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59" r:id="rId1"/>
  </p:sldMasterIdLst>
  <p:notesMasterIdLst>
    <p:notesMasterId r:id="rId3"/>
  </p:notesMasterIdLst>
  <p:sldIdLst>
    <p:sldId id="256" r:id="rId2"/>
  </p:sldIdLst>
  <p:sldSz cx="43891200" cy="32918400"/>
  <p:notesSz cx="6858000" cy="9144000"/>
  <p:defaultTextStyle>
    <a:defPPr>
      <a:defRPr lang="en-US"/>
    </a:defPPr>
    <a:lvl1pPr marL="0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1pPr>
    <a:lvl2pPr marL="2191757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2pPr>
    <a:lvl3pPr marL="4383514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3pPr>
    <a:lvl4pPr marL="6575270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4pPr>
    <a:lvl5pPr marL="8767018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5pPr>
    <a:lvl6pPr marL="10958765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6pPr>
    <a:lvl7pPr marL="13150507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7pPr>
    <a:lvl8pPr marL="15342264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8pPr>
    <a:lvl9pPr marL="17534016" algn="l" defTabSz="4383514" rtl="0" eaLnBrk="1" latinLnBrk="0" hangingPunct="1">
      <a:defRPr sz="86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4637" autoAdjust="0"/>
    <p:restoredTop sz="97312" autoAdjust="0"/>
  </p:normalViewPr>
  <p:slideViewPr>
    <p:cSldViewPr>
      <p:cViewPr>
        <p:scale>
          <a:sx n="57" d="100"/>
          <a:sy n="57" d="100"/>
        </p:scale>
        <p:origin x="3288" y="3888"/>
      </p:cViewPr>
      <p:guideLst>
        <p:guide orient="horz" pos="10368"/>
        <p:guide pos="13824"/>
      </p:guideLst>
    </p:cSldViewPr>
  </p:slideViewPr>
  <p:notesTextViewPr>
    <p:cViewPr>
      <p:scale>
        <a:sx n="1" d="1"/>
        <a:sy n="1" d="1"/>
      </p:scale>
      <p:origin x="0" y="1147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Pete%20Grassso\Desktop\PDFs\BES%20symposium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Anaerobic Sludge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503294510061244"/>
          <c:y val="0.17041666666666669"/>
          <c:w val="0.869573354111986"/>
          <c:h val="0.66282398293963252"/>
        </c:manualLayout>
      </c:layout>
      <c:scatterChart>
        <c:scatterStyle val="lineMarker"/>
        <c:varyColors val="0"/>
        <c:ser>
          <c:idx val="0"/>
          <c:order val="0"/>
          <c:tx>
            <c:v>Anaerobic Sludge</c:v>
          </c:tx>
          <c:spPr>
            <a:ln w="12700"/>
          </c:spPr>
          <c:marker>
            <c:symbol val="none"/>
          </c:marker>
          <c:xVal>
            <c:numRef>
              <c:f>'Final experiment'!$B$3:$B$3248</c:f>
              <c:numCache>
                <c:formatCode>General</c:formatCode>
                <c:ptCount val="3246"/>
                <c:pt idx="0">
                  <c:v>0.16667166666666669</c:v>
                </c:pt>
                <c:pt idx="1">
                  <c:v>0.25000250000000002</c:v>
                </c:pt>
                <c:pt idx="3">
                  <c:v>0.41668138888888895</c:v>
                </c:pt>
                <c:pt idx="4">
                  <c:v>0.4999961111111112</c:v>
                </c:pt>
                <c:pt idx="5">
                  <c:v>0.58332888888888901</c:v>
                </c:pt>
                <c:pt idx="6">
                  <c:v>0.66666277777777772</c:v>
                </c:pt>
                <c:pt idx="7">
                  <c:v>0.74999472222222241</c:v>
                </c:pt>
                <c:pt idx="8">
                  <c:v>0.83334666666666668</c:v>
                </c:pt>
                <c:pt idx="9">
                  <c:v>0.91666527777777773</c:v>
                </c:pt>
                <c:pt idx="10">
                  <c:v>0.99999527777777797</c:v>
                </c:pt>
                <c:pt idx="11">
                  <c:v>1.0833447222222221</c:v>
                </c:pt>
                <c:pt idx="12">
                  <c:v>1.1666611111111109</c:v>
                </c:pt>
                <c:pt idx="13">
                  <c:v>1.2500066666666667</c:v>
                </c:pt>
                <c:pt idx="14">
                  <c:v>1.3333299999999999</c:v>
                </c:pt>
                <c:pt idx="15">
                  <c:v>1.4166833333333335</c:v>
                </c:pt>
                <c:pt idx="16">
                  <c:v>1.5000030555555557</c:v>
                </c:pt>
                <c:pt idx="17">
                  <c:v>1.5833280555555551</c:v>
                </c:pt>
                <c:pt idx="18">
                  <c:v>1.6666694444444443</c:v>
                </c:pt>
                <c:pt idx="19">
                  <c:v>1.7500100000000003</c:v>
                </c:pt>
                <c:pt idx="20">
                  <c:v>1.833334722222222</c:v>
                </c:pt>
                <c:pt idx="21">
                  <c:v>1.916676111111111</c:v>
                </c:pt>
                <c:pt idx="22">
                  <c:v>1.9999947222222216</c:v>
                </c:pt>
                <c:pt idx="23">
                  <c:v>2.083328055555556</c:v>
                </c:pt>
                <c:pt idx="24">
                  <c:v>2.166671111111111</c:v>
                </c:pt>
                <c:pt idx="25">
                  <c:v>2.2499958333333336</c:v>
                </c:pt>
                <c:pt idx="26">
                  <c:v>2.3333505555555556</c:v>
                </c:pt>
                <c:pt idx="27">
                  <c:v>2.4166749999999992</c:v>
                </c:pt>
                <c:pt idx="28">
                  <c:v>2.4999991666666666</c:v>
                </c:pt>
                <c:pt idx="29">
                  <c:v>2.5833347222222227</c:v>
                </c:pt>
                <c:pt idx="30">
                  <c:v>2.6666616666666672</c:v>
                </c:pt>
                <c:pt idx="31">
                  <c:v>2.7499969444444448</c:v>
                </c:pt>
                <c:pt idx="32">
                  <c:v>2.8333463888888883</c:v>
                </c:pt>
                <c:pt idx="33">
                  <c:v>2.9166724999999989</c:v>
                </c:pt>
                <c:pt idx="34">
                  <c:v>2.9999949999999997</c:v>
                </c:pt>
                <c:pt idx="35">
                  <c:v>3.0833291666666676</c:v>
                </c:pt>
                <c:pt idx="36">
                  <c:v>3.1666616666666672</c:v>
                </c:pt>
                <c:pt idx="37">
                  <c:v>3.2500144444444445</c:v>
                </c:pt>
                <c:pt idx="38">
                  <c:v>3.3333280555555556</c:v>
                </c:pt>
                <c:pt idx="39">
                  <c:v>3.4166608333333328</c:v>
                </c:pt>
                <c:pt idx="40">
                  <c:v>3.5000008333333334</c:v>
                </c:pt>
                <c:pt idx="41">
                  <c:v>3.5833427777777787</c:v>
                </c:pt>
                <c:pt idx="42">
                  <c:v>3.6666644444444443</c:v>
                </c:pt>
                <c:pt idx="43">
                  <c:v>3.7499941666666676</c:v>
                </c:pt>
                <c:pt idx="44">
                  <c:v>3.8333511111111114</c:v>
                </c:pt>
                <c:pt idx="45">
                  <c:v>3.9166619444444439</c:v>
                </c:pt>
                <c:pt idx="46">
                  <c:v>4.0000088888888889</c:v>
                </c:pt>
                <c:pt idx="47">
                  <c:v>4.0833294444444466</c:v>
                </c:pt>
                <c:pt idx="48">
                  <c:v>4.1666613888888895</c:v>
                </c:pt>
                <c:pt idx="49">
                  <c:v>4.2499963888888894</c:v>
                </c:pt>
                <c:pt idx="50">
                  <c:v>4.3333430555555568</c:v>
                </c:pt>
                <c:pt idx="51">
                  <c:v>4.416662500000001</c:v>
                </c:pt>
                <c:pt idx="52">
                  <c:v>4.5000030555555552</c:v>
                </c:pt>
                <c:pt idx="53">
                  <c:v>4.5833374999999998</c:v>
                </c:pt>
                <c:pt idx="54">
                  <c:v>4.6666855555555546</c:v>
                </c:pt>
                <c:pt idx="55">
                  <c:v>4.7499944444444449</c:v>
                </c:pt>
                <c:pt idx="56">
                  <c:v>4.8333344444444455</c:v>
                </c:pt>
                <c:pt idx="57">
                  <c:v>4.9166613888888904</c:v>
                </c:pt>
                <c:pt idx="58">
                  <c:v>5.000000833333333</c:v>
                </c:pt>
                <c:pt idx="59">
                  <c:v>5.0833449999999996</c:v>
                </c:pt>
                <c:pt idx="60">
                  <c:v>5.1666616666666672</c:v>
                </c:pt>
                <c:pt idx="61">
                  <c:v>5.2499952777777761</c:v>
                </c:pt>
                <c:pt idx="62">
                  <c:v>5.3333274999999993</c:v>
                </c:pt>
                <c:pt idx="63">
                  <c:v>5.4166613888888904</c:v>
                </c:pt>
                <c:pt idx="64">
                  <c:v>5.5000058333333337</c:v>
                </c:pt>
                <c:pt idx="65">
                  <c:v>5.5833288888888895</c:v>
                </c:pt>
                <c:pt idx="66">
                  <c:v>5.6666649999999983</c:v>
                </c:pt>
                <c:pt idx="67">
                  <c:v>5.7500083333333336</c:v>
                </c:pt>
                <c:pt idx="68">
                  <c:v>5.8333277777777779</c:v>
                </c:pt>
                <c:pt idx="69">
                  <c:v>5.9166613888888904</c:v>
                </c:pt>
                <c:pt idx="70">
                  <c:v>5.9999941666666663</c:v>
                </c:pt>
                <c:pt idx="71">
                  <c:v>6.0833438888888898</c:v>
                </c:pt>
                <c:pt idx="72">
                  <c:v>6.1666616666666672</c:v>
                </c:pt>
                <c:pt idx="73">
                  <c:v>6.2500116666666665</c:v>
                </c:pt>
                <c:pt idx="74">
                  <c:v>6.3333283333333341</c:v>
                </c:pt>
                <c:pt idx="75">
                  <c:v>6.4166705555555552</c:v>
                </c:pt>
                <c:pt idx="76">
                  <c:v>6.4999947222222234</c:v>
                </c:pt>
                <c:pt idx="77">
                  <c:v>6.5833286111111118</c:v>
                </c:pt>
                <c:pt idx="78">
                  <c:v>6.6666758333333327</c:v>
                </c:pt>
                <c:pt idx="79">
                  <c:v>6.7499944444444449</c:v>
                </c:pt>
                <c:pt idx="80">
                  <c:v>6.8333274999999993</c:v>
                </c:pt>
                <c:pt idx="81">
                  <c:v>6.9166619444444448</c:v>
                </c:pt>
                <c:pt idx="82">
                  <c:v>7.0000069444444453</c:v>
                </c:pt>
                <c:pt idx="83">
                  <c:v>7.0833280555555564</c:v>
                </c:pt>
                <c:pt idx="84">
                  <c:v>7.1666625000000002</c:v>
                </c:pt>
                <c:pt idx="85">
                  <c:v>7.2499961111111126</c:v>
                </c:pt>
                <c:pt idx="86">
                  <c:v>7.3333286111111118</c:v>
                </c:pt>
                <c:pt idx="87">
                  <c:v>7.4166736111111122</c:v>
                </c:pt>
                <c:pt idx="88">
                  <c:v>7.5000113888888897</c:v>
                </c:pt>
                <c:pt idx="89">
                  <c:v>7.5833422222222229</c:v>
                </c:pt>
                <c:pt idx="90">
                  <c:v>7.6666769444444443</c:v>
                </c:pt>
                <c:pt idx="91">
                  <c:v>7.7499980555555554</c:v>
                </c:pt>
                <c:pt idx="92">
                  <c:v>7.8333325</c:v>
                </c:pt>
                <c:pt idx="93">
                  <c:v>7.9166605555555556</c:v>
                </c:pt>
                <c:pt idx="94">
                  <c:v>7.9999986111111117</c:v>
                </c:pt>
                <c:pt idx="95">
                  <c:v>8.0833291666666671</c:v>
                </c:pt>
                <c:pt idx="96">
                  <c:v>8.1666616666666663</c:v>
                </c:pt>
                <c:pt idx="97">
                  <c:v>8.2499969444444456</c:v>
                </c:pt>
                <c:pt idx="98">
                  <c:v>8.3333436111111112</c:v>
                </c:pt>
                <c:pt idx="99">
                  <c:v>8.4166627777777787</c:v>
                </c:pt>
                <c:pt idx="100">
                  <c:v>8.4999938888888877</c:v>
                </c:pt>
                <c:pt idx="101">
                  <c:v>8.5833463888888897</c:v>
                </c:pt>
                <c:pt idx="102">
                  <c:v>8.6666652777777777</c:v>
                </c:pt>
                <c:pt idx="103">
                  <c:v>8.7500013888888883</c:v>
                </c:pt>
                <c:pt idx="104">
                  <c:v>8.8333274999999993</c:v>
                </c:pt>
                <c:pt idx="105">
                  <c:v>8.9166616666666663</c:v>
                </c:pt>
                <c:pt idx="106">
                  <c:v>8.9999991666666688</c:v>
                </c:pt>
                <c:pt idx="107">
                  <c:v>9.0833497222222217</c:v>
                </c:pt>
                <c:pt idx="108">
                  <c:v>9.1666633333333323</c:v>
                </c:pt>
                <c:pt idx="109">
                  <c:v>9.249995833333335</c:v>
                </c:pt>
                <c:pt idx="110">
                  <c:v>9.3333300000000001</c:v>
                </c:pt>
                <c:pt idx="111">
                  <c:v>9.4166677777777785</c:v>
                </c:pt>
                <c:pt idx="112">
                  <c:v>9.5000083333333336</c:v>
                </c:pt>
                <c:pt idx="113">
                  <c:v>9.5833500000000011</c:v>
                </c:pt>
                <c:pt idx="114">
                  <c:v>9.666666388888892</c:v>
                </c:pt>
                <c:pt idx="115">
                  <c:v>9.7500069444444453</c:v>
                </c:pt>
                <c:pt idx="116">
                  <c:v>9.8333272222222217</c:v>
                </c:pt>
                <c:pt idx="117">
                  <c:v>9.9166827777777762</c:v>
                </c:pt>
                <c:pt idx="118">
                  <c:v>10.000004444444444</c:v>
                </c:pt>
                <c:pt idx="119">
                  <c:v>10.083337222222225</c:v>
                </c:pt>
                <c:pt idx="120">
                  <c:v>10.166681666666667</c:v>
                </c:pt>
                <c:pt idx="121">
                  <c:v>10.250014722222224</c:v>
                </c:pt>
                <c:pt idx="122">
                  <c:v>10.333351666666665</c:v>
                </c:pt>
                <c:pt idx="123">
                  <c:v>10.416684166666672</c:v>
                </c:pt>
                <c:pt idx="124">
                  <c:v>10.499996944444446</c:v>
                </c:pt>
                <c:pt idx="125">
                  <c:v>10.583346944444447</c:v>
                </c:pt>
                <c:pt idx="126">
                  <c:v>10.666671388888888</c:v>
                </c:pt>
                <c:pt idx="127">
                  <c:v>10.749996944444444</c:v>
                </c:pt>
                <c:pt idx="128">
                  <c:v>10.83334777777778</c:v>
                </c:pt>
                <c:pt idx="129">
                  <c:v>10.916667500000001</c:v>
                </c:pt>
                <c:pt idx="130">
                  <c:v>10.999996944444446</c:v>
                </c:pt>
                <c:pt idx="131">
                  <c:v>11.083337500000001</c:v>
                </c:pt>
                <c:pt idx="132">
                  <c:v>11.166672500000002</c:v>
                </c:pt>
                <c:pt idx="133">
                  <c:v>11.250018611111111</c:v>
                </c:pt>
                <c:pt idx="134">
                  <c:v>11.33332861111111</c:v>
                </c:pt>
                <c:pt idx="135">
                  <c:v>11.416672777777778</c:v>
                </c:pt>
                <c:pt idx="136">
                  <c:v>11.500003611111111</c:v>
                </c:pt>
                <c:pt idx="137">
                  <c:v>11.583342777777778</c:v>
                </c:pt>
                <c:pt idx="138">
                  <c:v>11.666664166666669</c:v>
                </c:pt>
                <c:pt idx="139">
                  <c:v>11.749996666666666</c:v>
                </c:pt>
                <c:pt idx="140">
                  <c:v>11.833342222222225</c:v>
                </c:pt>
                <c:pt idx="141">
                  <c:v>11.916661388888889</c:v>
                </c:pt>
                <c:pt idx="142">
                  <c:v>12.000014722222224</c:v>
                </c:pt>
                <c:pt idx="143">
                  <c:v>12.083335833333335</c:v>
                </c:pt>
                <c:pt idx="144">
                  <c:v>12.166676944444445</c:v>
                </c:pt>
                <c:pt idx="145">
                  <c:v>12.249994722222223</c:v>
                </c:pt>
                <c:pt idx="146">
                  <c:v>12.333345555555557</c:v>
                </c:pt>
                <c:pt idx="147">
                  <c:v>12.4166775</c:v>
                </c:pt>
                <c:pt idx="148">
                  <c:v>12.499996111111109</c:v>
                </c:pt>
                <c:pt idx="149">
                  <c:v>12.583340277777777</c:v>
                </c:pt>
                <c:pt idx="150">
                  <c:v>12.666666111111113</c:v>
                </c:pt>
                <c:pt idx="151">
                  <c:v>12.750002777777778</c:v>
                </c:pt>
                <c:pt idx="152">
                  <c:v>12.833343611111108</c:v>
                </c:pt>
                <c:pt idx="153">
                  <c:v>12.916664166666669</c:v>
                </c:pt>
                <c:pt idx="154">
                  <c:v>13.00001111111111</c:v>
                </c:pt>
                <c:pt idx="155">
                  <c:v>13.08334611111111</c:v>
                </c:pt>
                <c:pt idx="156">
                  <c:v>13.1666775</c:v>
                </c:pt>
                <c:pt idx="157">
                  <c:v>13.249995277777778</c:v>
                </c:pt>
                <c:pt idx="158">
                  <c:v>13.333343055555554</c:v>
                </c:pt>
                <c:pt idx="159">
                  <c:v>13.416667500000001</c:v>
                </c:pt>
                <c:pt idx="160">
                  <c:v>13.50000611111111</c:v>
                </c:pt>
                <c:pt idx="161">
                  <c:v>13.583328333333332</c:v>
                </c:pt>
                <c:pt idx="162">
                  <c:v>13.666669722222222</c:v>
                </c:pt>
                <c:pt idx="163">
                  <c:v>13.749994722222223</c:v>
                </c:pt>
                <c:pt idx="164">
                  <c:v>13.833339444444444</c:v>
                </c:pt>
                <c:pt idx="165">
                  <c:v>13.916681944444445</c:v>
                </c:pt>
                <c:pt idx="166">
                  <c:v>14.000012222222225</c:v>
                </c:pt>
                <c:pt idx="167">
                  <c:v>14.08332861111111</c:v>
                </c:pt>
                <c:pt idx="168">
                  <c:v>14.166671388888888</c:v>
                </c:pt>
                <c:pt idx="169">
                  <c:v>14.250014722222224</c:v>
                </c:pt>
                <c:pt idx="170">
                  <c:v>14.333345555555557</c:v>
                </c:pt>
                <c:pt idx="171">
                  <c:v>14.416665</c:v>
                </c:pt>
                <c:pt idx="172">
                  <c:v>14.499993888888891</c:v>
                </c:pt>
                <c:pt idx="173">
                  <c:v>14.583329444444443</c:v>
                </c:pt>
                <c:pt idx="174">
                  <c:v>14.666663055555555</c:v>
                </c:pt>
                <c:pt idx="175">
                  <c:v>14.749994722222223</c:v>
                </c:pt>
                <c:pt idx="176">
                  <c:v>14.833329444444443</c:v>
                </c:pt>
                <c:pt idx="177">
                  <c:v>14.916662777777777</c:v>
                </c:pt>
                <c:pt idx="178">
                  <c:v>15.000011666666667</c:v>
                </c:pt>
                <c:pt idx="179">
                  <c:v>15.083332222222223</c:v>
                </c:pt>
                <c:pt idx="180">
                  <c:v>15.166660555555556</c:v>
                </c:pt>
                <c:pt idx="181">
                  <c:v>15.250015000000001</c:v>
                </c:pt>
                <c:pt idx="182">
                  <c:v>15.333335833333335</c:v>
                </c:pt>
                <c:pt idx="183">
                  <c:v>15.416663055555555</c:v>
                </c:pt>
                <c:pt idx="184">
                  <c:v>15.499994722222224</c:v>
                </c:pt>
                <c:pt idx="185">
                  <c:v>15.583327777777777</c:v>
                </c:pt>
                <c:pt idx="186">
                  <c:v>15.666661111111113</c:v>
                </c:pt>
                <c:pt idx="187">
                  <c:v>15.749996666666666</c:v>
                </c:pt>
                <c:pt idx="188">
                  <c:v>15.833329444444443</c:v>
                </c:pt>
                <c:pt idx="189">
                  <c:v>15.916660833333335</c:v>
                </c:pt>
                <c:pt idx="190">
                  <c:v>16.000006111111112</c:v>
                </c:pt>
                <c:pt idx="191">
                  <c:v>16.083329166666669</c:v>
                </c:pt>
                <c:pt idx="192">
                  <c:v>16.166683333333324</c:v>
                </c:pt>
                <c:pt idx="193">
                  <c:v>16.250008611111113</c:v>
                </c:pt>
                <c:pt idx="194">
                  <c:v>16.333343055555556</c:v>
                </c:pt>
                <c:pt idx="195">
                  <c:v>16.416667777777779</c:v>
                </c:pt>
                <c:pt idx="196">
                  <c:v>16.50001138888889</c:v>
                </c:pt>
                <c:pt idx="197">
                  <c:v>16.583339166666669</c:v>
                </c:pt>
                <c:pt idx="198">
                  <c:v>16.666661944444449</c:v>
                </c:pt>
                <c:pt idx="199">
                  <c:v>16.749999166666665</c:v>
                </c:pt>
                <c:pt idx="200">
                  <c:v>16.833329166666672</c:v>
                </c:pt>
                <c:pt idx="201">
                  <c:v>16.916663888888888</c:v>
                </c:pt>
                <c:pt idx="202">
                  <c:v>17.000006111111112</c:v>
                </c:pt>
                <c:pt idx="203">
                  <c:v>17.08332722222222</c:v>
                </c:pt>
                <c:pt idx="204">
                  <c:v>17.166661111111114</c:v>
                </c:pt>
                <c:pt idx="205">
                  <c:v>17.249996666666668</c:v>
                </c:pt>
                <c:pt idx="206">
                  <c:v>17.333334999999995</c:v>
                </c:pt>
                <c:pt idx="207">
                  <c:v>17.416675555555557</c:v>
                </c:pt>
                <c:pt idx="208">
                  <c:v>17.500002777777773</c:v>
                </c:pt>
                <c:pt idx="209">
                  <c:v>17.583328611111106</c:v>
                </c:pt>
                <c:pt idx="210">
                  <c:v>17.666665555555554</c:v>
                </c:pt>
                <c:pt idx="211">
                  <c:v>17.749995277777774</c:v>
                </c:pt>
                <c:pt idx="212">
                  <c:v>17.833328333333327</c:v>
                </c:pt>
                <c:pt idx="213">
                  <c:v>17.916675277777774</c:v>
                </c:pt>
                <c:pt idx="214">
                  <c:v>17.999996944444444</c:v>
                </c:pt>
                <c:pt idx="215">
                  <c:v>18.083341388888886</c:v>
                </c:pt>
                <c:pt idx="216">
                  <c:v>18.166670555555559</c:v>
                </c:pt>
                <c:pt idx="217">
                  <c:v>18.250011944444445</c:v>
                </c:pt>
                <c:pt idx="218">
                  <c:v>18.333342777777773</c:v>
                </c:pt>
                <c:pt idx="219">
                  <c:v>18.416671111111111</c:v>
                </c:pt>
                <c:pt idx="220">
                  <c:v>18.500005555555557</c:v>
                </c:pt>
                <c:pt idx="221">
                  <c:v>18.583341388888886</c:v>
                </c:pt>
                <c:pt idx="222">
                  <c:v>18.66666166666667</c:v>
                </c:pt>
                <c:pt idx="223">
                  <c:v>18.750011944444445</c:v>
                </c:pt>
                <c:pt idx="224">
                  <c:v>18.833328888888893</c:v>
                </c:pt>
                <c:pt idx="225">
                  <c:v>18.916681944444445</c:v>
                </c:pt>
                <c:pt idx="226">
                  <c:v>18.999996388888885</c:v>
                </c:pt>
                <c:pt idx="227">
                  <c:v>19.083346388888884</c:v>
                </c:pt>
                <c:pt idx="228">
                  <c:v>19.166665277777774</c:v>
                </c:pt>
                <c:pt idx="229">
                  <c:v>19.250003888888887</c:v>
                </c:pt>
                <c:pt idx="230">
                  <c:v>19.333344444444446</c:v>
                </c:pt>
                <c:pt idx="231">
                  <c:v>19.416663055555553</c:v>
                </c:pt>
                <c:pt idx="232">
                  <c:v>19.500001111111111</c:v>
                </c:pt>
                <c:pt idx="233">
                  <c:v>19.58333861111111</c:v>
                </c:pt>
                <c:pt idx="234">
                  <c:v>19.666665277777774</c:v>
                </c:pt>
                <c:pt idx="235">
                  <c:v>19.749994444444447</c:v>
                </c:pt>
                <c:pt idx="236">
                  <c:v>19.83333166666667</c:v>
                </c:pt>
                <c:pt idx="237">
                  <c:v>19.916669444444441</c:v>
                </c:pt>
                <c:pt idx="238">
                  <c:v>19.999994444444447</c:v>
                </c:pt>
                <c:pt idx="239">
                  <c:v>20.083327777777768</c:v>
                </c:pt>
                <c:pt idx="240">
                  <c:v>20.166663055555553</c:v>
                </c:pt>
                <c:pt idx="241">
                  <c:v>20.249994444444447</c:v>
                </c:pt>
                <c:pt idx="242">
                  <c:v>20.333328611111106</c:v>
                </c:pt>
                <c:pt idx="243">
                  <c:v>20.416675277777774</c:v>
                </c:pt>
                <c:pt idx="244">
                  <c:v>20.500006388888888</c:v>
                </c:pt>
                <c:pt idx="245">
                  <c:v>20.583327499999999</c:v>
                </c:pt>
                <c:pt idx="246">
                  <c:v>20.66667416666667</c:v>
                </c:pt>
                <c:pt idx="247">
                  <c:v>20.749994722222223</c:v>
                </c:pt>
                <c:pt idx="248">
                  <c:v>20.833328611111106</c:v>
                </c:pt>
                <c:pt idx="249">
                  <c:v>20.91666722222222</c:v>
                </c:pt>
                <c:pt idx="250">
                  <c:v>20.999994444444447</c:v>
                </c:pt>
                <c:pt idx="251">
                  <c:v>21.083329166666662</c:v>
                </c:pt>
                <c:pt idx="252">
                  <c:v>21.16666166666667</c:v>
                </c:pt>
                <c:pt idx="253">
                  <c:v>21.249994444444447</c:v>
                </c:pt>
                <c:pt idx="254">
                  <c:v>21.333328055555555</c:v>
                </c:pt>
                <c:pt idx="255">
                  <c:v>21.416662499999994</c:v>
                </c:pt>
                <c:pt idx="256">
                  <c:v>21.499994444444447</c:v>
                </c:pt>
                <c:pt idx="257">
                  <c:v>21.583329722222217</c:v>
                </c:pt>
                <c:pt idx="258">
                  <c:v>21.666660555555556</c:v>
                </c:pt>
                <c:pt idx="259">
                  <c:v>21.750012499999997</c:v>
                </c:pt>
                <c:pt idx="260">
                  <c:v>21.833337500000003</c:v>
                </c:pt>
                <c:pt idx="261">
                  <c:v>21.916680277777775</c:v>
                </c:pt>
                <c:pt idx="262">
                  <c:v>22.000000277777772</c:v>
                </c:pt>
                <c:pt idx="263">
                  <c:v>22.083343333333321</c:v>
                </c:pt>
                <c:pt idx="264">
                  <c:v>22.16666166666667</c:v>
                </c:pt>
                <c:pt idx="265">
                  <c:v>22.249994444444447</c:v>
                </c:pt>
                <c:pt idx="266">
                  <c:v>22.333341666666669</c:v>
                </c:pt>
                <c:pt idx="267">
                  <c:v>22.416661944444446</c:v>
                </c:pt>
                <c:pt idx="268">
                  <c:v>22.499995555555554</c:v>
                </c:pt>
                <c:pt idx="269">
                  <c:v>22.583332222222214</c:v>
                </c:pt>
                <c:pt idx="270">
                  <c:v>22.666668055555554</c:v>
                </c:pt>
                <c:pt idx="271">
                  <c:v>22.749994444444447</c:v>
                </c:pt>
                <c:pt idx="272">
                  <c:v>22.833336944444447</c:v>
                </c:pt>
                <c:pt idx="273">
                  <c:v>22.91666138888889</c:v>
                </c:pt>
                <c:pt idx="274">
                  <c:v>22.999995000000006</c:v>
                </c:pt>
                <c:pt idx="275">
                  <c:v>23.083329722222217</c:v>
                </c:pt>
                <c:pt idx="276">
                  <c:v>23.166671944444445</c:v>
                </c:pt>
                <c:pt idx="277">
                  <c:v>23.250011944444445</c:v>
                </c:pt>
                <c:pt idx="278">
                  <c:v>23.333339166666665</c:v>
                </c:pt>
                <c:pt idx="279">
                  <c:v>23.416662777777777</c:v>
                </c:pt>
                <c:pt idx="280">
                  <c:v>23.500018055555554</c:v>
                </c:pt>
                <c:pt idx="281">
                  <c:v>23.583329722222217</c:v>
                </c:pt>
                <c:pt idx="282">
                  <c:v>23.66666166666667</c:v>
                </c:pt>
                <c:pt idx="283">
                  <c:v>23.750009999999993</c:v>
                </c:pt>
                <c:pt idx="284">
                  <c:v>23.833329444444448</c:v>
                </c:pt>
                <c:pt idx="285">
                  <c:v>23.91666138888889</c:v>
                </c:pt>
                <c:pt idx="286">
                  <c:v>23.999995000000006</c:v>
                </c:pt>
                <c:pt idx="287">
                  <c:v>24.083327777777768</c:v>
                </c:pt>
                <c:pt idx="288">
                  <c:v>24.166676111111109</c:v>
                </c:pt>
                <c:pt idx="289">
                  <c:v>24.249994722222223</c:v>
                </c:pt>
                <c:pt idx="290">
                  <c:v>24.333341111111114</c:v>
                </c:pt>
                <c:pt idx="291">
                  <c:v>24.41666138888889</c:v>
                </c:pt>
                <c:pt idx="292">
                  <c:v>24.500009444444444</c:v>
                </c:pt>
                <c:pt idx="293">
                  <c:v>24.583349722222216</c:v>
                </c:pt>
                <c:pt idx="294">
                  <c:v>24.66666166666667</c:v>
                </c:pt>
                <c:pt idx="295">
                  <c:v>24.75000166666667</c:v>
                </c:pt>
                <c:pt idx="296">
                  <c:v>24.833328055555555</c:v>
                </c:pt>
                <c:pt idx="297">
                  <c:v>24.916677500000002</c:v>
                </c:pt>
                <c:pt idx="298">
                  <c:v>24.999996111111113</c:v>
                </c:pt>
                <c:pt idx="299">
                  <c:v>25.083337222222216</c:v>
                </c:pt>
                <c:pt idx="300">
                  <c:v>25.166670833333324</c:v>
                </c:pt>
                <c:pt idx="301">
                  <c:v>25.250013611111108</c:v>
                </c:pt>
                <c:pt idx="302">
                  <c:v>25.333348055555557</c:v>
                </c:pt>
                <c:pt idx="303">
                  <c:v>25.416662499999994</c:v>
                </c:pt>
                <c:pt idx="304">
                  <c:v>25.500001111111111</c:v>
                </c:pt>
                <c:pt idx="305">
                  <c:v>25.583349722222216</c:v>
                </c:pt>
                <c:pt idx="306">
                  <c:v>25.66666722222222</c:v>
                </c:pt>
                <c:pt idx="307">
                  <c:v>25.750014166666674</c:v>
                </c:pt>
                <c:pt idx="308">
                  <c:v>25.833329444444448</c:v>
                </c:pt>
                <c:pt idx="309">
                  <c:v>25.916663055555553</c:v>
                </c:pt>
                <c:pt idx="310">
                  <c:v>26.000002499999997</c:v>
                </c:pt>
                <c:pt idx="311">
                  <c:v>26.083329166666662</c:v>
                </c:pt>
                <c:pt idx="312">
                  <c:v>26.166676388888892</c:v>
                </c:pt>
                <c:pt idx="313">
                  <c:v>26.249995000000006</c:v>
                </c:pt>
                <c:pt idx="314">
                  <c:v>26.333329722222221</c:v>
                </c:pt>
                <c:pt idx="315">
                  <c:v>26.416676666666664</c:v>
                </c:pt>
                <c:pt idx="316">
                  <c:v>26.500015833333329</c:v>
                </c:pt>
                <c:pt idx="317">
                  <c:v>26.583328333333323</c:v>
                </c:pt>
                <c:pt idx="318">
                  <c:v>26.666666944444444</c:v>
                </c:pt>
                <c:pt idx="319">
                  <c:v>26.750013333333325</c:v>
                </c:pt>
                <c:pt idx="320">
                  <c:v>26.833347500000002</c:v>
                </c:pt>
                <c:pt idx="321">
                  <c:v>26.916671388888894</c:v>
                </c:pt>
                <c:pt idx="322">
                  <c:v>26.999996666666668</c:v>
                </c:pt>
                <c:pt idx="323">
                  <c:v>27.083330555555555</c:v>
                </c:pt>
                <c:pt idx="324">
                  <c:v>27.166661111111111</c:v>
                </c:pt>
                <c:pt idx="325">
                  <c:v>27.249998333333327</c:v>
                </c:pt>
                <c:pt idx="326">
                  <c:v>27.333328333333327</c:v>
                </c:pt>
                <c:pt idx="327">
                  <c:v>27.416674722222226</c:v>
                </c:pt>
                <c:pt idx="328">
                  <c:v>27.500018611111109</c:v>
                </c:pt>
                <c:pt idx="329">
                  <c:v>27.583328611111103</c:v>
                </c:pt>
                <c:pt idx="330">
                  <c:v>27.666682222222217</c:v>
                </c:pt>
                <c:pt idx="331">
                  <c:v>27.750003333333325</c:v>
                </c:pt>
                <c:pt idx="332">
                  <c:v>27.833327777777772</c:v>
                </c:pt>
                <c:pt idx="333">
                  <c:v>27.91666138888889</c:v>
                </c:pt>
                <c:pt idx="334">
                  <c:v>28.000005277777777</c:v>
                </c:pt>
                <c:pt idx="335">
                  <c:v>28.083339444444441</c:v>
                </c:pt>
                <c:pt idx="336">
                  <c:v>28.166672499999994</c:v>
                </c:pt>
                <c:pt idx="337">
                  <c:v>28.250000833333321</c:v>
                </c:pt>
                <c:pt idx="338">
                  <c:v>28.333338333333327</c:v>
                </c:pt>
                <c:pt idx="339">
                  <c:v>28.416663333333329</c:v>
                </c:pt>
                <c:pt idx="340">
                  <c:v>28.50000277777777</c:v>
                </c:pt>
                <c:pt idx="341">
                  <c:v>28.583342222222214</c:v>
                </c:pt>
                <c:pt idx="342">
                  <c:v>28.66668138888889</c:v>
                </c:pt>
                <c:pt idx="343">
                  <c:v>28.750002222222221</c:v>
                </c:pt>
                <c:pt idx="344">
                  <c:v>28.833349166666668</c:v>
                </c:pt>
                <c:pt idx="345">
                  <c:v>28.916661111111111</c:v>
                </c:pt>
                <c:pt idx="346">
                  <c:v>29.000002222222221</c:v>
                </c:pt>
                <c:pt idx="347">
                  <c:v>29.083329722222217</c:v>
                </c:pt>
                <c:pt idx="348">
                  <c:v>29.166668333333327</c:v>
                </c:pt>
                <c:pt idx="349">
                  <c:v>29.250009444444444</c:v>
                </c:pt>
                <c:pt idx="350">
                  <c:v>29.333328611111106</c:v>
                </c:pt>
                <c:pt idx="351">
                  <c:v>29.416685833333329</c:v>
                </c:pt>
                <c:pt idx="352">
                  <c:v>29.499995277777771</c:v>
                </c:pt>
                <c:pt idx="353">
                  <c:v>29.583333611111108</c:v>
                </c:pt>
                <c:pt idx="354">
                  <c:v>29.666666666666668</c:v>
                </c:pt>
                <c:pt idx="355">
                  <c:v>29.750013333333325</c:v>
                </c:pt>
                <c:pt idx="356">
                  <c:v>29.833327777777772</c:v>
                </c:pt>
                <c:pt idx="357">
                  <c:v>29.916664166666671</c:v>
                </c:pt>
                <c:pt idx="358">
                  <c:v>29.999996388888885</c:v>
                </c:pt>
                <c:pt idx="359">
                  <c:v>30.083328333333323</c:v>
                </c:pt>
                <c:pt idx="360">
                  <c:v>30.166671944444445</c:v>
                </c:pt>
                <c:pt idx="361">
                  <c:v>30.249995000000006</c:v>
                </c:pt>
                <c:pt idx="362">
                  <c:v>30.333334166666667</c:v>
                </c:pt>
                <c:pt idx="363">
                  <c:v>30.416668055555554</c:v>
                </c:pt>
                <c:pt idx="364">
                  <c:v>30.499994722222223</c:v>
                </c:pt>
                <c:pt idx="365">
                  <c:v>30.583342222222214</c:v>
                </c:pt>
                <c:pt idx="366">
                  <c:v>30.666671944444445</c:v>
                </c:pt>
                <c:pt idx="367">
                  <c:v>30.749995555555554</c:v>
                </c:pt>
                <c:pt idx="368">
                  <c:v>30.833329722222221</c:v>
                </c:pt>
                <c:pt idx="369">
                  <c:v>30.916679999999996</c:v>
                </c:pt>
                <c:pt idx="370">
                  <c:v>31.000009166666665</c:v>
                </c:pt>
                <c:pt idx="371">
                  <c:v>31.083337222222216</c:v>
                </c:pt>
                <c:pt idx="372">
                  <c:v>31.166670833333324</c:v>
                </c:pt>
                <c:pt idx="373">
                  <c:v>31.250010833333327</c:v>
                </c:pt>
                <c:pt idx="374">
                  <c:v>31.333338055555558</c:v>
                </c:pt>
                <c:pt idx="375">
                  <c:v>31.416671944444445</c:v>
                </c:pt>
                <c:pt idx="376">
                  <c:v>31.499999166666672</c:v>
                </c:pt>
                <c:pt idx="377">
                  <c:v>31.58332722222222</c:v>
                </c:pt>
                <c:pt idx="378">
                  <c:v>31.666679444444448</c:v>
                </c:pt>
                <c:pt idx="379">
                  <c:v>31.750008333333323</c:v>
                </c:pt>
                <c:pt idx="380">
                  <c:v>31.833330277777776</c:v>
                </c:pt>
                <c:pt idx="381">
                  <c:v>31.916662499999994</c:v>
                </c:pt>
                <c:pt idx="382">
                  <c:v>32.000007499999995</c:v>
                </c:pt>
                <c:pt idx="383">
                  <c:v>32.083338888888896</c:v>
                </c:pt>
                <c:pt idx="384">
                  <c:v>32.166668333333334</c:v>
                </c:pt>
                <c:pt idx="385">
                  <c:v>32.249996111111116</c:v>
                </c:pt>
                <c:pt idx="386">
                  <c:v>32.333336944444454</c:v>
                </c:pt>
                <c:pt idx="387">
                  <c:v>32.416661944444435</c:v>
                </c:pt>
                <c:pt idx="388">
                  <c:v>32.500005555555546</c:v>
                </c:pt>
                <c:pt idx="389">
                  <c:v>32.583346111111105</c:v>
                </c:pt>
                <c:pt idx="390">
                  <c:v>32.666663611111105</c:v>
                </c:pt>
                <c:pt idx="391">
                  <c:v>32.749995277777785</c:v>
                </c:pt>
                <c:pt idx="392">
                  <c:v>32.833329166666651</c:v>
                </c:pt>
                <c:pt idx="393">
                  <c:v>32.916665277777774</c:v>
                </c:pt>
                <c:pt idx="394">
                  <c:v>32.999996388888896</c:v>
                </c:pt>
                <c:pt idx="395">
                  <c:v>33.083328333333334</c:v>
                </c:pt>
                <c:pt idx="396">
                  <c:v>33.166661666666656</c:v>
                </c:pt>
                <c:pt idx="397">
                  <c:v>33.249996388888896</c:v>
                </c:pt>
                <c:pt idx="398">
                  <c:v>33.33334277777778</c:v>
                </c:pt>
                <c:pt idx="399">
                  <c:v>33.416663333333318</c:v>
                </c:pt>
                <c:pt idx="400">
                  <c:v>33.500015833333336</c:v>
                </c:pt>
                <c:pt idx="401">
                  <c:v>33.583328611111106</c:v>
                </c:pt>
                <c:pt idx="402">
                  <c:v>33.666669444444445</c:v>
                </c:pt>
                <c:pt idx="403">
                  <c:v>33.750013055555556</c:v>
                </c:pt>
                <c:pt idx="404">
                  <c:v>33.833345833333325</c:v>
                </c:pt>
                <c:pt idx="405">
                  <c:v>33.916678888888889</c:v>
                </c:pt>
                <c:pt idx="406">
                  <c:v>33.99999583333333</c:v>
                </c:pt>
                <c:pt idx="407">
                  <c:v>34.083330555555555</c:v>
                </c:pt>
                <c:pt idx="408">
                  <c:v>34.166673888888894</c:v>
                </c:pt>
                <c:pt idx="409">
                  <c:v>34.249996111111116</c:v>
                </c:pt>
                <c:pt idx="410">
                  <c:v>34.333336944444454</c:v>
                </c:pt>
                <c:pt idx="411">
                  <c:v>34.416673333333321</c:v>
                </c:pt>
                <c:pt idx="412">
                  <c:v>34.500013888888908</c:v>
                </c:pt>
                <c:pt idx="413">
                  <c:v>34.583330000000011</c:v>
                </c:pt>
                <c:pt idx="414">
                  <c:v>34.666674722222211</c:v>
                </c:pt>
                <c:pt idx="415">
                  <c:v>34.749996944444455</c:v>
                </c:pt>
                <c:pt idx="416">
                  <c:v>34.833328055555555</c:v>
                </c:pt>
                <c:pt idx="417">
                  <c:v>34.916665277777774</c:v>
                </c:pt>
                <c:pt idx="418">
                  <c:v>34.999994722222226</c:v>
                </c:pt>
                <c:pt idx="419">
                  <c:v>35.083332777777784</c:v>
                </c:pt>
                <c:pt idx="420">
                  <c:v>35.166661944444442</c:v>
                </c:pt>
                <c:pt idx="421">
                  <c:v>35.249994444444447</c:v>
                </c:pt>
                <c:pt idx="422">
                  <c:v>35.333349444444444</c:v>
                </c:pt>
                <c:pt idx="423">
                  <c:v>35.416662777777773</c:v>
                </c:pt>
                <c:pt idx="424">
                  <c:v>35.499995277777785</c:v>
                </c:pt>
                <c:pt idx="425">
                  <c:v>35.583328333333334</c:v>
                </c:pt>
                <c:pt idx="426">
                  <c:v>35.666661111111104</c:v>
                </c:pt>
                <c:pt idx="427">
                  <c:v>35.750008333333334</c:v>
                </c:pt>
                <c:pt idx="428">
                  <c:v>35.833331388888894</c:v>
                </c:pt>
                <c:pt idx="429">
                  <c:v>35.916660833333324</c:v>
                </c:pt>
                <c:pt idx="430">
                  <c:v>35.999993888888895</c:v>
                </c:pt>
                <c:pt idx="431">
                  <c:v>36.083336388888895</c:v>
                </c:pt>
                <c:pt idx="432">
                  <c:v>36.16666277777778</c:v>
                </c:pt>
                <c:pt idx="433">
                  <c:v>36.250011111111107</c:v>
                </c:pt>
                <c:pt idx="434">
                  <c:v>36.333329166666651</c:v>
                </c:pt>
                <c:pt idx="435">
                  <c:v>36.416668055555547</c:v>
                </c:pt>
                <c:pt idx="436">
                  <c:v>36.49999555555555</c:v>
                </c:pt>
                <c:pt idx="437">
                  <c:v>36.583327499999996</c:v>
                </c:pt>
                <c:pt idx="438">
                  <c:v>36.666684444444435</c:v>
                </c:pt>
                <c:pt idx="439">
                  <c:v>36.749996944444455</c:v>
                </c:pt>
                <c:pt idx="440">
                  <c:v>36.833347499999995</c:v>
                </c:pt>
                <c:pt idx="441">
                  <c:v>36.91666694444443</c:v>
                </c:pt>
                <c:pt idx="442">
                  <c:v>36.999994166666646</c:v>
                </c:pt>
                <c:pt idx="443">
                  <c:v>37.083350000000003</c:v>
                </c:pt>
                <c:pt idx="444">
                  <c:v>37.166661944444442</c:v>
                </c:pt>
                <c:pt idx="445">
                  <c:v>37.250007777777775</c:v>
                </c:pt>
                <c:pt idx="446">
                  <c:v>37.333330277777783</c:v>
                </c:pt>
                <c:pt idx="447">
                  <c:v>37.416663333333318</c:v>
                </c:pt>
                <c:pt idx="448">
                  <c:v>37.499999722222228</c:v>
                </c:pt>
                <c:pt idx="449">
                  <c:v>37.583343611111104</c:v>
                </c:pt>
                <c:pt idx="450">
                  <c:v>37.666662500000001</c:v>
                </c:pt>
                <c:pt idx="451">
                  <c:v>37.749998333333338</c:v>
                </c:pt>
                <c:pt idx="452">
                  <c:v>37.83333722222222</c:v>
                </c:pt>
                <c:pt idx="453">
                  <c:v>37.916671111111107</c:v>
                </c:pt>
                <c:pt idx="454">
                  <c:v>38.000005000000002</c:v>
                </c:pt>
                <c:pt idx="455">
                  <c:v>38.083328055555555</c:v>
                </c:pt>
                <c:pt idx="456">
                  <c:v>38.166678888888896</c:v>
                </c:pt>
                <c:pt idx="457">
                  <c:v>38.250003333333325</c:v>
                </c:pt>
                <c:pt idx="458">
                  <c:v>38.333329444444445</c:v>
                </c:pt>
                <c:pt idx="459">
                  <c:v>38.41666138888889</c:v>
                </c:pt>
                <c:pt idx="460">
                  <c:v>38.500011944444452</c:v>
                </c:pt>
                <c:pt idx="461">
                  <c:v>38.583332500000004</c:v>
                </c:pt>
                <c:pt idx="462">
                  <c:v>38.666663611111105</c:v>
                </c:pt>
                <c:pt idx="463">
                  <c:v>38.750014444444446</c:v>
                </c:pt>
                <c:pt idx="464">
                  <c:v>38.833328888888893</c:v>
                </c:pt>
                <c:pt idx="465">
                  <c:v>38.916667777777768</c:v>
                </c:pt>
                <c:pt idx="466">
                  <c:v>38.999999722222228</c:v>
                </c:pt>
                <c:pt idx="467">
                  <c:v>39.083328888888893</c:v>
                </c:pt>
                <c:pt idx="468">
                  <c:v>39.166678611111116</c:v>
                </c:pt>
                <c:pt idx="469">
                  <c:v>39.250011944444452</c:v>
                </c:pt>
                <c:pt idx="470">
                  <c:v>39.333347777777774</c:v>
                </c:pt>
                <c:pt idx="471">
                  <c:v>39.416680277777772</c:v>
                </c:pt>
                <c:pt idx="472">
                  <c:v>39.500003611111104</c:v>
                </c:pt>
                <c:pt idx="473">
                  <c:v>39.583338333333337</c:v>
                </c:pt>
                <c:pt idx="474">
                  <c:v>39.666661666666641</c:v>
                </c:pt>
                <c:pt idx="475">
                  <c:v>39.749996388888896</c:v>
                </c:pt>
                <c:pt idx="476">
                  <c:v>39.833328611111114</c:v>
                </c:pt>
                <c:pt idx="477">
                  <c:v>39.916672500000004</c:v>
                </c:pt>
                <c:pt idx="478">
                  <c:v>40.000014166666652</c:v>
                </c:pt>
                <c:pt idx="479">
                  <c:v>40.083328055555555</c:v>
                </c:pt>
                <c:pt idx="480">
                  <c:v>40.166665000000002</c:v>
                </c:pt>
                <c:pt idx="481">
                  <c:v>40.250001944444449</c:v>
                </c:pt>
                <c:pt idx="482">
                  <c:v>40.333328611111114</c:v>
                </c:pt>
                <c:pt idx="483">
                  <c:v>40.416663888888891</c:v>
                </c:pt>
                <c:pt idx="484">
                  <c:v>40.500012222222232</c:v>
                </c:pt>
                <c:pt idx="485">
                  <c:v>40.58333861111111</c:v>
                </c:pt>
                <c:pt idx="486">
                  <c:v>40.666667499999996</c:v>
                </c:pt>
                <c:pt idx="487">
                  <c:v>40.750018055555557</c:v>
                </c:pt>
                <c:pt idx="488">
                  <c:v>40.833338888888889</c:v>
                </c:pt>
                <c:pt idx="489">
                  <c:v>40.916662777777773</c:v>
                </c:pt>
                <c:pt idx="490">
                  <c:v>40.999993888888895</c:v>
                </c:pt>
                <c:pt idx="491">
                  <c:v>41.083329166666651</c:v>
                </c:pt>
                <c:pt idx="492">
                  <c:v>41.166663055555546</c:v>
                </c:pt>
                <c:pt idx="493">
                  <c:v>41.250001111111104</c:v>
                </c:pt>
                <c:pt idx="494">
                  <c:v>41.333328055555555</c:v>
                </c:pt>
                <c:pt idx="495">
                  <c:v>41.416678055555543</c:v>
                </c:pt>
                <c:pt idx="496">
                  <c:v>41.500012222222232</c:v>
                </c:pt>
                <c:pt idx="497">
                  <c:v>41.583344444444442</c:v>
                </c:pt>
                <c:pt idx="498">
                  <c:v>41.666661111111111</c:v>
                </c:pt>
                <c:pt idx="499">
                  <c:v>41.749995277777785</c:v>
                </c:pt>
                <c:pt idx="500">
                  <c:v>41.833342777777787</c:v>
                </c:pt>
                <c:pt idx="501">
                  <c:v>41.916661666666634</c:v>
                </c:pt>
                <c:pt idx="502">
                  <c:v>41.999996388888896</c:v>
                </c:pt>
                <c:pt idx="503">
                  <c:v>42.083331111111107</c:v>
                </c:pt>
                <c:pt idx="504">
                  <c:v>42.16667833333333</c:v>
                </c:pt>
                <c:pt idx="505">
                  <c:v>42.249996388888896</c:v>
                </c:pt>
                <c:pt idx="506">
                  <c:v>42.333328611111114</c:v>
                </c:pt>
                <c:pt idx="507">
                  <c:v>42.41666138888889</c:v>
                </c:pt>
                <c:pt idx="508">
                  <c:v>42.499996388888896</c:v>
                </c:pt>
                <c:pt idx="509">
                  <c:v>42.583328888888893</c:v>
                </c:pt>
                <c:pt idx="510">
                  <c:v>42.666661388888897</c:v>
                </c:pt>
                <c:pt idx="511">
                  <c:v>42.74999555555555</c:v>
                </c:pt>
                <c:pt idx="512">
                  <c:v>42.833332500000004</c:v>
                </c:pt>
                <c:pt idx="513">
                  <c:v>42.916662499999994</c:v>
                </c:pt>
                <c:pt idx="514">
                  <c:v>42.999997777777779</c:v>
                </c:pt>
                <c:pt idx="515">
                  <c:v>43.083338055555558</c:v>
                </c:pt>
                <c:pt idx="516">
                  <c:v>43.166661111111111</c:v>
                </c:pt>
                <c:pt idx="517">
                  <c:v>43.249993888888895</c:v>
                </c:pt>
                <c:pt idx="518">
                  <c:v>43.333336944444454</c:v>
                </c:pt>
                <c:pt idx="519">
                  <c:v>43.41667555555555</c:v>
                </c:pt>
                <c:pt idx="520">
                  <c:v>43.500008611111106</c:v>
                </c:pt>
                <c:pt idx="521">
                  <c:v>43.583343888888898</c:v>
                </c:pt>
                <c:pt idx="522">
                  <c:v>43.666661111111111</c:v>
                </c:pt>
                <c:pt idx="523">
                  <c:v>43.750001388888897</c:v>
                </c:pt>
                <c:pt idx="524">
                  <c:v>43.833327777777775</c:v>
                </c:pt>
                <c:pt idx="525">
                  <c:v>43.91666138888889</c:v>
                </c:pt>
                <c:pt idx="526">
                  <c:v>43.999996388888896</c:v>
                </c:pt>
                <c:pt idx="527">
                  <c:v>44.083343055555552</c:v>
                </c:pt>
                <c:pt idx="528">
                  <c:v>44.166662500000001</c:v>
                </c:pt>
                <c:pt idx="529">
                  <c:v>44.25</c:v>
                </c:pt>
                <c:pt idx="530">
                  <c:v>44.333327777777775</c:v>
                </c:pt>
                <c:pt idx="531">
                  <c:v>44.41666138888889</c:v>
                </c:pt>
                <c:pt idx="532">
                  <c:v>44.499995277777785</c:v>
                </c:pt>
                <c:pt idx="533">
                  <c:v>44.583329166666651</c:v>
                </c:pt>
                <c:pt idx="534">
                  <c:v>44.666660833333324</c:v>
                </c:pt>
                <c:pt idx="535">
                  <c:v>44.749993888888895</c:v>
                </c:pt>
                <c:pt idx="536">
                  <c:v>44.833331666666659</c:v>
                </c:pt>
                <c:pt idx="537">
                  <c:v>44.916663333333318</c:v>
                </c:pt>
                <c:pt idx="538">
                  <c:v>45.000001944444449</c:v>
                </c:pt>
                <c:pt idx="539">
                  <c:v>45.083328333333334</c:v>
                </c:pt>
                <c:pt idx="540">
                  <c:v>45.166683055555552</c:v>
                </c:pt>
                <c:pt idx="541">
                  <c:v>45.250010555555555</c:v>
                </c:pt>
                <c:pt idx="542">
                  <c:v>45.333333333333336</c:v>
                </c:pt>
                <c:pt idx="543">
                  <c:v>45.416662777777773</c:v>
                </c:pt>
                <c:pt idx="544">
                  <c:v>45.499997777777779</c:v>
                </c:pt>
                <c:pt idx="545">
                  <c:v>45.583328888888893</c:v>
                </c:pt>
                <c:pt idx="546">
                  <c:v>45.666660833333324</c:v>
                </c:pt>
                <c:pt idx="547">
                  <c:v>45.749999166666647</c:v>
                </c:pt>
                <c:pt idx="548">
                  <c:v>45.833343055555552</c:v>
                </c:pt>
                <c:pt idx="549">
                  <c:v>45.916666111111098</c:v>
                </c:pt>
                <c:pt idx="550">
                  <c:v>46.000005000000002</c:v>
                </c:pt>
                <c:pt idx="551">
                  <c:v>46.083339166666654</c:v>
                </c:pt>
                <c:pt idx="552">
                  <c:v>46.166679166666654</c:v>
                </c:pt>
                <c:pt idx="553">
                  <c:v>46.249999444444448</c:v>
                </c:pt>
                <c:pt idx="554">
                  <c:v>46.333345833333325</c:v>
                </c:pt>
                <c:pt idx="555">
                  <c:v>46.416661666666634</c:v>
                </c:pt>
                <c:pt idx="556">
                  <c:v>46.500001388888897</c:v>
                </c:pt>
                <c:pt idx="557">
                  <c:v>46.583328055555555</c:v>
                </c:pt>
                <c:pt idx="558">
                  <c:v>46.666663055555546</c:v>
                </c:pt>
                <c:pt idx="559">
                  <c:v>46.750012500000011</c:v>
                </c:pt>
                <c:pt idx="560">
                  <c:v>46.833335000000005</c:v>
                </c:pt>
                <c:pt idx="561">
                  <c:v>46.916663611111098</c:v>
                </c:pt>
                <c:pt idx="562">
                  <c:v>47.000001111111104</c:v>
                </c:pt>
                <c:pt idx="563">
                  <c:v>47.083340555555552</c:v>
                </c:pt>
                <c:pt idx="564">
                  <c:v>47.166666111111105</c:v>
                </c:pt>
                <c:pt idx="565">
                  <c:v>47.250015277777777</c:v>
                </c:pt>
                <c:pt idx="566">
                  <c:v>47.333327777777775</c:v>
                </c:pt>
                <c:pt idx="567">
                  <c:v>47.416660833333317</c:v>
                </c:pt>
                <c:pt idx="568">
                  <c:v>47.499994444444454</c:v>
                </c:pt>
                <c:pt idx="569">
                  <c:v>47.583340833333324</c:v>
                </c:pt>
                <c:pt idx="570">
                  <c:v>47.666684444444435</c:v>
                </c:pt>
                <c:pt idx="571">
                  <c:v>47.749995000000006</c:v>
                </c:pt>
                <c:pt idx="572">
                  <c:v>47.833333333333336</c:v>
                </c:pt>
                <c:pt idx="573">
                  <c:v>47.916677499999992</c:v>
                </c:pt>
                <c:pt idx="574">
                  <c:v>47.999996944444455</c:v>
                </c:pt>
                <c:pt idx="575">
                  <c:v>48.083346111111105</c:v>
                </c:pt>
                <c:pt idx="576">
                  <c:v>48.166671388888894</c:v>
                </c:pt>
                <c:pt idx="577">
                  <c:v>48.250006111111105</c:v>
                </c:pt>
                <c:pt idx="578">
                  <c:v>48.333340555555552</c:v>
                </c:pt>
                <c:pt idx="579">
                  <c:v>48.416666388888892</c:v>
                </c:pt>
                <c:pt idx="580">
                  <c:v>48.499995000000006</c:v>
                </c:pt>
                <c:pt idx="581">
                  <c:v>48.583347222222208</c:v>
                </c:pt>
                <c:pt idx="582">
                  <c:v>48.666670833333335</c:v>
                </c:pt>
                <c:pt idx="583">
                  <c:v>48.750013888888894</c:v>
                </c:pt>
                <c:pt idx="584">
                  <c:v>48.833327222222216</c:v>
                </c:pt>
                <c:pt idx="585">
                  <c:v>48.916670555555548</c:v>
                </c:pt>
                <c:pt idx="586">
                  <c:v>48.999994444444454</c:v>
                </c:pt>
                <c:pt idx="587">
                  <c:v>49.083345833333325</c:v>
                </c:pt>
                <c:pt idx="588">
                  <c:v>49.166664722222208</c:v>
                </c:pt>
                <c:pt idx="589">
                  <c:v>49.25000277777778</c:v>
                </c:pt>
                <c:pt idx="590">
                  <c:v>49.333335555555557</c:v>
                </c:pt>
                <c:pt idx="591">
                  <c:v>49.416675833333322</c:v>
                </c:pt>
                <c:pt idx="592">
                  <c:v>49.499999722222228</c:v>
                </c:pt>
                <c:pt idx="593">
                  <c:v>49.583346666666657</c:v>
                </c:pt>
                <c:pt idx="594">
                  <c:v>49.666661111111111</c:v>
                </c:pt>
                <c:pt idx="595">
                  <c:v>49.749994166666646</c:v>
                </c:pt>
                <c:pt idx="596">
                  <c:v>49.833337499999999</c:v>
                </c:pt>
                <c:pt idx="597">
                  <c:v>49.916686111111098</c:v>
                </c:pt>
                <c:pt idx="598">
                  <c:v>49.999994722222226</c:v>
                </c:pt>
                <c:pt idx="599">
                  <c:v>50.08332972222221</c:v>
                </c:pt>
                <c:pt idx="600">
                  <c:v>50.166684166666641</c:v>
                </c:pt>
                <c:pt idx="601">
                  <c:v>50.249996944444455</c:v>
                </c:pt>
                <c:pt idx="602">
                  <c:v>50.333352222222217</c:v>
                </c:pt>
                <c:pt idx="603">
                  <c:v>50.416678611111109</c:v>
                </c:pt>
                <c:pt idx="604">
                  <c:v>50.500016111111108</c:v>
                </c:pt>
                <c:pt idx="605">
                  <c:v>50.583345555555546</c:v>
                </c:pt>
                <c:pt idx="606">
                  <c:v>50.666664722222208</c:v>
                </c:pt>
                <c:pt idx="607">
                  <c:v>50.750016666666646</c:v>
                </c:pt>
                <c:pt idx="608">
                  <c:v>50.833344722222215</c:v>
                </c:pt>
                <c:pt idx="609">
                  <c:v>50.916677777777771</c:v>
                </c:pt>
                <c:pt idx="610">
                  <c:v>51.000015000000005</c:v>
                </c:pt>
                <c:pt idx="611">
                  <c:v>51.083345833333325</c:v>
                </c:pt>
                <c:pt idx="612">
                  <c:v>51.166662500000001</c:v>
                </c:pt>
                <c:pt idx="613">
                  <c:v>51.249994722222226</c:v>
                </c:pt>
                <c:pt idx="614">
                  <c:v>51.333328333333334</c:v>
                </c:pt>
                <c:pt idx="615">
                  <c:v>51.416668611111113</c:v>
                </c:pt>
                <c:pt idx="616">
                  <c:v>51.499996388888896</c:v>
                </c:pt>
                <c:pt idx="617">
                  <c:v>51.583333611111108</c:v>
                </c:pt>
                <c:pt idx="618">
                  <c:v>51.666675000000012</c:v>
                </c:pt>
                <c:pt idx="619">
                  <c:v>51.749996388888896</c:v>
                </c:pt>
                <c:pt idx="620">
                  <c:v>51.833348611111106</c:v>
                </c:pt>
                <c:pt idx="621">
                  <c:v>51.916660833333317</c:v>
                </c:pt>
                <c:pt idx="622">
                  <c:v>51.999996944444455</c:v>
                </c:pt>
                <c:pt idx="623">
                  <c:v>52.083337499999999</c:v>
                </c:pt>
                <c:pt idx="624">
                  <c:v>52.166661111111111</c:v>
                </c:pt>
                <c:pt idx="625">
                  <c:v>52.250018611111116</c:v>
                </c:pt>
                <c:pt idx="626">
                  <c:v>52.333341666666648</c:v>
                </c:pt>
                <c:pt idx="627">
                  <c:v>52.41668388888889</c:v>
                </c:pt>
                <c:pt idx="628">
                  <c:v>52.500019444444447</c:v>
                </c:pt>
                <c:pt idx="629">
                  <c:v>52.583352222222217</c:v>
                </c:pt>
                <c:pt idx="630">
                  <c:v>52.66666972222221</c:v>
                </c:pt>
                <c:pt idx="631">
                  <c:v>52.749998888888896</c:v>
                </c:pt>
                <c:pt idx="632">
                  <c:v>52.833329166666651</c:v>
                </c:pt>
                <c:pt idx="633">
                  <c:v>52.916666388888892</c:v>
                </c:pt>
                <c:pt idx="634">
                  <c:v>52.99999555555555</c:v>
                </c:pt>
                <c:pt idx="635">
                  <c:v>53.083345277777781</c:v>
                </c:pt>
                <c:pt idx="636">
                  <c:v>53.166675000000012</c:v>
                </c:pt>
                <c:pt idx="637">
                  <c:v>53.25000277777778</c:v>
                </c:pt>
                <c:pt idx="638">
                  <c:v>53.333328611111114</c:v>
                </c:pt>
                <c:pt idx="639">
                  <c:v>53.416661111111104</c:v>
                </c:pt>
                <c:pt idx="640">
                  <c:v>53.500012222222232</c:v>
                </c:pt>
                <c:pt idx="641">
                  <c:v>53.583335000000005</c:v>
                </c:pt>
                <c:pt idx="642">
                  <c:v>53.666665000000002</c:v>
                </c:pt>
                <c:pt idx="643">
                  <c:v>53.750006944444443</c:v>
                </c:pt>
                <c:pt idx="644">
                  <c:v>53.833345000000001</c:v>
                </c:pt>
                <c:pt idx="645">
                  <c:v>53.916679166666647</c:v>
                </c:pt>
                <c:pt idx="646">
                  <c:v>53.999994722222226</c:v>
                </c:pt>
                <c:pt idx="647">
                  <c:v>54.083342222222221</c:v>
                </c:pt>
                <c:pt idx="648">
                  <c:v>54.166680277777779</c:v>
                </c:pt>
                <c:pt idx="649">
                  <c:v>54.250007499999995</c:v>
                </c:pt>
                <c:pt idx="650">
                  <c:v>54.333346111111105</c:v>
                </c:pt>
                <c:pt idx="651">
                  <c:v>54.416663333333318</c:v>
                </c:pt>
                <c:pt idx="652">
                  <c:v>54.500013333333335</c:v>
                </c:pt>
                <c:pt idx="653">
                  <c:v>54.583344444444442</c:v>
                </c:pt>
                <c:pt idx="654">
                  <c:v>54.666669444444445</c:v>
                </c:pt>
                <c:pt idx="655">
                  <c:v>54.750015833333336</c:v>
                </c:pt>
                <c:pt idx="656">
                  <c:v>54.833327777777775</c:v>
                </c:pt>
                <c:pt idx="657">
                  <c:v>54.916678333333323</c:v>
                </c:pt>
                <c:pt idx="658">
                  <c:v>54.999994444444454</c:v>
                </c:pt>
                <c:pt idx="659">
                  <c:v>55.083341111111096</c:v>
                </c:pt>
                <c:pt idx="660">
                  <c:v>55.166681388888904</c:v>
                </c:pt>
                <c:pt idx="661">
                  <c:v>55.25</c:v>
                </c:pt>
                <c:pt idx="662">
                  <c:v>55.333327777777775</c:v>
                </c:pt>
                <c:pt idx="663">
                  <c:v>55.416663055555539</c:v>
                </c:pt>
                <c:pt idx="664">
                  <c:v>55.499999722222228</c:v>
                </c:pt>
                <c:pt idx="665">
                  <c:v>55.583328333333334</c:v>
                </c:pt>
                <c:pt idx="666">
                  <c:v>55.666662500000001</c:v>
                </c:pt>
                <c:pt idx="667">
                  <c:v>55.749995000000006</c:v>
                </c:pt>
                <c:pt idx="668">
                  <c:v>55.833340277777779</c:v>
                </c:pt>
                <c:pt idx="669">
                  <c:v>55.916669444444437</c:v>
                </c:pt>
                <c:pt idx="670">
                  <c:v>56.000014166666652</c:v>
                </c:pt>
                <c:pt idx="671">
                  <c:v>56.083348888888899</c:v>
                </c:pt>
                <c:pt idx="672">
                  <c:v>56.166663055555546</c:v>
                </c:pt>
                <c:pt idx="673">
                  <c:v>56.24999583333333</c:v>
                </c:pt>
                <c:pt idx="674">
                  <c:v>56.333340277777779</c:v>
                </c:pt>
                <c:pt idx="675">
                  <c:v>56.416663055555539</c:v>
                </c:pt>
                <c:pt idx="676">
                  <c:v>56.500008333333334</c:v>
                </c:pt>
                <c:pt idx="677">
                  <c:v>56.583340555555552</c:v>
                </c:pt>
                <c:pt idx="678">
                  <c:v>56.666662222222222</c:v>
                </c:pt>
                <c:pt idx="679">
                  <c:v>56.750007499999995</c:v>
                </c:pt>
                <c:pt idx="680">
                  <c:v>56.833329166666651</c:v>
                </c:pt>
                <c:pt idx="681">
                  <c:v>56.916662777777773</c:v>
                </c:pt>
                <c:pt idx="682">
                  <c:v>56.999994444444454</c:v>
                </c:pt>
                <c:pt idx="683">
                  <c:v>57.083329166666651</c:v>
                </c:pt>
                <c:pt idx="684">
                  <c:v>57.166672500000011</c:v>
                </c:pt>
                <c:pt idx="685">
                  <c:v>57.249998055555551</c:v>
                </c:pt>
                <c:pt idx="686">
                  <c:v>57.333329166666651</c:v>
                </c:pt>
                <c:pt idx="687">
                  <c:v>57.416684722222215</c:v>
                </c:pt>
                <c:pt idx="688">
                  <c:v>57.500008333333334</c:v>
                </c:pt>
                <c:pt idx="689">
                  <c:v>57.583331944444453</c:v>
                </c:pt>
                <c:pt idx="690">
                  <c:v>57.66667805555555</c:v>
                </c:pt>
                <c:pt idx="691">
                  <c:v>57.749994444444454</c:v>
                </c:pt>
                <c:pt idx="692">
                  <c:v>57.833327777777775</c:v>
                </c:pt>
                <c:pt idx="693">
                  <c:v>57.91666138888889</c:v>
                </c:pt>
                <c:pt idx="694">
                  <c:v>57.999996388888896</c:v>
                </c:pt>
                <c:pt idx="695">
                  <c:v>58.083348333333326</c:v>
                </c:pt>
                <c:pt idx="696">
                  <c:v>58.16667972222222</c:v>
                </c:pt>
                <c:pt idx="697">
                  <c:v>58.249997777777779</c:v>
                </c:pt>
                <c:pt idx="698">
                  <c:v>58.333327777777775</c:v>
                </c:pt>
                <c:pt idx="699">
                  <c:v>58.416666388888892</c:v>
                </c:pt>
                <c:pt idx="700">
                  <c:v>58.500000277777772</c:v>
                </c:pt>
                <c:pt idx="701">
                  <c:v>58.583327777777775</c:v>
                </c:pt>
                <c:pt idx="702">
                  <c:v>58.666661111111111</c:v>
                </c:pt>
                <c:pt idx="703">
                  <c:v>58.750003888888891</c:v>
                </c:pt>
                <c:pt idx="704">
                  <c:v>58.833345000000001</c:v>
                </c:pt>
                <c:pt idx="705">
                  <c:v>58.916667222222209</c:v>
                </c:pt>
                <c:pt idx="706">
                  <c:v>58.999998055555551</c:v>
                </c:pt>
                <c:pt idx="707">
                  <c:v>59.08332972222221</c:v>
                </c:pt>
                <c:pt idx="708">
                  <c:v>59.16666277777778</c:v>
                </c:pt>
                <c:pt idx="709">
                  <c:v>59.249996666666654</c:v>
                </c:pt>
                <c:pt idx="710">
                  <c:v>59.333330555555555</c:v>
                </c:pt>
                <c:pt idx="711">
                  <c:v>59.416662222222214</c:v>
                </c:pt>
                <c:pt idx="712">
                  <c:v>59.499995000000006</c:v>
                </c:pt>
                <c:pt idx="713">
                  <c:v>59.583344444444442</c:v>
                </c:pt>
                <c:pt idx="714">
                  <c:v>59.666673888888909</c:v>
                </c:pt>
                <c:pt idx="715">
                  <c:v>59.749994722222226</c:v>
                </c:pt>
                <c:pt idx="716">
                  <c:v>59.833343888888898</c:v>
                </c:pt>
                <c:pt idx="717">
                  <c:v>59.916669722222203</c:v>
                </c:pt>
                <c:pt idx="718">
                  <c:v>60.000005277777781</c:v>
                </c:pt>
                <c:pt idx="719">
                  <c:v>60.083328333333334</c:v>
                </c:pt>
                <c:pt idx="720">
                  <c:v>60.166661666666641</c:v>
                </c:pt>
                <c:pt idx="721">
                  <c:v>60.249994722222226</c:v>
                </c:pt>
                <c:pt idx="722">
                  <c:v>60.333329444444445</c:v>
                </c:pt>
                <c:pt idx="723">
                  <c:v>60.416679444444433</c:v>
                </c:pt>
                <c:pt idx="724">
                  <c:v>60.499994722222226</c:v>
                </c:pt>
                <c:pt idx="725">
                  <c:v>60.583343055555552</c:v>
                </c:pt>
                <c:pt idx="726">
                  <c:v>60.666685277777781</c:v>
                </c:pt>
                <c:pt idx="727">
                  <c:v>60.749996388888896</c:v>
                </c:pt>
                <c:pt idx="728">
                  <c:v>60.833327222222216</c:v>
                </c:pt>
                <c:pt idx="729">
                  <c:v>60.916670277777776</c:v>
                </c:pt>
                <c:pt idx="730">
                  <c:v>60.999993888888895</c:v>
                </c:pt>
                <c:pt idx="731">
                  <c:v>61.083333611111108</c:v>
                </c:pt>
                <c:pt idx="732">
                  <c:v>61.166676111111116</c:v>
                </c:pt>
                <c:pt idx="733">
                  <c:v>61.250010555555555</c:v>
                </c:pt>
                <c:pt idx="734">
                  <c:v>61.333339444444441</c:v>
                </c:pt>
                <c:pt idx="735">
                  <c:v>61.416661666666634</c:v>
                </c:pt>
                <c:pt idx="736">
                  <c:v>61.500003055555545</c:v>
                </c:pt>
                <c:pt idx="737">
                  <c:v>61.583327777777775</c:v>
                </c:pt>
                <c:pt idx="738">
                  <c:v>61.666661666666641</c:v>
                </c:pt>
                <c:pt idx="739">
                  <c:v>61.750012222222232</c:v>
                </c:pt>
                <c:pt idx="740">
                  <c:v>61.833337777777778</c:v>
                </c:pt>
                <c:pt idx="741">
                  <c:v>61.91666138888889</c:v>
                </c:pt>
                <c:pt idx="742">
                  <c:v>61.999996388888896</c:v>
                </c:pt>
                <c:pt idx="743">
                  <c:v>62.08332972222221</c:v>
                </c:pt>
                <c:pt idx="744">
                  <c:v>62.166661666666641</c:v>
                </c:pt>
                <c:pt idx="745">
                  <c:v>62.250005000000002</c:v>
                </c:pt>
                <c:pt idx="746">
                  <c:v>62.333327777777775</c:v>
                </c:pt>
                <c:pt idx="747">
                  <c:v>62.41666138888889</c:v>
                </c:pt>
                <c:pt idx="748">
                  <c:v>62.499997499999999</c:v>
                </c:pt>
                <c:pt idx="749">
                  <c:v>62.583333055555556</c:v>
                </c:pt>
                <c:pt idx="750">
                  <c:v>62.666661944444442</c:v>
                </c:pt>
                <c:pt idx="751">
                  <c:v>62.750008611111106</c:v>
                </c:pt>
                <c:pt idx="752">
                  <c:v>62.833346111111105</c:v>
                </c:pt>
                <c:pt idx="753">
                  <c:v>62.916667222222209</c:v>
                </c:pt>
                <c:pt idx="754">
                  <c:v>62.999997777777779</c:v>
                </c:pt>
                <c:pt idx="755">
                  <c:v>63.083327222222216</c:v>
                </c:pt>
                <c:pt idx="756">
                  <c:v>63.166683611111104</c:v>
                </c:pt>
                <c:pt idx="757">
                  <c:v>63.250016944444454</c:v>
                </c:pt>
                <c:pt idx="758">
                  <c:v>63.333329444444445</c:v>
                </c:pt>
                <c:pt idx="759">
                  <c:v>63.416667777777768</c:v>
                </c:pt>
                <c:pt idx="760">
                  <c:v>63.50000666666665</c:v>
                </c:pt>
                <c:pt idx="761">
                  <c:v>63.583329444444445</c:v>
                </c:pt>
                <c:pt idx="762">
                  <c:v>63.666664444444436</c:v>
                </c:pt>
                <c:pt idx="763">
                  <c:v>63.74999555555555</c:v>
                </c:pt>
                <c:pt idx="764">
                  <c:v>63.833342777777787</c:v>
                </c:pt>
                <c:pt idx="765">
                  <c:v>63.91666694444443</c:v>
                </c:pt>
                <c:pt idx="766">
                  <c:v>64.000007222222209</c:v>
                </c:pt>
                <c:pt idx="767">
                  <c:v>64.083337222222198</c:v>
                </c:pt>
                <c:pt idx="768">
                  <c:v>64.16666166666667</c:v>
                </c:pt>
                <c:pt idx="769">
                  <c:v>64.249994722222226</c:v>
                </c:pt>
                <c:pt idx="770">
                  <c:v>64.333343611111133</c:v>
                </c:pt>
                <c:pt idx="771">
                  <c:v>64.416680277777786</c:v>
                </c:pt>
                <c:pt idx="772">
                  <c:v>64.499996111111116</c:v>
                </c:pt>
                <c:pt idx="773">
                  <c:v>64.58335055555554</c:v>
                </c:pt>
                <c:pt idx="774">
                  <c:v>64.666661111111111</c:v>
                </c:pt>
                <c:pt idx="775">
                  <c:v>64.749999166666669</c:v>
                </c:pt>
                <c:pt idx="776">
                  <c:v>64.833328888888872</c:v>
                </c:pt>
                <c:pt idx="777">
                  <c:v>64.916668888888893</c:v>
                </c:pt>
                <c:pt idx="778">
                  <c:v>65.000001111111089</c:v>
                </c:pt>
                <c:pt idx="779">
                  <c:v>65.083329722222217</c:v>
                </c:pt>
                <c:pt idx="780">
                  <c:v>65.16668277777778</c:v>
                </c:pt>
                <c:pt idx="781">
                  <c:v>65.24999583333333</c:v>
                </c:pt>
                <c:pt idx="782">
                  <c:v>65.33334638888887</c:v>
                </c:pt>
                <c:pt idx="783">
                  <c:v>65.416665555555568</c:v>
                </c:pt>
                <c:pt idx="784">
                  <c:v>65.500018611111116</c:v>
                </c:pt>
                <c:pt idx="785">
                  <c:v>65.583343333333318</c:v>
                </c:pt>
                <c:pt idx="786">
                  <c:v>65.666683055555552</c:v>
                </c:pt>
                <c:pt idx="787">
                  <c:v>65.750013611111129</c:v>
                </c:pt>
                <c:pt idx="788">
                  <c:v>65.833329166666658</c:v>
                </c:pt>
                <c:pt idx="789">
                  <c:v>65.916668333333334</c:v>
                </c:pt>
                <c:pt idx="790">
                  <c:v>66.000001388888876</c:v>
                </c:pt>
                <c:pt idx="791">
                  <c:v>66.083333055555542</c:v>
                </c:pt>
                <c:pt idx="792">
                  <c:v>66.166669166666651</c:v>
                </c:pt>
                <c:pt idx="793">
                  <c:v>66.249993888888895</c:v>
                </c:pt>
                <c:pt idx="794">
                  <c:v>66.333328333333299</c:v>
                </c:pt>
                <c:pt idx="795">
                  <c:v>66.416677222222233</c:v>
                </c:pt>
                <c:pt idx="796">
                  <c:v>66.500007777777768</c:v>
                </c:pt>
                <c:pt idx="797">
                  <c:v>66.583328888888872</c:v>
                </c:pt>
                <c:pt idx="798">
                  <c:v>66.66667388888888</c:v>
                </c:pt>
                <c:pt idx="799">
                  <c:v>66.750001944444449</c:v>
                </c:pt>
                <c:pt idx="800">
                  <c:v>66.833329722222217</c:v>
                </c:pt>
                <c:pt idx="801">
                  <c:v>66.916661111111125</c:v>
                </c:pt>
                <c:pt idx="802">
                  <c:v>67.000005833333319</c:v>
                </c:pt>
                <c:pt idx="803">
                  <c:v>67.083328888888872</c:v>
                </c:pt>
                <c:pt idx="804">
                  <c:v>67.166666388888899</c:v>
                </c:pt>
                <c:pt idx="805">
                  <c:v>67.249993888888895</c:v>
                </c:pt>
                <c:pt idx="806">
                  <c:v>67.333336111111095</c:v>
                </c:pt>
                <c:pt idx="807">
                  <c:v>67.416660833333324</c:v>
                </c:pt>
                <c:pt idx="808">
                  <c:v>67.499996944444447</c:v>
                </c:pt>
                <c:pt idx="809">
                  <c:v>67.583329722222217</c:v>
                </c:pt>
                <c:pt idx="810">
                  <c:v>67.666663888888891</c:v>
                </c:pt>
                <c:pt idx="811">
                  <c:v>67.75000277777778</c:v>
                </c:pt>
                <c:pt idx="812">
                  <c:v>67.833341388888869</c:v>
                </c:pt>
                <c:pt idx="813">
                  <c:v>67.916680000000014</c:v>
                </c:pt>
                <c:pt idx="814">
                  <c:v>68.000011388888879</c:v>
                </c:pt>
                <c:pt idx="815">
                  <c:v>68.083332499999969</c:v>
                </c:pt>
                <c:pt idx="816">
                  <c:v>68.166665833333312</c:v>
                </c:pt>
                <c:pt idx="817">
                  <c:v>68.250011666666651</c:v>
                </c:pt>
                <c:pt idx="818">
                  <c:v>68.33333944444442</c:v>
                </c:pt>
                <c:pt idx="819">
                  <c:v>68.416660833333324</c:v>
                </c:pt>
                <c:pt idx="820">
                  <c:v>68.500007777777768</c:v>
                </c:pt>
                <c:pt idx="821">
                  <c:v>68.583345277777781</c:v>
                </c:pt>
                <c:pt idx="822">
                  <c:v>68.66667666666666</c:v>
                </c:pt>
                <c:pt idx="823">
                  <c:v>68.749996111111116</c:v>
                </c:pt>
                <c:pt idx="824">
                  <c:v>68.833327777777782</c:v>
                </c:pt>
                <c:pt idx="825">
                  <c:v>68.916682777777794</c:v>
                </c:pt>
                <c:pt idx="826">
                  <c:v>68.99999583333333</c:v>
                </c:pt>
                <c:pt idx="827">
                  <c:v>69.083328888888872</c:v>
                </c:pt>
                <c:pt idx="828">
                  <c:v>69.166662222222214</c:v>
                </c:pt>
                <c:pt idx="829">
                  <c:v>69.249995277777799</c:v>
                </c:pt>
                <c:pt idx="830">
                  <c:v>69.333343055555559</c:v>
                </c:pt>
                <c:pt idx="831">
                  <c:v>69.416676388888902</c:v>
                </c:pt>
                <c:pt idx="832">
                  <c:v>69.499996111111116</c:v>
                </c:pt>
                <c:pt idx="833">
                  <c:v>69.583337777777771</c:v>
                </c:pt>
                <c:pt idx="834">
                  <c:v>69.666665277777795</c:v>
                </c:pt>
                <c:pt idx="835">
                  <c:v>69.749998611111124</c:v>
                </c:pt>
                <c:pt idx="836">
                  <c:v>69.833333611111115</c:v>
                </c:pt>
                <c:pt idx="837">
                  <c:v>69.916661388888897</c:v>
                </c:pt>
                <c:pt idx="838">
                  <c:v>69.999994722222226</c:v>
                </c:pt>
                <c:pt idx="839">
                  <c:v>70.083342777777759</c:v>
                </c:pt>
                <c:pt idx="840">
                  <c:v>70.166673055555549</c:v>
                </c:pt>
                <c:pt idx="841">
                  <c:v>70.249993888888895</c:v>
                </c:pt>
                <c:pt idx="842">
                  <c:v>70.333330833333306</c:v>
                </c:pt>
                <c:pt idx="843">
                  <c:v>70.41666166666667</c:v>
                </c:pt>
                <c:pt idx="844">
                  <c:v>70.499995555555557</c:v>
                </c:pt>
                <c:pt idx="845">
                  <c:v>70.58335000000001</c:v>
                </c:pt>
                <c:pt idx="846">
                  <c:v>70.666665555555554</c:v>
                </c:pt>
                <c:pt idx="847">
                  <c:v>70.749996388888903</c:v>
                </c:pt>
                <c:pt idx="848">
                  <c:v>70.833340833333324</c:v>
                </c:pt>
                <c:pt idx="849">
                  <c:v>70.916682499999993</c:v>
                </c:pt>
                <c:pt idx="850">
                  <c:v>71.000009166666658</c:v>
                </c:pt>
                <c:pt idx="851">
                  <c:v>71.083328611111114</c:v>
                </c:pt>
                <c:pt idx="852">
                  <c:v>71.166670833333313</c:v>
                </c:pt>
                <c:pt idx="853">
                  <c:v>71.250013333333328</c:v>
                </c:pt>
                <c:pt idx="854">
                  <c:v>71.333329722222231</c:v>
                </c:pt>
                <c:pt idx="855">
                  <c:v>71.416685277777816</c:v>
                </c:pt>
                <c:pt idx="856">
                  <c:v>71.499996111111116</c:v>
                </c:pt>
                <c:pt idx="857">
                  <c:v>71.583344722222208</c:v>
                </c:pt>
                <c:pt idx="858">
                  <c:v>71.666676388888888</c:v>
                </c:pt>
                <c:pt idx="859">
                  <c:v>71.749994722222226</c:v>
                </c:pt>
                <c:pt idx="860">
                  <c:v>71.833327777777782</c:v>
                </c:pt>
                <c:pt idx="861">
                  <c:v>71.916662777777788</c:v>
                </c:pt>
                <c:pt idx="862">
                  <c:v>71.999994999999998</c:v>
                </c:pt>
                <c:pt idx="863">
                  <c:v>72.083336388888867</c:v>
                </c:pt>
                <c:pt idx="864">
                  <c:v>72.166671944444431</c:v>
                </c:pt>
                <c:pt idx="865">
                  <c:v>72.24999583333333</c:v>
                </c:pt>
                <c:pt idx="866">
                  <c:v>72.333328888888872</c:v>
                </c:pt>
                <c:pt idx="867">
                  <c:v>72.416661388888897</c:v>
                </c:pt>
                <c:pt idx="868">
                  <c:v>72.499997777777793</c:v>
                </c:pt>
                <c:pt idx="869">
                  <c:v>72.583336944444426</c:v>
                </c:pt>
                <c:pt idx="870">
                  <c:v>72.666662500000001</c:v>
                </c:pt>
                <c:pt idx="871">
                  <c:v>72.749997777777793</c:v>
                </c:pt>
                <c:pt idx="872">
                  <c:v>72.833344444444421</c:v>
                </c:pt>
                <c:pt idx="873">
                  <c:v>72.91666944444448</c:v>
                </c:pt>
                <c:pt idx="874">
                  <c:v>72.999995555555557</c:v>
                </c:pt>
                <c:pt idx="875">
                  <c:v>73.083329999999989</c:v>
                </c:pt>
                <c:pt idx="876">
                  <c:v>73.16666083333331</c:v>
                </c:pt>
                <c:pt idx="877">
                  <c:v>73.25001222222221</c:v>
                </c:pt>
                <c:pt idx="878">
                  <c:v>73.333333333333314</c:v>
                </c:pt>
                <c:pt idx="879">
                  <c:v>73.41666527777781</c:v>
                </c:pt>
                <c:pt idx="880">
                  <c:v>73.499998888888882</c:v>
                </c:pt>
                <c:pt idx="881">
                  <c:v>73.583330555555534</c:v>
                </c:pt>
                <c:pt idx="882">
                  <c:v>73.66666083333331</c:v>
                </c:pt>
                <c:pt idx="883">
                  <c:v>73.749996388888903</c:v>
                </c:pt>
                <c:pt idx="884">
                  <c:v>73.833333333333314</c:v>
                </c:pt>
                <c:pt idx="885">
                  <c:v>73.916668055555562</c:v>
                </c:pt>
                <c:pt idx="886">
                  <c:v>74.000005000000002</c:v>
                </c:pt>
                <c:pt idx="887">
                  <c:v>74.083346666666642</c:v>
                </c:pt>
                <c:pt idx="888">
                  <c:v>74.166673055555549</c:v>
                </c:pt>
                <c:pt idx="889">
                  <c:v>74.25001222222221</c:v>
                </c:pt>
                <c:pt idx="890">
                  <c:v>74.333329166666658</c:v>
                </c:pt>
                <c:pt idx="891">
                  <c:v>74.416662777777788</c:v>
                </c:pt>
                <c:pt idx="892">
                  <c:v>74.499997777777793</c:v>
                </c:pt>
                <c:pt idx="893">
                  <c:v>74.583342777777759</c:v>
                </c:pt>
                <c:pt idx="894">
                  <c:v>74.666664166666649</c:v>
                </c:pt>
                <c:pt idx="895">
                  <c:v>74.749999166666655</c:v>
                </c:pt>
                <c:pt idx="896">
                  <c:v>74.833345000000008</c:v>
                </c:pt>
                <c:pt idx="897">
                  <c:v>74.916673333333335</c:v>
                </c:pt>
                <c:pt idx="898">
                  <c:v>74.999996388888903</c:v>
                </c:pt>
                <c:pt idx="899">
                  <c:v>75.083338611111088</c:v>
                </c:pt>
                <c:pt idx="900">
                  <c:v>75.166662777777773</c:v>
                </c:pt>
                <c:pt idx="901">
                  <c:v>75.250002222222207</c:v>
                </c:pt>
                <c:pt idx="902">
                  <c:v>75.333350277777768</c:v>
                </c:pt>
                <c:pt idx="903">
                  <c:v>75.416665833333326</c:v>
                </c:pt>
                <c:pt idx="904">
                  <c:v>75.499996666666675</c:v>
                </c:pt>
                <c:pt idx="905">
                  <c:v>75.583341388888869</c:v>
                </c:pt>
                <c:pt idx="906">
                  <c:v>75.666662500000001</c:v>
                </c:pt>
                <c:pt idx="907">
                  <c:v>75.750007777777768</c:v>
                </c:pt>
                <c:pt idx="908">
                  <c:v>75.833346944444429</c:v>
                </c:pt>
                <c:pt idx="909">
                  <c:v>75.916670833333328</c:v>
                </c:pt>
                <c:pt idx="910">
                  <c:v>75.999996388888903</c:v>
                </c:pt>
                <c:pt idx="911">
                  <c:v>76.083329166666658</c:v>
                </c:pt>
                <c:pt idx="912">
                  <c:v>76.166674999999998</c:v>
                </c:pt>
                <c:pt idx="913">
                  <c:v>76.24999722222222</c:v>
                </c:pt>
                <c:pt idx="914">
                  <c:v>76.333343055555531</c:v>
                </c:pt>
                <c:pt idx="915">
                  <c:v>76.416679444444455</c:v>
                </c:pt>
                <c:pt idx="916">
                  <c:v>76.500003333333311</c:v>
                </c:pt>
                <c:pt idx="917">
                  <c:v>76.583335833333336</c:v>
                </c:pt>
                <c:pt idx="918">
                  <c:v>76.666681666666648</c:v>
                </c:pt>
                <c:pt idx="919">
                  <c:v>76.749998055555551</c:v>
                </c:pt>
                <c:pt idx="920">
                  <c:v>76.833342777777759</c:v>
                </c:pt>
                <c:pt idx="921">
                  <c:v>76.916662500000015</c:v>
                </c:pt>
                <c:pt idx="922">
                  <c:v>77.000015000000005</c:v>
                </c:pt>
                <c:pt idx="923">
                  <c:v>77.083328611111114</c:v>
                </c:pt>
                <c:pt idx="924">
                  <c:v>77.166663611111119</c:v>
                </c:pt>
                <c:pt idx="925">
                  <c:v>77.249995555555557</c:v>
                </c:pt>
                <c:pt idx="926">
                  <c:v>77.333327777777782</c:v>
                </c:pt>
                <c:pt idx="927">
                  <c:v>77.416663611111133</c:v>
                </c:pt>
                <c:pt idx="928">
                  <c:v>77.500007500000009</c:v>
                </c:pt>
                <c:pt idx="929">
                  <c:v>77.583342499999986</c:v>
                </c:pt>
                <c:pt idx="930">
                  <c:v>77.666679999999999</c:v>
                </c:pt>
                <c:pt idx="931">
                  <c:v>77.749995277777799</c:v>
                </c:pt>
                <c:pt idx="932">
                  <c:v>77.83333277777777</c:v>
                </c:pt>
                <c:pt idx="933">
                  <c:v>77.916660555555566</c:v>
                </c:pt>
                <c:pt idx="934">
                  <c:v>78</c:v>
                </c:pt>
                <c:pt idx="935">
                  <c:v>78.083340555555537</c:v>
                </c:pt>
                <c:pt idx="936">
                  <c:v>78.16666305555556</c:v>
                </c:pt>
                <c:pt idx="937">
                  <c:v>78.250001111111089</c:v>
                </c:pt>
                <c:pt idx="938">
                  <c:v>78.333329166666658</c:v>
                </c:pt>
                <c:pt idx="939">
                  <c:v>78.416681666666662</c:v>
                </c:pt>
                <c:pt idx="940">
                  <c:v>78.500004444444443</c:v>
                </c:pt>
                <c:pt idx="941">
                  <c:v>78.583331388888865</c:v>
                </c:pt>
                <c:pt idx="942">
                  <c:v>78.666669166666679</c:v>
                </c:pt>
                <c:pt idx="943">
                  <c:v>78.75</c:v>
                </c:pt>
                <c:pt idx="944">
                  <c:v>78.833349444444451</c:v>
                </c:pt>
                <c:pt idx="945">
                  <c:v>78.916662500000015</c:v>
                </c:pt>
                <c:pt idx="946">
                  <c:v>79.00001444444446</c:v>
                </c:pt>
                <c:pt idx="947">
                  <c:v>79.083341666666655</c:v>
                </c:pt>
                <c:pt idx="948">
                  <c:v>79.166677222222219</c:v>
                </c:pt>
                <c:pt idx="949">
                  <c:v>79.250015000000005</c:v>
                </c:pt>
                <c:pt idx="950">
                  <c:v>79.333327777777782</c:v>
                </c:pt>
                <c:pt idx="951">
                  <c:v>79.416673611111136</c:v>
                </c:pt>
                <c:pt idx="952">
                  <c:v>79.500008888888885</c:v>
                </c:pt>
                <c:pt idx="953">
                  <c:v>79.583328333333327</c:v>
                </c:pt>
                <c:pt idx="954">
                  <c:v>79.666671388888872</c:v>
                </c:pt>
                <c:pt idx="955">
                  <c:v>79.749996388888903</c:v>
                </c:pt>
                <c:pt idx="956">
                  <c:v>79.833343333333318</c:v>
                </c:pt>
                <c:pt idx="957">
                  <c:v>79.916661666666684</c:v>
                </c:pt>
                <c:pt idx="958">
                  <c:v>80.000010555555548</c:v>
                </c:pt>
                <c:pt idx="959">
                  <c:v>80.083329166666658</c:v>
                </c:pt>
                <c:pt idx="960">
                  <c:v>80.166669722222224</c:v>
                </c:pt>
                <c:pt idx="961">
                  <c:v>80.249998055555551</c:v>
                </c:pt>
                <c:pt idx="962">
                  <c:v>80.333348611111106</c:v>
                </c:pt>
                <c:pt idx="963">
                  <c:v>80.416664166666664</c:v>
                </c:pt>
                <c:pt idx="964">
                  <c:v>80.499994722222226</c:v>
                </c:pt>
                <c:pt idx="965">
                  <c:v>80.583329166666658</c:v>
                </c:pt>
                <c:pt idx="966">
                  <c:v>80.666661944444456</c:v>
                </c:pt>
                <c:pt idx="967">
                  <c:v>80.75001444444446</c:v>
                </c:pt>
                <c:pt idx="968">
                  <c:v>80.833327777777782</c:v>
                </c:pt>
                <c:pt idx="969">
                  <c:v>80.916675000000012</c:v>
                </c:pt>
                <c:pt idx="970">
                  <c:v>81.000007500000009</c:v>
                </c:pt>
                <c:pt idx="971">
                  <c:v>81.083348611111106</c:v>
                </c:pt>
                <c:pt idx="972">
                  <c:v>81.166661111111111</c:v>
                </c:pt>
                <c:pt idx="973">
                  <c:v>81.250009166666658</c:v>
                </c:pt>
                <c:pt idx="974">
                  <c:v>81.333327777777782</c:v>
                </c:pt>
                <c:pt idx="975">
                  <c:v>81.416661111111125</c:v>
                </c:pt>
                <c:pt idx="976">
                  <c:v>81.500010555555548</c:v>
                </c:pt>
                <c:pt idx="977">
                  <c:v>81.583337499999985</c:v>
                </c:pt>
                <c:pt idx="978">
                  <c:v>81.666676944444433</c:v>
                </c:pt>
                <c:pt idx="979">
                  <c:v>81.74999722222222</c:v>
                </c:pt>
                <c:pt idx="980">
                  <c:v>81.833334444444432</c:v>
                </c:pt>
                <c:pt idx="981">
                  <c:v>81.916661666666684</c:v>
                </c:pt>
                <c:pt idx="982">
                  <c:v>82.000003055555553</c:v>
                </c:pt>
                <c:pt idx="983">
                  <c:v>82.083327777777782</c:v>
                </c:pt>
                <c:pt idx="984">
                  <c:v>82.166681111111103</c:v>
                </c:pt>
                <c:pt idx="985">
                  <c:v>82.250010555555548</c:v>
                </c:pt>
                <c:pt idx="986">
                  <c:v>82.333335833333336</c:v>
                </c:pt>
                <c:pt idx="987">
                  <c:v>82.416677500000006</c:v>
                </c:pt>
                <c:pt idx="988">
                  <c:v>82.500013611111129</c:v>
                </c:pt>
                <c:pt idx="989">
                  <c:v>82.583329999999989</c:v>
                </c:pt>
                <c:pt idx="990">
                  <c:v>82.66666166666667</c:v>
                </c:pt>
                <c:pt idx="991">
                  <c:v>82.749995277777799</c:v>
                </c:pt>
                <c:pt idx="992">
                  <c:v>82.833334722222219</c:v>
                </c:pt>
                <c:pt idx="993">
                  <c:v>82.916668888888893</c:v>
                </c:pt>
                <c:pt idx="994">
                  <c:v>82.999993888888895</c:v>
                </c:pt>
                <c:pt idx="995">
                  <c:v>83.083339166666647</c:v>
                </c:pt>
                <c:pt idx="996">
                  <c:v>83.166667500000003</c:v>
                </c:pt>
                <c:pt idx="997">
                  <c:v>83.249998055555551</c:v>
                </c:pt>
                <c:pt idx="998">
                  <c:v>83.333328333333327</c:v>
                </c:pt>
                <c:pt idx="999">
                  <c:v>83.416671111111114</c:v>
                </c:pt>
                <c:pt idx="1000">
                  <c:v>83.499994722222226</c:v>
                </c:pt>
                <c:pt idx="1001">
                  <c:v>83.583327222222209</c:v>
                </c:pt>
                <c:pt idx="1002">
                  <c:v>83.666664999999995</c:v>
                </c:pt>
                <c:pt idx="1003">
                  <c:v>83.749997777777793</c:v>
                </c:pt>
                <c:pt idx="1004">
                  <c:v>83.833333611111115</c:v>
                </c:pt>
                <c:pt idx="1005">
                  <c:v>83.916669722222238</c:v>
                </c:pt>
                <c:pt idx="1006">
                  <c:v>83.999995000000013</c:v>
                </c:pt>
                <c:pt idx="1007">
                  <c:v>84.083329166666658</c:v>
                </c:pt>
                <c:pt idx="1008">
                  <c:v>84.16666305555556</c:v>
                </c:pt>
                <c:pt idx="1009">
                  <c:v>84.249995555555557</c:v>
                </c:pt>
                <c:pt idx="1010">
                  <c:v>84.333328611111114</c:v>
                </c:pt>
                <c:pt idx="1011">
                  <c:v>84.416661666666684</c:v>
                </c:pt>
                <c:pt idx="1012">
                  <c:v>84.500007777777768</c:v>
                </c:pt>
                <c:pt idx="1013">
                  <c:v>84.583329166666658</c:v>
                </c:pt>
                <c:pt idx="1014">
                  <c:v>84.666681388888875</c:v>
                </c:pt>
                <c:pt idx="1015">
                  <c:v>84.749996388888903</c:v>
                </c:pt>
                <c:pt idx="1016">
                  <c:v>84.833329166666658</c:v>
                </c:pt>
                <c:pt idx="1017">
                  <c:v>84.91668138888889</c:v>
                </c:pt>
                <c:pt idx="1018">
                  <c:v>84.999999722222228</c:v>
                </c:pt>
                <c:pt idx="1019">
                  <c:v>85.083335277777749</c:v>
                </c:pt>
                <c:pt idx="1020">
                  <c:v>85.16666166666667</c:v>
                </c:pt>
                <c:pt idx="1021">
                  <c:v>85.250017222222212</c:v>
                </c:pt>
                <c:pt idx="1022">
                  <c:v>85.333332222222197</c:v>
                </c:pt>
                <c:pt idx="1023">
                  <c:v>85.416661666666684</c:v>
                </c:pt>
                <c:pt idx="1024">
                  <c:v>85.499994444444454</c:v>
                </c:pt>
                <c:pt idx="1025">
                  <c:v>85.583330833333292</c:v>
                </c:pt>
                <c:pt idx="1026">
                  <c:v>85.66666083333331</c:v>
                </c:pt>
                <c:pt idx="1027">
                  <c:v>85.750009444444444</c:v>
                </c:pt>
                <c:pt idx="1028">
                  <c:v>85.833343888888876</c:v>
                </c:pt>
                <c:pt idx="1029">
                  <c:v>85.916682777777794</c:v>
                </c:pt>
                <c:pt idx="1030">
                  <c:v>86.000018333333315</c:v>
                </c:pt>
                <c:pt idx="1031">
                  <c:v>86.083334444444432</c:v>
                </c:pt>
                <c:pt idx="1032">
                  <c:v>86.166663333333346</c:v>
                </c:pt>
                <c:pt idx="1033">
                  <c:v>86.250003055555553</c:v>
                </c:pt>
                <c:pt idx="1034">
                  <c:v>86.333338333333302</c:v>
                </c:pt>
                <c:pt idx="1035">
                  <c:v>86.416675555555557</c:v>
                </c:pt>
                <c:pt idx="1036">
                  <c:v>86.499996388888903</c:v>
                </c:pt>
                <c:pt idx="1037">
                  <c:v>86.583328333333327</c:v>
                </c:pt>
                <c:pt idx="1038">
                  <c:v>86.666665833333312</c:v>
                </c:pt>
                <c:pt idx="1039">
                  <c:v>86.749996111111102</c:v>
                </c:pt>
                <c:pt idx="1040">
                  <c:v>86.833329999999989</c:v>
                </c:pt>
                <c:pt idx="1041">
                  <c:v>86.916661944444471</c:v>
                </c:pt>
                <c:pt idx="1042">
                  <c:v>87.000009444444444</c:v>
                </c:pt>
                <c:pt idx="1043">
                  <c:v>87.083334166666646</c:v>
                </c:pt>
                <c:pt idx="1044">
                  <c:v>87.16666305555556</c:v>
                </c:pt>
                <c:pt idx="1045">
                  <c:v>87.249998611111124</c:v>
                </c:pt>
                <c:pt idx="1046">
                  <c:v>87.333347777777789</c:v>
                </c:pt>
                <c:pt idx="1047">
                  <c:v>87.416679722222227</c:v>
                </c:pt>
                <c:pt idx="1048">
                  <c:v>87.499996388888903</c:v>
                </c:pt>
                <c:pt idx="1049">
                  <c:v>87.583331111111093</c:v>
                </c:pt>
                <c:pt idx="1050">
                  <c:v>87.666668888888879</c:v>
                </c:pt>
                <c:pt idx="1051">
                  <c:v>87.749995277777799</c:v>
                </c:pt>
                <c:pt idx="1052">
                  <c:v>87.833344722222208</c:v>
                </c:pt>
                <c:pt idx="1053">
                  <c:v>87.916664444444478</c:v>
                </c:pt>
                <c:pt idx="1054">
                  <c:v>88.000009166666658</c:v>
                </c:pt>
                <c:pt idx="1055">
                  <c:v>88.083347777777789</c:v>
                </c:pt>
                <c:pt idx="1056">
                  <c:v>88.166668888888879</c:v>
                </c:pt>
                <c:pt idx="1057">
                  <c:v>88.25001083333332</c:v>
                </c:pt>
                <c:pt idx="1058">
                  <c:v>88.333332499999969</c:v>
                </c:pt>
                <c:pt idx="1059">
                  <c:v>88.416682777777794</c:v>
                </c:pt>
                <c:pt idx="1060">
                  <c:v>88.499996388888903</c:v>
                </c:pt>
                <c:pt idx="1061">
                  <c:v>88.583346111111084</c:v>
                </c:pt>
                <c:pt idx="1062">
                  <c:v>88.666680555555558</c:v>
                </c:pt>
                <c:pt idx="1063">
                  <c:v>88.74999583333333</c:v>
                </c:pt>
                <c:pt idx="1064">
                  <c:v>88.833340833333324</c:v>
                </c:pt>
                <c:pt idx="1065">
                  <c:v>88.916663333333361</c:v>
                </c:pt>
                <c:pt idx="1066">
                  <c:v>89.000006111111091</c:v>
                </c:pt>
                <c:pt idx="1067">
                  <c:v>89.083339722222206</c:v>
                </c:pt>
                <c:pt idx="1068">
                  <c:v>89.166682222222192</c:v>
                </c:pt>
                <c:pt idx="1069">
                  <c:v>89.249999166666655</c:v>
                </c:pt>
                <c:pt idx="1070">
                  <c:v>89.333343888888876</c:v>
                </c:pt>
                <c:pt idx="1071">
                  <c:v>89.416670000000011</c:v>
                </c:pt>
                <c:pt idx="1072">
                  <c:v>89.500011944444438</c:v>
                </c:pt>
                <c:pt idx="1073">
                  <c:v>89.583333888888859</c:v>
                </c:pt>
                <c:pt idx="1074">
                  <c:v>89.666662500000001</c:v>
                </c:pt>
                <c:pt idx="1075">
                  <c:v>89.750005000000002</c:v>
                </c:pt>
                <c:pt idx="1076">
                  <c:v>89.833340833333324</c:v>
                </c:pt>
                <c:pt idx="1077">
                  <c:v>89.916663611111133</c:v>
                </c:pt>
                <c:pt idx="1078">
                  <c:v>89.999995000000013</c:v>
                </c:pt>
                <c:pt idx="1079">
                  <c:v>90.083351388888872</c:v>
                </c:pt>
                <c:pt idx="1080">
                  <c:v>90.166663333333346</c:v>
                </c:pt>
                <c:pt idx="1081">
                  <c:v>90.250018888888889</c:v>
                </c:pt>
                <c:pt idx="1082">
                  <c:v>90.33332805555554</c:v>
                </c:pt>
                <c:pt idx="1083">
                  <c:v>90.416677777777764</c:v>
                </c:pt>
                <c:pt idx="1084">
                  <c:v>90.500018333333315</c:v>
                </c:pt>
                <c:pt idx="1085">
                  <c:v>90.58332805555554</c:v>
                </c:pt>
                <c:pt idx="1086">
                  <c:v>90.666669166666679</c:v>
                </c:pt>
                <c:pt idx="1087">
                  <c:v>90.749999722222228</c:v>
                </c:pt>
                <c:pt idx="1088">
                  <c:v>90.833328333333327</c:v>
                </c:pt>
                <c:pt idx="1089">
                  <c:v>90.916663611111133</c:v>
                </c:pt>
                <c:pt idx="1090">
                  <c:v>91.00001305555557</c:v>
                </c:pt>
                <c:pt idx="1091">
                  <c:v>91.083346944444429</c:v>
                </c:pt>
                <c:pt idx="1092">
                  <c:v>91.16666305555556</c:v>
                </c:pt>
                <c:pt idx="1093">
                  <c:v>91.249998611111124</c:v>
                </c:pt>
                <c:pt idx="1094">
                  <c:v>91.333332499999969</c:v>
                </c:pt>
                <c:pt idx="1095">
                  <c:v>91.416675000000012</c:v>
                </c:pt>
                <c:pt idx="1096">
                  <c:v>91.49999583333333</c:v>
                </c:pt>
                <c:pt idx="1097">
                  <c:v>91.583337499999985</c:v>
                </c:pt>
                <c:pt idx="1098">
                  <c:v>91.666665833333312</c:v>
                </c:pt>
                <c:pt idx="1099">
                  <c:v>91.749995555555557</c:v>
                </c:pt>
                <c:pt idx="1100">
                  <c:v>91.833328333333327</c:v>
                </c:pt>
                <c:pt idx="1101">
                  <c:v>91.916666666666686</c:v>
                </c:pt>
                <c:pt idx="1102">
                  <c:v>92.000005833333319</c:v>
                </c:pt>
                <c:pt idx="1103">
                  <c:v>92.08332805555554</c:v>
                </c:pt>
                <c:pt idx="1104">
                  <c:v>92.166663611111119</c:v>
                </c:pt>
                <c:pt idx="1105">
                  <c:v>92.250006111111091</c:v>
                </c:pt>
                <c:pt idx="1106">
                  <c:v>92.333338055555515</c:v>
                </c:pt>
                <c:pt idx="1107">
                  <c:v>92.416663055555574</c:v>
                </c:pt>
                <c:pt idx="1108">
                  <c:v>92.50000805555554</c:v>
                </c:pt>
                <c:pt idx="1109">
                  <c:v>92.583344166666635</c:v>
                </c:pt>
                <c:pt idx="1110">
                  <c:v>92.666665555555554</c:v>
                </c:pt>
                <c:pt idx="1111">
                  <c:v>92.75001305555557</c:v>
                </c:pt>
                <c:pt idx="1112">
                  <c:v>92.833345833333325</c:v>
                </c:pt>
                <c:pt idx="1113">
                  <c:v>92.916666388888899</c:v>
                </c:pt>
                <c:pt idx="1114">
                  <c:v>92.999995000000013</c:v>
                </c:pt>
                <c:pt idx="1115">
                  <c:v>93.083342222222214</c:v>
                </c:pt>
                <c:pt idx="1116">
                  <c:v>93.166661944444456</c:v>
                </c:pt>
                <c:pt idx="1117">
                  <c:v>93.24999583333333</c:v>
                </c:pt>
                <c:pt idx="1118">
                  <c:v>93.333332499999969</c:v>
                </c:pt>
                <c:pt idx="1119">
                  <c:v>93.416662777777788</c:v>
                </c:pt>
                <c:pt idx="1120">
                  <c:v>93.500010555555548</c:v>
                </c:pt>
                <c:pt idx="1121">
                  <c:v>93.583349444444451</c:v>
                </c:pt>
                <c:pt idx="1122">
                  <c:v>93.666663888888891</c:v>
                </c:pt>
                <c:pt idx="1123">
                  <c:v>93.74999583333333</c:v>
                </c:pt>
                <c:pt idx="1124">
                  <c:v>93.833340555555537</c:v>
                </c:pt>
                <c:pt idx="1125">
                  <c:v>93.916661944444471</c:v>
                </c:pt>
                <c:pt idx="1126">
                  <c:v>93.999994444444454</c:v>
                </c:pt>
                <c:pt idx="1127">
                  <c:v>94.083346111111084</c:v>
                </c:pt>
                <c:pt idx="1128">
                  <c:v>94.166667500000003</c:v>
                </c:pt>
                <c:pt idx="1129">
                  <c:v>94.249995555555557</c:v>
                </c:pt>
                <c:pt idx="1130">
                  <c:v>94.333333333333314</c:v>
                </c:pt>
                <c:pt idx="1131">
                  <c:v>94.416684166666684</c:v>
                </c:pt>
                <c:pt idx="1132">
                  <c:v>94.500015555555549</c:v>
                </c:pt>
                <c:pt idx="1133">
                  <c:v>94.583338055555515</c:v>
                </c:pt>
                <c:pt idx="1134">
                  <c:v>94.666679166666654</c:v>
                </c:pt>
                <c:pt idx="1135">
                  <c:v>94.75000805555554</c:v>
                </c:pt>
                <c:pt idx="1136">
                  <c:v>94.833338611111088</c:v>
                </c:pt>
                <c:pt idx="1137">
                  <c:v>94.916663055555574</c:v>
                </c:pt>
                <c:pt idx="1138">
                  <c:v>94.999996666666675</c:v>
                </c:pt>
                <c:pt idx="1139">
                  <c:v>95.083339166666647</c:v>
                </c:pt>
                <c:pt idx="1140">
                  <c:v>95.166664722222237</c:v>
                </c:pt>
                <c:pt idx="1141">
                  <c:v>95.249994166666653</c:v>
                </c:pt>
                <c:pt idx="1142">
                  <c:v>95.333337499999985</c:v>
                </c:pt>
                <c:pt idx="1143">
                  <c:v>95.416677500000006</c:v>
                </c:pt>
                <c:pt idx="1144">
                  <c:v>95.499999166666655</c:v>
                </c:pt>
                <c:pt idx="1145">
                  <c:v>95.583329444444431</c:v>
                </c:pt>
                <c:pt idx="1146">
                  <c:v>95.666670555555555</c:v>
                </c:pt>
                <c:pt idx="1147">
                  <c:v>95.74999583333333</c:v>
                </c:pt>
                <c:pt idx="1148">
                  <c:v>95.833327777777782</c:v>
                </c:pt>
                <c:pt idx="1149">
                  <c:v>95.91668138888889</c:v>
                </c:pt>
                <c:pt idx="1150">
                  <c:v>96.000016666666653</c:v>
                </c:pt>
                <c:pt idx="1151">
                  <c:v>96.083349444444451</c:v>
                </c:pt>
                <c:pt idx="1152">
                  <c:v>96.166680555555558</c:v>
                </c:pt>
                <c:pt idx="1153">
                  <c:v>96.250013611111129</c:v>
                </c:pt>
                <c:pt idx="1154">
                  <c:v>96.333327222222209</c:v>
                </c:pt>
                <c:pt idx="1155">
                  <c:v>96.416663055555574</c:v>
                </c:pt>
                <c:pt idx="1156">
                  <c:v>96.499996666666675</c:v>
                </c:pt>
                <c:pt idx="1157">
                  <c:v>96.583329444444431</c:v>
                </c:pt>
                <c:pt idx="1158">
                  <c:v>96.6666711111111</c:v>
                </c:pt>
                <c:pt idx="1159">
                  <c:v>96.750008888888885</c:v>
                </c:pt>
                <c:pt idx="1160">
                  <c:v>96.833338055555515</c:v>
                </c:pt>
                <c:pt idx="1161">
                  <c:v>96.916675833333329</c:v>
                </c:pt>
                <c:pt idx="1162">
                  <c:v>96.999999166666655</c:v>
                </c:pt>
                <c:pt idx="1163">
                  <c:v>97.083330833333292</c:v>
                </c:pt>
                <c:pt idx="1164">
                  <c:v>97.166663611111119</c:v>
                </c:pt>
                <c:pt idx="1165">
                  <c:v>97.249994722222226</c:v>
                </c:pt>
                <c:pt idx="1166">
                  <c:v>97.333339999999978</c:v>
                </c:pt>
                <c:pt idx="1167">
                  <c:v>97.416679166666668</c:v>
                </c:pt>
                <c:pt idx="1168">
                  <c:v>97.500001111111089</c:v>
                </c:pt>
                <c:pt idx="1169">
                  <c:v>97.583330833333292</c:v>
                </c:pt>
                <c:pt idx="1170">
                  <c:v>97.666671944444431</c:v>
                </c:pt>
                <c:pt idx="1171">
                  <c:v>97.750018333333315</c:v>
                </c:pt>
                <c:pt idx="1172">
                  <c:v>97.833327499999982</c:v>
                </c:pt>
                <c:pt idx="1173">
                  <c:v>97.916663333333361</c:v>
                </c:pt>
                <c:pt idx="1174">
                  <c:v>98.00001027777779</c:v>
                </c:pt>
                <c:pt idx="1175">
                  <c:v>98.083327222222209</c:v>
                </c:pt>
                <c:pt idx="1176">
                  <c:v>98.16667388888888</c:v>
                </c:pt>
                <c:pt idx="1177">
                  <c:v>98.249994166666653</c:v>
                </c:pt>
                <c:pt idx="1178">
                  <c:v>98.333339999999978</c:v>
                </c:pt>
                <c:pt idx="1179">
                  <c:v>98.416661111111125</c:v>
                </c:pt>
                <c:pt idx="1180">
                  <c:v>98.500012777777769</c:v>
                </c:pt>
                <c:pt idx="1181">
                  <c:v>98.583328611111114</c:v>
                </c:pt>
                <c:pt idx="1182">
                  <c:v>98.66666083333331</c:v>
                </c:pt>
                <c:pt idx="1183">
                  <c:v>98.749994166666653</c:v>
                </c:pt>
                <c:pt idx="1184">
                  <c:v>98.833327222222209</c:v>
                </c:pt>
                <c:pt idx="1185">
                  <c:v>98.916675555555557</c:v>
                </c:pt>
                <c:pt idx="1186">
                  <c:v>99.000003333333311</c:v>
                </c:pt>
                <c:pt idx="1187">
                  <c:v>99.083344166666635</c:v>
                </c:pt>
                <c:pt idx="1188">
                  <c:v>99.166673055555549</c:v>
                </c:pt>
                <c:pt idx="1189">
                  <c:v>99.249994444444454</c:v>
                </c:pt>
                <c:pt idx="1190">
                  <c:v>99.33332805555554</c:v>
                </c:pt>
                <c:pt idx="1191">
                  <c:v>99.416680000000014</c:v>
                </c:pt>
                <c:pt idx="1192">
                  <c:v>99.49999583333333</c:v>
                </c:pt>
                <c:pt idx="1193">
                  <c:v>99.583328333333327</c:v>
                </c:pt>
                <c:pt idx="1194">
                  <c:v>99.666662777777773</c:v>
                </c:pt>
                <c:pt idx="1195">
                  <c:v>99.75001305555557</c:v>
                </c:pt>
                <c:pt idx="1196">
                  <c:v>99.833329722222231</c:v>
                </c:pt>
                <c:pt idx="1197">
                  <c:v>99.916667500000017</c:v>
                </c:pt>
                <c:pt idx="1198">
                  <c:v>100.00001472222222</c:v>
                </c:pt>
                <c:pt idx="1199">
                  <c:v>100.08332861111111</c:v>
                </c:pt>
                <c:pt idx="1200">
                  <c:v>100.16666472222225</c:v>
                </c:pt>
                <c:pt idx="1201">
                  <c:v>100.25001111111108</c:v>
                </c:pt>
                <c:pt idx="1202">
                  <c:v>100.33334583333333</c:v>
                </c:pt>
                <c:pt idx="1203">
                  <c:v>100.41667111111111</c:v>
                </c:pt>
                <c:pt idx="1204">
                  <c:v>100.49999500000001</c:v>
                </c:pt>
                <c:pt idx="1205">
                  <c:v>100.5833275</c:v>
                </c:pt>
                <c:pt idx="1206">
                  <c:v>100.66667972222223</c:v>
                </c:pt>
                <c:pt idx="1207">
                  <c:v>100.75001222222221</c:v>
                </c:pt>
                <c:pt idx="1208">
                  <c:v>100.83333027777778</c:v>
                </c:pt>
                <c:pt idx="1209">
                  <c:v>100.91666250000002</c:v>
                </c:pt>
                <c:pt idx="1210">
                  <c:v>100.99999583333333</c:v>
                </c:pt>
                <c:pt idx="1211">
                  <c:v>101.08333777777777</c:v>
                </c:pt>
                <c:pt idx="1212">
                  <c:v>101.16668499999999</c:v>
                </c:pt>
                <c:pt idx="1213">
                  <c:v>101.25000083333335</c:v>
                </c:pt>
                <c:pt idx="1214">
                  <c:v>101.33334305555555</c:v>
                </c:pt>
                <c:pt idx="1215">
                  <c:v>101.41666111111113</c:v>
                </c:pt>
                <c:pt idx="1216">
                  <c:v>101.4999961111111</c:v>
                </c:pt>
                <c:pt idx="1217">
                  <c:v>101.58333666666664</c:v>
                </c:pt>
                <c:pt idx="1218">
                  <c:v>101.6666811111111</c:v>
                </c:pt>
                <c:pt idx="1219">
                  <c:v>101.75000250000001</c:v>
                </c:pt>
                <c:pt idx="1220">
                  <c:v>101.83332944444443</c:v>
                </c:pt>
                <c:pt idx="1221">
                  <c:v>101.91668083333333</c:v>
                </c:pt>
                <c:pt idx="1222">
                  <c:v>102.00000361111113</c:v>
                </c:pt>
                <c:pt idx="1223">
                  <c:v>102.08333222222221</c:v>
                </c:pt>
                <c:pt idx="1224">
                  <c:v>102.16666305555556</c:v>
                </c:pt>
                <c:pt idx="1225">
                  <c:v>102.25001444444446</c:v>
                </c:pt>
                <c:pt idx="1226">
                  <c:v>102.33333361111112</c:v>
                </c:pt>
                <c:pt idx="1227">
                  <c:v>102.41666333333337</c:v>
                </c:pt>
                <c:pt idx="1228">
                  <c:v>102.49999944444447</c:v>
                </c:pt>
                <c:pt idx="1229">
                  <c:v>102.58334333333332</c:v>
                </c:pt>
                <c:pt idx="1230">
                  <c:v>102.6666613888889</c:v>
                </c:pt>
                <c:pt idx="1231">
                  <c:v>102.74999805555557</c:v>
                </c:pt>
                <c:pt idx="1232">
                  <c:v>102.83334749999997</c:v>
                </c:pt>
                <c:pt idx="1233">
                  <c:v>102.91666222222223</c:v>
                </c:pt>
                <c:pt idx="1234">
                  <c:v>103.00001777777778</c:v>
                </c:pt>
                <c:pt idx="1235">
                  <c:v>103.08335166666664</c:v>
                </c:pt>
                <c:pt idx="1236">
                  <c:v>103.16667388888888</c:v>
                </c:pt>
                <c:pt idx="1237">
                  <c:v>103.25001111111108</c:v>
                </c:pt>
                <c:pt idx="1238">
                  <c:v>103.33334472222221</c:v>
                </c:pt>
                <c:pt idx="1239">
                  <c:v>103.41667555555556</c:v>
                </c:pt>
                <c:pt idx="1240">
                  <c:v>103.50001333333333</c:v>
                </c:pt>
                <c:pt idx="1241">
                  <c:v>103.58332944444443</c:v>
                </c:pt>
                <c:pt idx="1242">
                  <c:v>103.66668333333334</c:v>
                </c:pt>
                <c:pt idx="1243">
                  <c:v>103.75001611111111</c:v>
                </c:pt>
                <c:pt idx="1244">
                  <c:v>103.83333666666664</c:v>
                </c:pt>
                <c:pt idx="1245">
                  <c:v>103.91666305555557</c:v>
                </c:pt>
                <c:pt idx="1246">
                  <c:v>104.000005</c:v>
                </c:pt>
                <c:pt idx="1247">
                  <c:v>104.08334805555553</c:v>
                </c:pt>
                <c:pt idx="1248">
                  <c:v>104.16666277777776</c:v>
                </c:pt>
                <c:pt idx="1249">
                  <c:v>104.25000833333333</c:v>
                </c:pt>
                <c:pt idx="1250">
                  <c:v>104.33334472222221</c:v>
                </c:pt>
                <c:pt idx="1251">
                  <c:v>104.41667972222224</c:v>
                </c:pt>
                <c:pt idx="1252">
                  <c:v>104.50000611111111</c:v>
                </c:pt>
                <c:pt idx="1253">
                  <c:v>104.5833383333333</c:v>
                </c:pt>
                <c:pt idx="1254">
                  <c:v>104.66667888888887</c:v>
                </c:pt>
                <c:pt idx="1255">
                  <c:v>104.7499952777778</c:v>
                </c:pt>
                <c:pt idx="1256">
                  <c:v>104.83333805555552</c:v>
                </c:pt>
                <c:pt idx="1257">
                  <c:v>104.91666916666669</c:v>
                </c:pt>
                <c:pt idx="1258">
                  <c:v>105.00000222222221</c:v>
                </c:pt>
                <c:pt idx="1259">
                  <c:v>105.0833275</c:v>
                </c:pt>
                <c:pt idx="1260">
                  <c:v>105.16667916666665</c:v>
                </c:pt>
                <c:pt idx="1261">
                  <c:v>105.24999555555556</c:v>
                </c:pt>
                <c:pt idx="1262">
                  <c:v>105.3333483333333</c:v>
                </c:pt>
                <c:pt idx="1263">
                  <c:v>105.41666138888891</c:v>
                </c:pt>
                <c:pt idx="1264">
                  <c:v>105.50001333333333</c:v>
                </c:pt>
                <c:pt idx="1265">
                  <c:v>105.58332916666666</c:v>
                </c:pt>
                <c:pt idx="1266">
                  <c:v>105.66667888888887</c:v>
                </c:pt>
                <c:pt idx="1267">
                  <c:v>105.74999555555556</c:v>
                </c:pt>
                <c:pt idx="1268">
                  <c:v>105.83334777777777</c:v>
                </c:pt>
                <c:pt idx="1269">
                  <c:v>105.91667833333334</c:v>
                </c:pt>
                <c:pt idx="1270">
                  <c:v>105.99999500000001</c:v>
                </c:pt>
                <c:pt idx="1271">
                  <c:v>106.08332777777778</c:v>
                </c:pt>
                <c:pt idx="1272">
                  <c:v>106.16666194444446</c:v>
                </c:pt>
                <c:pt idx="1273">
                  <c:v>106.24999583333333</c:v>
                </c:pt>
                <c:pt idx="1274">
                  <c:v>106.33334722222222</c:v>
                </c:pt>
                <c:pt idx="1275">
                  <c:v>106.41667444444445</c:v>
                </c:pt>
                <c:pt idx="1276">
                  <c:v>106.49999472222224</c:v>
                </c:pt>
                <c:pt idx="1277">
                  <c:v>106.58333805555552</c:v>
                </c:pt>
                <c:pt idx="1278">
                  <c:v>106.6666625</c:v>
                </c:pt>
                <c:pt idx="1279">
                  <c:v>106.75000750000001</c:v>
                </c:pt>
                <c:pt idx="1280">
                  <c:v>106.83333083333329</c:v>
                </c:pt>
                <c:pt idx="1281">
                  <c:v>106.91667777777776</c:v>
                </c:pt>
                <c:pt idx="1282">
                  <c:v>107.00000555555555</c:v>
                </c:pt>
                <c:pt idx="1283">
                  <c:v>107.08332833333333</c:v>
                </c:pt>
                <c:pt idx="1284">
                  <c:v>107.1666625</c:v>
                </c:pt>
                <c:pt idx="1285">
                  <c:v>107.24999694444446</c:v>
                </c:pt>
                <c:pt idx="1286">
                  <c:v>107.33333944444442</c:v>
                </c:pt>
                <c:pt idx="1287">
                  <c:v>107.41666305555557</c:v>
                </c:pt>
                <c:pt idx="1288">
                  <c:v>107.49999388888889</c:v>
                </c:pt>
                <c:pt idx="1289">
                  <c:v>107.58334388888888</c:v>
                </c:pt>
                <c:pt idx="1290">
                  <c:v>107.66666166666667</c:v>
                </c:pt>
                <c:pt idx="1291">
                  <c:v>107.75000527777777</c:v>
                </c:pt>
                <c:pt idx="1292">
                  <c:v>107.83332972222223</c:v>
                </c:pt>
                <c:pt idx="1293">
                  <c:v>107.91666194444447</c:v>
                </c:pt>
                <c:pt idx="1294">
                  <c:v>108.00000638888888</c:v>
                </c:pt>
                <c:pt idx="1295">
                  <c:v>108.08333166666665</c:v>
                </c:pt>
                <c:pt idx="1296">
                  <c:v>108.16666055555557</c:v>
                </c:pt>
                <c:pt idx="1297">
                  <c:v>108.24999472222224</c:v>
                </c:pt>
                <c:pt idx="1298">
                  <c:v>108.33334527777778</c:v>
                </c:pt>
                <c:pt idx="1299">
                  <c:v>108.41667222222222</c:v>
                </c:pt>
                <c:pt idx="1300">
                  <c:v>108.49999722222222</c:v>
                </c:pt>
                <c:pt idx="1301">
                  <c:v>108.58332777777778</c:v>
                </c:pt>
                <c:pt idx="1302">
                  <c:v>108.66666111111111</c:v>
                </c:pt>
                <c:pt idx="1303">
                  <c:v>108.75001750000001</c:v>
                </c:pt>
                <c:pt idx="1304">
                  <c:v>108.83333194444442</c:v>
                </c:pt>
                <c:pt idx="1305">
                  <c:v>108.91666750000002</c:v>
                </c:pt>
                <c:pt idx="1306">
                  <c:v>108.9999952777778</c:v>
                </c:pt>
                <c:pt idx="1307">
                  <c:v>109.08334694444443</c:v>
                </c:pt>
                <c:pt idx="1308">
                  <c:v>109.16667027777777</c:v>
                </c:pt>
                <c:pt idx="1309">
                  <c:v>109.25000583333332</c:v>
                </c:pt>
                <c:pt idx="1310">
                  <c:v>109.33333611111109</c:v>
                </c:pt>
                <c:pt idx="1311">
                  <c:v>109.41667333333335</c:v>
                </c:pt>
                <c:pt idx="1312">
                  <c:v>109.49999444444445</c:v>
                </c:pt>
                <c:pt idx="1313">
                  <c:v>109.58332999999999</c:v>
                </c:pt>
                <c:pt idx="1314">
                  <c:v>109.66666111111111</c:v>
                </c:pt>
                <c:pt idx="1315">
                  <c:v>109.74999444444445</c:v>
                </c:pt>
                <c:pt idx="1316">
                  <c:v>109.83332916666666</c:v>
                </c:pt>
                <c:pt idx="1317">
                  <c:v>109.91667333333335</c:v>
                </c:pt>
                <c:pt idx="1318">
                  <c:v>109.99999833333331</c:v>
                </c:pt>
                <c:pt idx="1319">
                  <c:v>110.08332833333333</c:v>
                </c:pt>
                <c:pt idx="1320">
                  <c:v>110.1666722222222</c:v>
                </c:pt>
                <c:pt idx="1321">
                  <c:v>110.25000861111111</c:v>
                </c:pt>
                <c:pt idx="1322">
                  <c:v>110.33334500000001</c:v>
                </c:pt>
                <c:pt idx="1323">
                  <c:v>110.41666694444446</c:v>
                </c:pt>
                <c:pt idx="1324">
                  <c:v>110.50001</c:v>
                </c:pt>
                <c:pt idx="1325">
                  <c:v>110.58333861111109</c:v>
                </c:pt>
                <c:pt idx="1326">
                  <c:v>110.66666333333336</c:v>
                </c:pt>
                <c:pt idx="1327">
                  <c:v>110.74999694444446</c:v>
                </c:pt>
                <c:pt idx="1328">
                  <c:v>110.83335138888887</c:v>
                </c:pt>
                <c:pt idx="1329">
                  <c:v>110.91666666666669</c:v>
                </c:pt>
                <c:pt idx="1330">
                  <c:v>110.99999388888889</c:v>
                </c:pt>
                <c:pt idx="1331">
                  <c:v>111.08334333333332</c:v>
                </c:pt>
                <c:pt idx="1332">
                  <c:v>111.16667138888887</c:v>
                </c:pt>
                <c:pt idx="1333">
                  <c:v>111.24999805555557</c:v>
                </c:pt>
                <c:pt idx="1334">
                  <c:v>111.33333999999998</c:v>
                </c:pt>
                <c:pt idx="1335">
                  <c:v>111.41667972222224</c:v>
                </c:pt>
                <c:pt idx="1336">
                  <c:v>111.50001583333331</c:v>
                </c:pt>
                <c:pt idx="1337">
                  <c:v>111.5833347222222</c:v>
                </c:pt>
                <c:pt idx="1338">
                  <c:v>111.66666833333332</c:v>
                </c:pt>
                <c:pt idx="1339">
                  <c:v>111.74999861111112</c:v>
                </c:pt>
                <c:pt idx="1340">
                  <c:v>111.83332999999999</c:v>
                </c:pt>
                <c:pt idx="1341">
                  <c:v>111.91666166666668</c:v>
                </c:pt>
                <c:pt idx="1342">
                  <c:v>111.99999555555556</c:v>
                </c:pt>
                <c:pt idx="1343">
                  <c:v>112.08333305555554</c:v>
                </c:pt>
                <c:pt idx="1344">
                  <c:v>112.16666694444444</c:v>
                </c:pt>
                <c:pt idx="1345">
                  <c:v>112.25001361111113</c:v>
                </c:pt>
                <c:pt idx="1346">
                  <c:v>112.33332888888887</c:v>
                </c:pt>
                <c:pt idx="1347">
                  <c:v>112.41666416666666</c:v>
                </c:pt>
                <c:pt idx="1348">
                  <c:v>112.4999961111111</c:v>
                </c:pt>
                <c:pt idx="1349">
                  <c:v>112.58332916666666</c:v>
                </c:pt>
                <c:pt idx="1350">
                  <c:v>112.66666222222221</c:v>
                </c:pt>
                <c:pt idx="1351">
                  <c:v>112.74999694444446</c:v>
                </c:pt>
                <c:pt idx="1352">
                  <c:v>112.83333527777775</c:v>
                </c:pt>
                <c:pt idx="1353">
                  <c:v>112.91666166666668</c:v>
                </c:pt>
                <c:pt idx="1354">
                  <c:v>112.99999416666667</c:v>
                </c:pt>
                <c:pt idx="1355">
                  <c:v>113.08332944444443</c:v>
                </c:pt>
                <c:pt idx="1356">
                  <c:v>113.16666194444446</c:v>
                </c:pt>
                <c:pt idx="1357">
                  <c:v>113.25000472222222</c:v>
                </c:pt>
                <c:pt idx="1358">
                  <c:v>113.33333333333331</c:v>
                </c:pt>
                <c:pt idx="1359">
                  <c:v>113.41666777777779</c:v>
                </c:pt>
                <c:pt idx="1360">
                  <c:v>113.49999555555556</c:v>
                </c:pt>
                <c:pt idx="1361">
                  <c:v>113.58332888888887</c:v>
                </c:pt>
                <c:pt idx="1362">
                  <c:v>113.66667472222223</c:v>
                </c:pt>
                <c:pt idx="1363">
                  <c:v>113.74999500000001</c:v>
                </c:pt>
                <c:pt idx="1364">
                  <c:v>113.83335138888887</c:v>
                </c:pt>
                <c:pt idx="1365">
                  <c:v>113.91666083333332</c:v>
                </c:pt>
                <c:pt idx="1366">
                  <c:v>114.00000694444445</c:v>
                </c:pt>
                <c:pt idx="1367">
                  <c:v>114.08333583333334</c:v>
                </c:pt>
                <c:pt idx="1368">
                  <c:v>114.16667083333331</c:v>
                </c:pt>
                <c:pt idx="1369">
                  <c:v>114.24999444444445</c:v>
                </c:pt>
                <c:pt idx="1370">
                  <c:v>114.33333027777778</c:v>
                </c:pt>
                <c:pt idx="1371">
                  <c:v>114.41667777777776</c:v>
                </c:pt>
                <c:pt idx="1372">
                  <c:v>114.50000777777777</c:v>
                </c:pt>
                <c:pt idx="1373">
                  <c:v>114.58332833333333</c:v>
                </c:pt>
                <c:pt idx="1374">
                  <c:v>114.66666083333331</c:v>
                </c:pt>
                <c:pt idx="1375">
                  <c:v>114.74999472222224</c:v>
                </c:pt>
                <c:pt idx="1376">
                  <c:v>114.83333583333334</c:v>
                </c:pt>
                <c:pt idx="1377">
                  <c:v>114.91667638888887</c:v>
                </c:pt>
                <c:pt idx="1378">
                  <c:v>114.99999694444446</c:v>
                </c:pt>
                <c:pt idx="1379">
                  <c:v>115.08334055555555</c:v>
                </c:pt>
                <c:pt idx="1380">
                  <c:v>115.16666555555555</c:v>
                </c:pt>
                <c:pt idx="1381">
                  <c:v>115.24999444444445</c:v>
                </c:pt>
                <c:pt idx="1382">
                  <c:v>115.33334916666664</c:v>
                </c:pt>
                <c:pt idx="1383">
                  <c:v>115.41666111111113</c:v>
                </c:pt>
                <c:pt idx="1384">
                  <c:v>115.50000722222221</c:v>
                </c:pt>
                <c:pt idx="1385">
                  <c:v>115.58332916666666</c:v>
                </c:pt>
                <c:pt idx="1386">
                  <c:v>115.6666652777778</c:v>
                </c:pt>
                <c:pt idx="1387">
                  <c:v>115.74999805555557</c:v>
                </c:pt>
                <c:pt idx="1388">
                  <c:v>115.83334333333332</c:v>
                </c:pt>
                <c:pt idx="1389">
                  <c:v>115.91666305555557</c:v>
                </c:pt>
                <c:pt idx="1390">
                  <c:v>116.00001388888889</c:v>
                </c:pt>
                <c:pt idx="1391">
                  <c:v>116.08332888888887</c:v>
                </c:pt>
                <c:pt idx="1392">
                  <c:v>116.16668</c:v>
                </c:pt>
                <c:pt idx="1393">
                  <c:v>116.24999472222224</c:v>
                </c:pt>
                <c:pt idx="1394">
                  <c:v>116.33332722222221</c:v>
                </c:pt>
                <c:pt idx="1395">
                  <c:v>116.41667722222222</c:v>
                </c:pt>
                <c:pt idx="1396">
                  <c:v>116.49999694444446</c:v>
                </c:pt>
                <c:pt idx="1397">
                  <c:v>116.58333638888888</c:v>
                </c:pt>
                <c:pt idx="1398">
                  <c:v>116.66666166666667</c:v>
                </c:pt>
                <c:pt idx="1399">
                  <c:v>116.75000138888888</c:v>
                </c:pt>
                <c:pt idx="1400">
                  <c:v>116.83332861111111</c:v>
                </c:pt>
                <c:pt idx="1401">
                  <c:v>116.9166725</c:v>
                </c:pt>
                <c:pt idx="1402">
                  <c:v>116.99999805555557</c:v>
                </c:pt>
                <c:pt idx="1403">
                  <c:v>117.08333083333329</c:v>
                </c:pt>
                <c:pt idx="1404">
                  <c:v>117.16666194444446</c:v>
                </c:pt>
                <c:pt idx="1405">
                  <c:v>117.24999555555556</c:v>
                </c:pt>
                <c:pt idx="1406">
                  <c:v>117.33332999999999</c:v>
                </c:pt>
                <c:pt idx="1407">
                  <c:v>117.41666166666668</c:v>
                </c:pt>
                <c:pt idx="1408">
                  <c:v>117.50000444444444</c:v>
                </c:pt>
                <c:pt idx="1409">
                  <c:v>117.58332916666666</c:v>
                </c:pt>
                <c:pt idx="1410">
                  <c:v>117.66667888888887</c:v>
                </c:pt>
                <c:pt idx="1411">
                  <c:v>117.75001805555554</c:v>
                </c:pt>
                <c:pt idx="1412">
                  <c:v>117.83332833333333</c:v>
                </c:pt>
                <c:pt idx="1413">
                  <c:v>117.91666222222223</c:v>
                </c:pt>
                <c:pt idx="1414">
                  <c:v>117.99999583333333</c:v>
                </c:pt>
                <c:pt idx="1415">
                  <c:v>118.08333166666665</c:v>
                </c:pt>
                <c:pt idx="1416">
                  <c:v>118.16666305555556</c:v>
                </c:pt>
                <c:pt idx="1417">
                  <c:v>118.25000611111111</c:v>
                </c:pt>
                <c:pt idx="1418">
                  <c:v>118.33333638888888</c:v>
                </c:pt>
                <c:pt idx="1419">
                  <c:v>118.41666222222223</c:v>
                </c:pt>
                <c:pt idx="1420">
                  <c:v>118.50000750000001</c:v>
                </c:pt>
                <c:pt idx="1421">
                  <c:v>118.58333722222223</c:v>
                </c:pt>
                <c:pt idx="1422">
                  <c:v>118.66667361111112</c:v>
                </c:pt>
                <c:pt idx="1423">
                  <c:v>118.75000277777778</c:v>
                </c:pt>
                <c:pt idx="1424">
                  <c:v>118.83335083333333</c:v>
                </c:pt>
                <c:pt idx="1425">
                  <c:v>118.91666166666668</c:v>
                </c:pt>
                <c:pt idx="1426">
                  <c:v>119.00001388888889</c:v>
                </c:pt>
                <c:pt idx="1427">
                  <c:v>119.08333027777778</c:v>
                </c:pt>
                <c:pt idx="1428">
                  <c:v>119.16666111111111</c:v>
                </c:pt>
                <c:pt idx="1429">
                  <c:v>119.2499961111111</c:v>
                </c:pt>
                <c:pt idx="1430">
                  <c:v>119.33333555555554</c:v>
                </c:pt>
                <c:pt idx="1431">
                  <c:v>119.41667916666667</c:v>
                </c:pt>
                <c:pt idx="1432">
                  <c:v>119.50000305555555</c:v>
                </c:pt>
                <c:pt idx="1433">
                  <c:v>119.58333333333331</c:v>
                </c:pt>
                <c:pt idx="1434">
                  <c:v>119.66666166666667</c:v>
                </c:pt>
                <c:pt idx="1435">
                  <c:v>119.75001166666668</c:v>
                </c:pt>
                <c:pt idx="1436">
                  <c:v>119.83334444444444</c:v>
                </c:pt>
                <c:pt idx="1437">
                  <c:v>119.91667027777778</c:v>
                </c:pt>
                <c:pt idx="1438">
                  <c:v>119.99999444444445</c:v>
                </c:pt>
                <c:pt idx="1439">
                  <c:v>120.08334138888887</c:v>
                </c:pt>
                <c:pt idx="1440">
                  <c:v>120.16666944444447</c:v>
                </c:pt>
                <c:pt idx="1441">
                  <c:v>120.24999666666669</c:v>
                </c:pt>
                <c:pt idx="1442">
                  <c:v>120.33332861111111</c:v>
                </c:pt>
                <c:pt idx="1443">
                  <c:v>120.41667888888888</c:v>
                </c:pt>
                <c:pt idx="1444">
                  <c:v>120.50000083333335</c:v>
                </c:pt>
                <c:pt idx="1445">
                  <c:v>120.58333999999998</c:v>
                </c:pt>
                <c:pt idx="1446">
                  <c:v>120.66667750000001</c:v>
                </c:pt>
                <c:pt idx="1447">
                  <c:v>120.74999944444447</c:v>
                </c:pt>
                <c:pt idx="1448">
                  <c:v>120.83334527777778</c:v>
                </c:pt>
                <c:pt idx="1449">
                  <c:v>120.91666222222223</c:v>
                </c:pt>
                <c:pt idx="1450">
                  <c:v>120.99999472222224</c:v>
                </c:pt>
                <c:pt idx="1451">
                  <c:v>121.08334722222222</c:v>
                </c:pt>
                <c:pt idx="1452">
                  <c:v>121.16666361111112</c:v>
                </c:pt>
                <c:pt idx="1453">
                  <c:v>121.25000333333331</c:v>
                </c:pt>
                <c:pt idx="1454">
                  <c:v>121.33332777777778</c:v>
                </c:pt>
                <c:pt idx="1455">
                  <c:v>121.41666083333332</c:v>
                </c:pt>
                <c:pt idx="1456">
                  <c:v>121.49999444444445</c:v>
                </c:pt>
                <c:pt idx="1457">
                  <c:v>121.58334527777778</c:v>
                </c:pt>
                <c:pt idx="1458">
                  <c:v>121.66667333333334</c:v>
                </c:pt>
                <c:pt idx="1459">
                  <c:v>121.75001194444444</c:v>
                </c:pt>
                <c:pt idx="1460">
                  <c:v>121.83332999999999</c:v>
                </c:pt>
                <c:pt idx="1461">
                  <c:v>121.91666138888891</c:v>
                </c:pt>
                <c:pt idx="1462">
                  <c:v>122.0000186111111</c:v>
                </c:pt>
                <c:pt idx="1463">
                  <c:v>122.08332916666666</c:v>
                </c:pt>
                <c:pt idx="1464">
                  <c:v>122.16666805555555</c:v>
                </c:pt>
                <c:pt idx="1465">
                  <c:v>122.24999472222224</c:v>
                </c:pt>
                <c:pt idx="1466">
                  <c:v>122.33333555555554</c:v>
                </c:pt>
                <c:pt idx="1467">
                  <c:v>122.41667944444445</c:v>
                </c:pt>
                <c:pt idx="1468">
                  <c:v>122.49999583333333</c:v>
                </c:pt>
                <c:pt idx="1469">
                  <c:v>122.58332861111111</c:v>
                </c:pt>
                <c:pt idx="1470">
                  <c:v>122.6666625</c:v>
                </c:pt>
                <c:pt idx="1471">
                  <c:v>122.74999694444446</c:v>
                </c:pt>
                <c:pt idx="1472">
                  <c:v>122.83332972222223</c:v>
                </c:pt>
                <c:pt idx="1473">
                  <c:v>122.91666222222223</c:v>
                </c:pt>
                <c:pt idx="1474">
                  <c:v>122.99999500000001</c:v>
                </c:pt>
                <c:pt idx="1475">
                  <c:v>123.08332805555554</c:v>
                </c:pt>
                <c:pt idx="1476">
                  <c:v>123.1666613888889</c:v>
                </c:pt>
                <c:pt idx="1477">
                  <c:v>123.24999472222224</c:v>
                </c:pt>
                <c:pt idx="1478">
                  <c:v>123.33335083333333</c:v>
                </c:pt>
                <c:pt idx="1479">
                  <c:v>123.41667555555556</c:v>
                </c:pt>
                <c:pt idx="1480">
                  <c:v>123.5000097222222</c:v>
                </c:pt>
                <c:pt idx="1481">
                  <c:v>123.58332861111111</c:v>
                </c:pt>
                <c:pt idx="1482">
                  <c:v>123.66667666666666</c:v>
                </c:pt>
                <c:pt idx="1483">
                  <c:v>123.74999388888889</c:v>
                </c:pt>
                <c:pt idx="1484">
                  <c:v>123.83334805555553</c:v>
                </c:pt>
                <c:pt idx="1485">
                  <c:v>123.91667083333333</c:v>
                </c:pt>
                <c:pt idx="1486">
                  <c:v>124.00001777777778</c:v>
                </c:pt>
                <c:pt idx="1487">
                  <c:v>124.08334527777778</c:v>
                </c:pt>
                <c:pt idx="1488">
                  <c:v>124.1666811111111</c:v>
                </c:pt>
                <c:pt idx="1489">
                  <c:v>124.25000666666665</c:v>
                </c:pt>
                <c:pt idx="1490">
                  <c:v>124.3333275</c:v>
                </c:pt>
                <c:pt idx="1491">
                  <c:v>124.41667861111112</c:v>
                </c:pt>
                <c:pt idx="1492">
                  <c:v>124.50000750000001</c:v>
                </c:pt>
                <c:pt idx="1493">
                  <c:v>124.58334361111112</c:v>
                </c:pt>
                <c:pt idx="1494">
                  <c:v>124.66666083333331</c:v>
                </c:pt>
                <c:pt idx="1495">
                  <c:v>124.75001</c:v>
                </c:pt>
                <c:pt idx="1496">
                  <c:v>124.83332833333333</c:v>
                </c:pt>
                <c:pt idx="1497">
                  <c:v>124.91666111111113</c:v>
                </c:pt>
                <c:pt idx="1498">
                  <c:v>125.00000694444445</c:v>
                </c:pt>
                <c:pt idx="1499">
                  <c:v>125.08332777777778</c:v>
                </c:pt>
                <c:pt idx="1500">
                  <c:v>125.16667805555554</c:v>
                </c:pt>
                <c:pt idx="1501">
                  <c:v>125.24999500000001</c:v>
                </c:pt>
                <c:pt idx="1502">
                  <c:v>125.33334972222221</c:v>
                </c:pt>
                <c:pt idx="1503">
                  <c:v>125.41666583333334</c:v>
                </c:pt>
                <c:pt idx="1504">
                  <c:v>125.50001222222221</c:v>
                </c:pt>
                <c:pt idx="1505">
                  <c:v>125.58332888888887</c:v>
                </c:pt>
                <c:pt idx="1506">
                  <c:v>125.66666083333331</c:v>
                </c:pt>
                <c:pt idx="1507">
                  <c:v>125.75000055555553</c:v>
                </c:pt>
                <c:pt idx="1508">
                  <c:v>125.83333083333329</c:v>
                </c:pt>
                <c:pt idx="1509">
                  <c:v>125.9166663888889</c:v>
                </c:pt>
                <c:pt idx="1510">
                  <c:v>126.00000305555555</c:v>
                </c:pt>
                <c:pt idx="1511">
                  <c:v>126.08332861111111</c:v>
                </c:pt>
                <c:pt idx="1512">
                  <c:v>126.1666625</c:v>
                </c:pt>
                <c:pt idx="1513">
                  <c:v>126.250005</c:v>
                </c:pt>
                <c:pt idx="1514">
                  <c:v>126.3333275</c:v>
                </c:pt>
                <c:pt idx="1515">
                  <c:v>126.41666250000002</c:v>
                </c:pt>
                <c:pt idx="1516">
                  <c:v>126.49999500000001</c:v>
                </c:pt>
                <c:pt idx="1517">
                  <c:v>126.58333083333329</c:v>
                </c:pt>
                <c:pt idx="1518">
                  <c:v>126.66668444444444</c:v>
                </c:pt>
                <c:pt idx="1519">
                  <c:v>126.75001333333333</c:v>
                </c:pt>
                <c:pt idx="1520">
                  <c:v>126.8333275</c:v>
                </c:pt>
                <c:pt idx="1521">
                  <c:v>126.91666333333337</c:v>
                </c:pt>
                <c:pt idx="1522">
                  <c:v>126.9999952777778</c:v>
                </c:pt>
                <c:pt idx="1523">
                  <c:v>127.08332833333333</c:v>
                </c:pt>
                <c:pt idx="1524">
                  <c:v>127.16667833333332</c:v>
                </c:pt>
                <c:pt idx="1525">
                  <c:v>127.24999444444445</c:v>
                </c:pt>
                <c:pt idx="1526">
                  <c:v>127.33334166666666</c:v>
                </c:pt>
                <c:pt idx="1527">
                  <c:v>127.41667638888887</c:v>
                </c:pt>
                <c:pt idx="1528">
                  <c:v>127.50000833333333</c:v>
                </c:pt>
                <c:pt idx="1529">
                  <c:v>127.58334888888886</c:v>
                </c:pt>
                <c:pt idx="1530">
                  <c:v>127.66668472222223</c:v>
                </c:pt>
                <c:pt idx="1531">
                  <c:v>127.75000333333331</c:v>
                </c:pt>
                <c:pt idx="1532">
                  <c:v>127.8333411111111</c:v>
                </c:pt>
                <c:pt idx="1533">
                  <c:v>127.91666277777777</c:v>
                </c:pt>
                <c:pt idx="1534">
                  <c:v>128.00000527777775</c:v>
                </c:pt>
                <c:pt idx="1535">
                  <c:v>128.08333638888891</c:v>
                </c:pt>
                <c:pt idx="1536">
                  <c:v>128.16666194444443</c:v>
                </c:pt>
                <c:pt idx="1537">
                  <c:v>128.25000055555554</c:v>
                </c:pt>
                <c:pt idx="1538">
                  <c:v>128.33332916666666</c:v>
                </c:pt>
                <c:pt idx="1539">
                  <c:v>128.41666277777773</c:v>
                </c:pt>
                <c:pt idx="1540">
                  <c:v>128.50000972222222</c:v>
                </c:pt>
                <c:pt idx="1541">
                  <c:v>128.58333694444445</c:v>
                </c:pt>
                <c:pt idx="1542">
                  <c:v>128.66667666666663</c:v>
                </c:pt>
                <c:pt idx="1543">
                  <c:v>128.74999638888886</c:v>
                </c:pt>
                <c:pt idx="1544">
                  <c:v>128.83333250000001</c:v>
                </c:pt>
                <c:pt idx="1545">
                  <c:v>128.91667083333334</c:v>
                </c:pt>
                <c:pt idx="1546">
                  <c:v>128.99999555555556</c:v>
                </c:pt>
                <c:pt idx="1547">
                  <c:v>129.08333000000005</c:v>
                </c:pt>
                <c:pt idx="1548">
                  <c:v>129.1666719444444</c:v>
                </c:pt>
                <c:pt idx="1549">
                  <c:v>129.25001194444445</c:v>
                </c:pt>
                <c:pt idx="1550">
                  <c:v>129.3333280555556</c:v>
                </c:pt>
                <c:pt idx="1551">
                  <c:v>129.4166663888889</c:v>
                </c:pt>
                <c:pt idx="1552">
                  <c:v>129.49999833333337</c:v>
                </c:pt>
                <c:pt idx="1553">
                  <c:v>129.5833336111111</c:v>
                </c:pt>
                <c:pt idx="1554">
                  <c:v>129.66666166666661</c:v>
                </c:pt>
                <c:pt idx="1555">
                  <c:v>129.75000527777775</c:v>
                </c:pt>
                <c:pt idx="1556">
                  <c:v>129.83333111111111</c:v>
                </c:pt>
                <c:pt idx="1557">
                  <c:v>129.91666499999997</c:v>
                </c:pt>
                <c:pt idx="1558">
                  <c:v>130.00001499999999</c:v>
                </c:pt>
                <c:pt idx="1559">
                  <c:v>130.08332777777781</c:v>
                </c:pt>
                <c:pt idx="1560">
                  <c:v>130.16666333333333</c:v>
                </c:pt>
                <c:pt idx="1561">
                  <c:v>130.2499986111111</c:v>
                </c:pt>
                <c:pt idx="1562">
                  <c:v>130.3333327777778</c:v>
                </c:pt>
                <c:pt idx="1563">
                  <c:v>130.41666416666661</c:v>
                </c:pt>
                <c:pt idx="1564">
                  <c:v>130.50001527777778</c:v>
                </c:pt>
                <c:pt idx="1565">
                  <c:v>130.58334861111115</c:v>
                </c:pt>
                <c:pt idx="1566">
                  <c:v>130.66666277777773</c:v>
                </c:pt>
                <c:pt idx="1567">
                  <c:v>130.75001166666664</c:v>
                </c:pt>
                <c:pt idx="1568">
                  <c:v>130.83332833333338</c:v>
                </c:pt>
                <c:pt idx="1569">
                  <c:v>130.91666527777775</c:v>
                </c:pt>
                <c:pt idx="1570">
                  <c:v>131.00001722222223</c:v>
                </c:pt>
                <c:pt idx="1571">
                  <c:v>131.0833280555556</c:v>
                </c:pt>
                <c:pt idx="1572">
                  <c:v>131.16667222222219</c:v>
                </c:pt>
                <c:pt idx="1573">
                  <c:v>131.25001111111106</c:v>
                </c:pt>
                <c:pt idx="1574">
                  <c:v>131.33332833333338</c:v>
                </c:pt>
                <c:pt idx="1575">
                  <c:v>131.41668305555555</c:v>
                </c:pt>
                <c:pt idx="1576">
                  <c:v>131.50000527777775</c:v>
                </c:pt>
                <c:pt idx="1577">
                  <c:v>131.58332777777781</c:v>
                </c:pt>
                <c:pt idx="1578">
                  <c:v>131.66666361111109</c:v>
                </c:pt>
                <c:pt idx="1579">
                  <c:v>131.74999638888886</c:v>
                </c:pt>
                <c:pt idx="1580">
                  <c:v>131.83333000000005</c:v>
                </c:pt>
                <c:pt idx="1581">
                  <c:v>131.91666111111107</c:v>
                </c:pt>
                <c:pt idx="1582">
                  <c:v>131.9999961111111</c:v>
                </c:pt>
                <c:pt idx="1583">
                  <c:v>132.08334388888889</c:v>
                </c:pt>
                <c:pt idx="1584">
                  <c:v>132.16666111111107</c:v>
                </c:pt>
                <c:pt idx="1585">
                  <c:v>132.24999472222217</c:v>
                </c:pt>
                <c:pt idx="1586">
                  <c:v>132.33332833333338</c:v>
                </c:pt>
                <c:pt idx="1587">
                  <c:v>132.41668611111112</c:v>
                </c:pt>
                <c:pt idx="1588">
                  <c:v>132.50001305555557</c:v>
                </c:pt>
                <c:pt idx="1589">
                  <c:v>132.58334694444449</c:v>
                </c:pt>
                <c:pt idx="1590">
                  <c:v>132.66668138888886</c:v>
                </c:pt>
                <c:pt idx="1591">
                  <c:v>132.75000777777777</c:v>
                </c:pt>
                <c:pt idx="1592">
                  <c:v>132.83332888888887</c:v>
                </c:pt>
                <c:pt idx="1593">
                  <c:v>132.91667749999999</c:v>
                </c:pt>
                <c:pt idx="1594">
                  <c:v>133.00000833333337</c:v>
                </c:pt>
                <c:pt idx="1595">
                  <c:v>133.08334611111113</c:v>
                </c:pt>
                <c:pt idx="1596">
                  <c:v>133.16667944444441</c:v>
                </c:pt>
                <c:pt idx="1597">
                  <c:v>133.24999472222217</c:v>
                </c:pt>
                <c:pt idx="1598">
                  <c:v>133.33332777777781</c:v>
                </c:pt>
                <c:pt idx="1599">
                  <c:v>133.41666166666661</c:v>
                </c:pt>
                <c:pt idx="1600">
                  <c:v>133.49999499999998</c:v>
                </c:pt>
                <c:pt idx="1601">
                  <c:v>133.58332888888887</c:v>
                </c:pt>
                <c:pt idx="1602">
                  <c:v>133.66667444444442</c:v>
                </c:pt>
                <c:pt idx="1603">
                  <c:v>133.74999444444438</c:v>
                </c:pt>
                <c:pt idx="1604">
                  <c:v>133.83333583333336</c:v>
                </c:pt>
                <c:pt idx="1605">
                  <c:v>133.91667777777778</c:v>
                </c:pt>
                <c:pt idx="1606">
                  <c:v>134.0000125</c:v>
                </c:pt>
                <c:pt idx="1607">
                  <c:v>134.08332944444444</c:v>
                </c:pt>
                <c:pt idx="1608">
                  <c:v>134.16666527777775</c:v>
                </c:pt>
                <c:pt idx="1609">
                  <c:v>134.25001027777779</c:v>
                </c:pt>
                <c:pt idx="1610">
                  <c:v>134.33332833333338</c:v>
                </c:pt>
                <c:pt idx="1611">
                  <c:v>134.41666277777773</c:v>
                </c:pt>
                <c:pt idx="1612">
                  <c:v>134.50001527777778</c:v>
                </c:pt>
                <c:pt idx="1613">
                  <c:v>134.58332722222224</c:v>
                </c:pt>
                <c:pt idx="1614">
                  <c:v>134.66666138888885</c:v>
                </c:pt>
                <c:pt idx="1615">
                  <c:v>134.74999499999996</c:v>
                </c:pt>
                <c:pt idx="1616">
                  <c:v>134.83334166666666</c:v>
                </c:pt>
                <c:pt idx="1617">
                  <c:v>134.91666277777773</c:v>
                </c:pt>
                <c:pt idx="1618">
                  <c:v>135.00000416666663</c:v>
                </c:pt>
                <c:pt idx="1619">
                  <c:v>135.08334305555556</c:v>
                </c:pt>
                <c:pt idx="1620">
                  <c:v>135.1666711111111</c:v>
                </c:pt>
                <c:pt idx="1621">
                  <c:v>135.24999638888886</c:v>
                </c:pt>
                <c:pt idx="1622">
                  <c:v>135.33335111111109</c:v>
                </c:pt>
                <c:pt idx="1623">
                  <c:v>135.41668305555555</c:v>
                </c:pt>
                <c:pt idx="1624">
                  <c:v>135.49999638888889</c:v>
                </c:pt>
                <c:pt idx="1625">
                  <c:v>135.58332777777781</c:v>
                </c:pt>
                <c:pt idx="1626">
                  <c:v>135.66666055555555</c:v>
                </c:pt>
                <c:pt idx="1627">
                  <c:v>135.74999555555553</c:v>
                </c:pt>
                <c:pt idx="1628">
                  <c:v>135.83333083333338</c:v>
                </c:pt>
                <c:pt idx="1629">
                  <c:v>135.91667027777774</c:v>
                </c:pt>
                <c:pt idx="1630">
                  <c:v>136.00001083333336</c:v>
                </c:pt>
                <c:pt idx="1631">
                  <c:v>136.08335194444442</c:v>
                </c:pt>
                <c:pt idx="1632">
                  <c:v>136.16667444444442</c:v>
                </c:pt>
                <c:pt idx="1633">
                  <c:v>136.24999666666665</c:v>
                </c:pt>
                <c:pt idx="1634">
                  <c:v>136.33334527777777</c:v>
                </c:pt>
                <c:pt idx="1635">
                  <c:v>136.41666111111107</c:v>
                </c:pt>
                <c:pt idx="1636">
                  <c:v>136.50000166666663</c:v>
                </c:pt>
                <c:pt idx="1637">
                  <c:v>136.58335</c:v>
                </c:pt>
                <c:pt idx="1638">
                  <c:v>136.66666277777773</c:v>
                </c:pt>
                <c:pt idx="1639">
                  <c:v>136.7500138888889</c:v>
                </c:pt>
                <c:pt idx="1640">
                  <c:v>136.83334972222221</c:v>
                </c:pt>
                <c:pt idx="1641">
                  <c:v>136.91668499999997</c:v>
                </c:pt>
                <c:pt idx="1642">
                  <c:v>136.99999916666664</c:v>
                </c:pt>
                <c:pt idx="1643">
                  <c:v>137.08332833333338</c:v>
                </c:pt>
                <c:pt idx="1644">
                  <c:v>137.1666663888889</c:v>
                </c:pt>
                <c:pt idx="1645">
                  <c:v>137.25000111111112</c:v>
                </c:pt>
                <c:pt idx="1646">
                  <c:v>137.33333611111115</c:v>
                </c:pt>
                <c:pt idx="1647">
                  <c:v>137.41666222222219</c:v>
                </c:pt>
                <c:pt idx="1648">
                  <c:v>137.50000722222222</c:v>
                </c:pt>
                <c:pt idx="1649">
                  <c:v>137.58334555555558</c:v>
                </c:pt>
                <c:pt idx="1650">
                  <c:v>137.66666083333334</c:v>
                </c:pt>
                <c:pt idx="1651">
                  <c:v>137.75000611111111</c:v>
                </c:pt>
                <c:pt idx="1652">
                  <c:v>137.83332916666666</c:v>
                </c:pt>
                <c:pt idx="1653">
                  <c:v>137.91666944444441</c:v>
                </c:pt>
                <c:pt idx="1654">
                  <c:v>137.99999583333334</c:v>
                </c:pt>
                <c:pt idx="1655">
                  <c:v>138.08333472222225</c:v>
                </c:pt>
                <c:pt idx="1656">
                  <c:v>138.16666111111107</c:v>
                </c:pt>
                <c:pt idx="1657">
                  <c:v>138.24999472222217</c:v>
                </c:pt>
                <c:pt idx="1658">
                  <c:v>138.3333322222222</c:v>
                </c:pt>
                <c:pt idx="1659">
                  <c:v>138.41666944444441</c:v>
                </c:pt>
                <c:pt idx="1660">
                  <c:v>138.50001361111109</c:v>
                </c:pt>
                <c:pt idx="1661">
                  <c:v>138.58332833333338</c:v>
                </c:pt>
                <c:pt idx="1662">
                  <c:v>138.66668055555556</c:v>
                </c:pt>
                <c:pt idx="1663">
                  <c:v>138.74999611111107</c:v>
                </c:pt>
                <c:pt idx="1664">
                  <c:v>138.83333500000001</c:v>
                </c:pt>
                <c:pt idx="1665">
                  <c:v>138.91666083333334</c:v>
                </c:pt>
                <c:pt idx="1666">
                  <c:v>139.00000527777775</c:v>
                </c:pt>
                <c:pt idx="1667">
                  <c:v>139.08334138888893</c:v>
                </c:pt>
                <c:pt idx="1668">
                  <c:v>139.16666194444443</c:v>
                </c:pt>
                <c:pt idx="1669">
                  <c:v>139.25000722222222</c:v>
                </c:pt>
                <c:pt idx="1670">
                  <c:v>139.33334638888891</c:v>
                </c:pt>
                <c:pt idx="1671">
                  <c:v>139.41666083333334</c:v>
                </c:pt>
                <c:pt idx="1672">
                  <c:v>139.50000777777777</c:v>
                </c:pt>
                <c:pt idx="1673">
                  <c:v>139.58333138888889</c:v>
                </c:pt>
                <c:pt idx="1674">
                  <c:v>139.66666055555555</c:v>
                </c:pt>
                <c:pt idx="1675">
                  <c:v>139.74999861111107</c:v>
                </c:pt>
                <c:pt idx="1676">
                  <c:v>139.8333302777778</c:v>
                </c:pt>
                <c:pt idx="1677">
                  <c:v>139.91666222222219</c:v>
                </c:pt>
                <c:pt idx="1678">
                  <c:v>140.0000172222222</c:v>
                </c:pt>
                <c:pt idx="1679">
                  <c:v>140.08333194444444</c:v>
                </c:pt>
                <c:pt idx="1680">
                  <c:v>140.16666777777777</c:v>
                </c:pt>
                <c:pt idx="1681">
                  <c:v>140.25001194444445</c:v>
                </c:pt>
                <c:pt idx="1682">
                  <c:v>140.33332777777781</c:v>
                </c:pt>
                <c:pt idx="1683">
                  <c:v>140.4166811111111</c:v>
                </c:pt>
                <c:pt idx="1684">
                  <c:v>140.49999666666665</c:v>
                </c:pt>
                <c:pt idx="1685">
                  <c:v>140.58332916666666</c:v>
                </c:pt>
                <c:pt idx="1686">
                  <c:v>140.66666999999998</c:v>
                </c:pt>
                <c:pt idx="1687">
                  <c:v>140.75000305555557</c:v>
                </c:pt>
                <c:pt idx="1688">
                  <c:v>140.8333280555556</c:v>
                </c:pt>
                <c:pt idx="1689">
                  <c:v>140.91667305555558</c:v>
                </c:pt>
                <c:pt idx="1690">
                  <c:v>141.00000944444443</c:v>
                </c:pt>
                <c:pt idx="1691">
                  <c:v>141.08333916666666</c:v>
                </c:pt>
                <c:pt idx="1692">
                  <c:v>141.16668194444441</c:v>
                </c:pt>
                <c:pt idx="1693">
                  <c:v>141.25000916666664</c:v>
                </c:pt>
                <c:pt idx="1694">
                  <c:v>141.33332916666666</c:v>
                </c:pt>
                <c:pt idx="1695">
                  <c:v>141.4166719444444</c:v>
                </c:pt>
                <c:pt idx="1696">
                  <c:v>141.49999444444441</c:v>
                </c:pt>
                <c:pt idx="1697">
                  <c:v>141.58334250000001</c:v>
                </c:pt>
                <c:pt idx="1698">
                  <c:v>141.66666194444443</c:v>
                </c:pt>
                <c:pt idx="1699">
                  <c:v>141.74999805555555</c:v>
                </c:pt>
                <c:pt idx="1700">
                  <c:v>141.83334583333334</c:v>
                </c:pt>
                <c:pt idx="1701">
                  <c:v>141.91666138888885</c:v>
                </c:pt>
                <c:pt idx="1702">
                  <c:v>141.99999416666662</c:v>
                </c:pt>
                <c:pt idx="1703">
                  <c:v>142.08334444444444</c:v>
                </c:pt>
                <c:pt idx="1704">
                  <c:v>142.16667916666663</c:v>
                </c:pt>
                <c:pt idx="1705">
                  <c:v>142.25001111111112</c:v>
                </c:pt>
                <c:pt idx="1706">
                  <c:v>142.33332916666666</c:v>
                </c:pt>
                <c:pt idx="1707">
                  <c:v>142.4166811111111</c:v>
                </c:pt>
                <c:pt idx="1708">
                  <c:v>142.50000277777778</c:v>
                </c:pt>
                <c:pt idx="1709">
                  <c:v>142.58332833333338</c:v>
                </c:pt>
                <c:pt idx="1710">
                  <c:v>142.66666861111108</c:v>
                </c:pt>
                <c:pt idx="1711">
                  <c:v>142.7500172222222</c:v>
                </c:pt>
                <c:pt idx="1712">
                  <c:v>142.83332916666666</c:v>
                </c:pt>
                <c:pt idx="1713">
                  <c:v>142.91666055555555</c:v>
                </c:pt>
                <c:pt idx="1714">
                  <c:v>142.9999961111111</c:v>
                </c:pt>
                <c:pt idx="1715">
                  <c:v>143.08334666666667</c:v>
                </c:pt>
                <c:pt idx="1716">
                  <c:v>143.16666999999998</c:v>
                </c:pt>
                <c:pt idx="1717">
                  <c:v>143.25000194444445</c:v>
                </c:pt>
                <c:pt idx="1718">
                  <c:v>143.33332750000002</c:v>
                </c:pt>
                <c:pt idx="1719">
                  <c:v>143.41667055555556</c:v>
                </c:pt>
                <c:pt idx="1720">
                  <c:v>143.50001527777778</c:v>
                </c:pt>
                <c:pt idx="1721">
                  <c:v>143.58334277777777</c:v>
                </c:pt>
                <c:pt idx="1722">
                  <c:v>143.66666499999999</c:v>
                </c:pt>
                <c:pt idx="1723">
                  <c:v>143.75001583333335</c:v>
                </c:pt>
                <c:pt idx="1724">
                  <c:v>143.83332777777781</c:v>
                </c:pt>
                <c:pt idx="1725">
                  <c:v>143.91666111111107</c:v>
                </c:pt>
                <c:pt idx="1726">
                  <c:v>144.00001111111112</c:v>
                </c:pt>
                <c:pt idx="1727">
                  <c:v>144.08334916666666</c:v>
                </c:pt>
                <c:pt idx="1728">
                  <c:v>144.16666083333334</c:v>
                </c:pt>
                <c:pt idx="1729">
                  <c:v>144.24999527777774</c:v>
                </c:pt>
                <c:pt idx="1730">
                  <c:v>144.33334583333334</c:v>
                </c:pt>
                <c:pt idx="1731">
                  <c:v>144.41668138888886</c:v>
                </c:pt>
                <c:pt idx="1732">
                  <c:v>144.50000499999999</c:v>
                </c:pt>
                <c:pt idx="1733">
                  <c:v>144.5833280555556</c:v>
                </c:pt>
                <c:pt idx="1734">
                  <c:v>144.6666663888889</c:v>
                </c:pt>
                <c:pt idx="1735">
                  <c:v>144.75000694444446</c:v>
                </c:pt>
                <c:pt idx="1736">
                  <c:v>144.83333611111115</c:v>
                </c:pt>
                <c:pt idx="1737">
                  <c:v>144.91666166666661</c:v>
                </c:pt>
                <c:pt idx="1738">
                  <c:v>144.9999947222222</c:v>
                </c:pt>
                <c:pt idx="1739">
                  <c:v>145.08333000000002</c:v>
                </c:pt>
                <c:pt idx="1740">
                  <c:v>145.16666222222219</c:v>
                </c:pt>
                <c:pt idx="1741">
                  <c:v>145.24999638888892</c:v>
                </c:pt>
                <c:pt idx="1742">
                  <c:v>145.3333336111111</c:v>
                </c:pt>
                <c:pt idx="1743">
                  <c:v>145.41667111111107</c:v>
                </c:pt>
                <c:pt idx="1744">
                  <c:v>145.49999722222222</c:v>
                </c:pt>
                <c:pt idx="1745">
                  <c:v>145.58332916666666</c:v>
                </c:pt>
                <c:pt idx="1746">
                  <c:v>145.66666861111108</c:v>
                </c:pt>
                <c:pt idx="1747">
                  <c:v>145.74999527777774</c:v>
                </c:pt>
                <c:pt idx="1748">
                  <c:v>145.83333277777777</c:v>
                </c:pt>
                <c:pt idx="1749">
                  <c:v>145.91667499999997</c:v>
                </c:pt>
                <c:pt idx="1750">
                  <c:v>146.00000083333336</c:v>
                </c:pt>
                <c:pt idx="1751">
                  <c:v>146.08332833333336</c:v>
                </c:pt>
                <c:pt idx="1752">
                  <c:v>146.16666750000002</c:v>
                </c:pt>
                <c:pt idx="1753">
                  <c:v>146.24999499999996</c:v>
                </c:pt>
                <c:pt idx="1754">
                  <c:v>146.33333055555559</c:v>
                </c:pt>
                <c:pt idx="1755">
                  <c:v>146.41668472222216</c:v>
                </c:pt>
                <c:pt idx="1756">
                  <c:v>146.50001361111109</c:v>
                </c:pt>
                <c:pt idx="1757">
                  <c:v>146.58333166666665</c:v>
                </c:pt>
                <c:pt idx="1758">
                  <c:v>146.66667361111109</c:v>
                </c:pt>
                <c:pt idx="1759">
                  <c:v>146.75000416666666</c:v>
                </c:pt>
                <c:pt idx="1760">
                  <c:v>146.8333480555556</c:v>
                </c:pt>
                <c:pt idx="1761">
                  <c:v>146.91668249999998</c:v>
                </c:pt>
                <c:pt idx="1762">
                  <c:v>146.99999638888889</c:v>
                </c:pt>
                <c:pt idx="1763">
                  <c:v>147.08335027777778</c:v>
                </c:pt>
                <c:pt idx="1764">
                  <c:v>147.16667527777773</c:v>
                </c:pt>
                <c:pt idx="1765">
                  <c:v>147.24999666666662</c:v>
                </c:pt>
                <c:pt idx="1766">
                  <c:v>147.33333000000002</c:v>
                </c:pt>
                <c:pt idx="1767">
                  <c:v>147.41666222222219</c:v>
                </c:pt>
                <c:pt idx="1768">
                  <c:v>147.50000666666665</c:v>
                </c:pt>
                <c:pt idx="1769">
                  <c:v>147.58334583333337</c:v>
                </c:pt>
                <c:pt idx="1770">
                  <c:v>147.66666194444443</c:v>
                </c:pt>
                <c:pt idx="1771">
                  <c:v>147.74999666666662</c:v>
                </c:pt>
                <c:pt idx="1772">
                  <c:v>147.83332833333336</c:v>
                </c:pt>
                <c:pt idx="1773">
                  <c:v>147.9166672222222</c:v>
                </c:pt>
                <c:pt idx="1774">
                  <c:v>148.00000027777779</c:v>
                </c:pt>
                <c:pt idx="1775">
                  <c:v>148.08332722222221</c:v>
                </c:pt>
                <c:pt idx="1776">
                  <c:v>148.1666697222222</c:v>
                </c:pt>
                <c:pt idx="1777">
                  <c:v>148.24999555555553</c:v>
                </c:pt>
                <c:pt idx="1778">
                  <c:v>148.33335138888884</c:v>
                </c:pt>
                <c:pt idx="1779">
                  <c:v>148.41666222222219</c:v>
                </c:pt>
                <c:pt idx="1780">
                  <c:v>148.49999611111113</c:v>
                </c:pt>
                <c:pt idx="1781">
                  <c:v>148.58334166666666</c:v>
                </c:pt>
                <c:pt idx="1782">
                  <c:v>148.66666249999994</c:v>
                </c:pt>
                <c:pt idx="1783">
                  <c:v>148.75001500000002</c:v>
                </c:pt>
                <c:pt idx="1784">
                  <c:v>148.83333583333336</c:v>
                </c:pt>
                <c:pt idx="1785">
                  <c:v>148.91666277777776</c:v>
                </c:pt>
                <c:pt idx="1786">
                  <c:v>149.00000305555557</c:v>
                </c:pt>
                <c:pt idx="1787">
                  <c:v>149.08334055555557</c:v>
                </c:pt>
                <c:pt idx="1788">
                  <c:v>149.16667416666661</c:v>
                </c:pt>
                <c:pt idx="1789">
                  <c:v>149.2499961111111</c:v>
                </c:pt>
                <c:pt idx="1790">
                  <c:v>149.33332833333336</c:v>
                </c:pt>
                <c:pt idx="1791">
                  <c:v>149.41667666666663</c:v>
                </c:pt>
                <c:pt idx="1792">
                  <c:v>149.49999638888889</c:v>
                </c:pt>
                <c:pt idx="1793">
                  <c:v>149.58334500000001</c:v>
                </c:pt>
                <c:pt idx="1794">
                  <c:v>149.66666194444443</c:v>
                </c:pt>
                <c:pt idx="1795">
                  <c:v>149.75001194444442</c:v>
                </c:pt>
                <c:pt idx="1796">
                  <c:v>149.83334500000001</c:v>
                </c:pt>
                <c:pt idx="1797">
                  <c:v>149.91667249999998</c:v>
                </c:pt>
                <c:pt idx="1798">
                  <c:v>150.00001527777778</c:v>
                </c:pt>
                <c:pt idx="1799">
                  <c:v>150.08334555555558</c:v>
                </c:pt>
                <c:pt idx="1800">
                  <c:v>150.16666805555556</c:v>
                </c:pt>
                <c:pt idx="1801">
                  <c:v>150.24999777777776</c:v>
                </c:pt>
                <c:pt idx="1802">
                  <c:v>150.33333527777776</c:v>
                </c:pt>
                <c:pt idx="1803">
                  <c:v>150.41666138888885</c:v>
                </c:pt>
                <c:pt idx="1804">
                  <c:v>150.50000444444441</c:v>
                </c:pt>
                <c:pt idx="1805">
                  <c:v>150.58333194444444</c:v>
                </c:pt>
                <c:pt idx="1806">
                  <c:v>150.66667555555554</c:v>
                </c:pt>
                <c:pt idx="1807">
                  <c:v>150.74999833333331</c:v>
                </c:pt>
                <c:pt idx="1808">
                  <c:v>150.83334250000001</c:v>
                </c:pt>
                <c:pt idx="1809">
                  <c:v>150.91666111111107</c:v>
                </c:pt>
                <c:pt idx="1810">
                  <c:v>151.00000166666666</c:v>
                </c:pt>
                <c:pt idx="1811">
                  <c:v>151.08332861111111</c:v>
                </c:pt>
                <c:pt idx="1812">
                  <c:v>151.16667027777777</c:v>
                </c:pt>
                <c:pt idx="1813">
                  <c:v>151.25001</c:v>
                </c:pt>
                <c:pt idx="1814">
                  <c:v>151.33334138888893</c:v>
                </c:pt>
                <c:pt idx="1815">
                  <c:v>151.41666694444442</c:v>
                </c:pt>
                <c:pt idx="1816">
                  <c:v>151.49999611111113</c:v>
                </c:pt>
                <c:pt idx="1817">
                  <c:v>151.5833280555556</c:v>
                </c:pt>
                <c:pt idx="1818">
                  <c:v>151.66667916666665</c:v>
                </c:pt>
                <c:pt idx="1819">
                  <c:v>151.74999805555555</c:v>
                </c:pt>
                <c:pt idx="1820">
                  <c:v>151.83332861111111</c:v>
                </c:pt>
                <c:pt idx="1821">
                  <c:v>151.91668055555556</c:v>
                </c:pt>
                <c:pt idx="1822">
                  <c:v>152.0000086111111</c:v>
                </c:pt>
                <c:pt idx="1823">
                  <c:v>152.08333055555559</c:v>
                </c:pt>
                <c:pt idx="1824">
                  <c:v>152.16667111111107</c:v>
                </c:pt>
                <c:pt idx="1825">
                  <c:v>152.25000166666666</c:v>
                </c:pt>
                <c:pt idx="1826">
                  <c:v>152.33334750000003</c:v>
                </c:pt>
                <c:pt idx="1827">
                  <c:v>152.41667305555558</c:v>
                </c:pt>
                <c:pt idx="1828">
                  <c:v>152.50000305555557</c:v>
                </c:pt>
                <c:pt idx="1829">
                  <c:v>152.58332833333336</c:v>
                </c:pt>
                <c:pt idx="1830">
                  <c:v>152.66666138888885</c:v>
                </c:pt>
                <c:pt idx="1831">
                  <c:v>152.75000027777779</c:v>
                </c:pt>
                <c:pt idx="1832">
                  <c:v>152.83334527777777</c:v>
                </c:pt>
                <c:pt idx="1833">
                  <c:v>152.91667083333334</c:v>
                </c:pt>
                <c:pt idx="1834">
                  <c:v>152.99999499999998</c:v>
                </c:pt>
                <c:pt idx="1835">
                  <c:v>153.08333000000002</c:v>
                </c:pt>
                <c:pt idx="1836">
                  <c:v>153.16666416666661</c:v>
                </c:pt>
                <c:pt idx="1837">
                  <c:v>153.24999916666661</c:v>
                </c:pt>
                <c:pt idx="1838">
                  <c:v>153.33332777777781</c:v>
                </c:pt>
                <c:pt idx="1839">
                  <c:v>153.41666194444443</c:v>
                </c:pt>
                <c:pt idx="1840">
                  <c:v>153.50001500000002</c:v>
                </c:pt>
                <c:pt idx="1841">
                  <c:v>153.58332833333336</c:v>
                </c:pt>
                <c:pt idx="1842">
                  <c:v>153.66667055555553</c:v>
                </c:pt>
                <c:pt idx="1843">
                  <c:v>153.74999749999998</c:v>
                </c:pt>
                <c:pt idx="1844">
                  <c:v>153.8333297222222</c:v>
                </c:pt>
                <c:pt idx="1845">
                  <c:v>153.9166663888889</c:v>
                </c:pt>
                <c:pt idx="1846">
                  <c:v>153.99999499999998</c:v>
                </c:pt>
                <c:pt idx="1847">
                  <c:v>154.08334611111113</c:v>
                </c:pt>
                <c:pt idx="1848">
                  <c:v>154.16666277777776</c:v>
                </c:pt>
                <c:pt idx="1849">
                  <c:v>154.25001</c:v>
                </c:pt>
                <c:pt idx="1850">
                  <c:v>154.33333250000001</c:v>
                </c:pt>
                <c:pt idx="1851">
                  <c:v>154.41666138888885</c:v>
                </c:pt>
                <c:pt idx="1852">
                  <c:v>154.50000583333335</c:v>
                </c:pt>
                <c:pt idx="1853">
                  <c:v>154.58332888888893</c:v>
                </c:pt>
                <c:pt idx="1854">
                  <c:v>154.66666194444443</c:v>
                </c:pt>
                <c:pt idx="1855">
                  <c:v>154.74999416666662</c:v>
                </c:pt>
                <c:pt idx="1856">
                  <c:v>154.83332888888893</c:v>
                </c:pt>
                <c:pt idx="1857">
                  <c:v>154.91666194444443</c:v>
                </c:pt>
                <c:pt idx="1858">
                  <c:v>155.00001416666663</c:v>
                </c:pt>
                <c:pt idx="1859">
                  <c:v>155.08333277777777</c:v>
                </c:pt>
                <c:pt idx="1860">
                  <c:v>155.16667611111106</c:v>
                </c:pt>
                <c:pt idx="1861">
                  <c:v>155.25000222222218</c:v>
                </c:pt>
                <c:pt idx="1862">
                  <c:v>155.33334416666668</c:v>
                </c:pt>
                <c:pt idx="1863">
                  <c:v>155.41668083333334</c:v>
                </c:pt>
                <c:pt idx="1864">
                  <c:v>155.49999972222219</c:v>
                </c:pt>
                <c:pt idx="1865">
                  <c:v>155.58333694444448</c:v>
                </c:pt>
                <c:pt idx="1866">
                  <c:v>155.66666111111107</c:v>
                </c:pt>
                <c:pt idx="1867">
                  <c:v>155.74999638888886</c:v>
                </c:pt>
                <c:pt idx="1868">
                  <c:v>155.83333222222225</c:v>
                </c:pt>
                <c:pt idx="1869">
                  <c:v>155.91666305555555</c:v>
                </c:pt>
                <c:pt idx="1870">
                  <c:v>155.99999444444441</c:v>
                </c:pt>
                <c:pt idx="1871">
                  <c:v>156.08334777777782</c:v>
                </c:pt>
                <c:pt idx="1872">
                  <c:v>156.16666083333337</c:v>
                </c:pt>
                <c:pt idx="1873">
                  <c:v>156.24999555555553</c:v>
                </c:pt>
                <c:pt idx="1874">
                  <c:v>156.33332888888893</c:v>
                </c:pt>
                <c:pt idx="1875">
                  <c:v>156.41668611111106</c:v>
                </c:pt>
                <c:pt idx="1876">
                  <c:v>156.49999444444441</c:v>
                </c:pt>
                <c:pt idx="1877">
                  <c:v>156.58333222222225</c:v>
                </c:pt>
                <c:pt idx="1878">
                  <c:v>156.66668166666665</c:v>
                </c:pt>
                <c:pt idx="1879">
                  <c:v>156.75000083333336</c:v>
                </c:pt>
                <c:pt idx="1880">
                  <c:v>156.83332944444447</c:v>
                </c:pt>
                <c:pt idx="1881">
                  <c:v>156.91667416666661</c:v>
                </c:pt>
                <c:pt idx="1882">
                  <c:v>156.99999499999998</c:v>
                </c:pt>
                <c:pt idx="1883">
                  <c:v>157.08334305555559</c:v>
                </c:pt>
                <c:pt idx="1884">
                  <c:v>157.16667166666667</c:v>
                </c:pt>
                <c:pt idx="1885">
                  <c:v>157.25001138888891</c:v>
                </c:pt>
                <c:pt idx="1886">
                  <c:v>157.33334055555557</c:v>
                </c:pt>
                <c:pt idx="1887">
                  <c:v>157.4166836111111</c:v>
                </c:pt>
                <c:pt idx="1888">
                  <c:v>157.4999947222222</c:v>
                </c:pt>
                <c:pt idx="1889">
                  <c:v>157.58332916666666</c:v>
                </c:pt>
                <c:pt idx="1890">
                  <c:v>157.66666277777776</c:v>
                </c:pt>
                <c:pt idx="1891">
                  <c:v>157.74999444444438</c:v>
                </c:pt>
                <c:pt idx="1892">
                  <c:v>157.8333436111111</c:v>
                </c:pt>
                <c:pt idx="1893">
                  <c:v>157.91666194444443</c:v>
                </c:pt>
                <c:pt idx="1894">
                  <c:v>157.99999388888887</c:v>
                </c:pt>
                <c:pt idx="1895">
                  <c:v>158.08334666666667</c:v>
                </c:pt>
                <c:pt idx="1896">
                  <c:v>158.16666138888885</c:v>
                </c:pt>
                <c:pt idx="1897">
                  <c:v>158.25000472222217</c:v>
                </c:pt>
                <c:pt idx="1898">
                  <c:v>158.33332944444447</c:v>
                </c:pt>
                <c:pt idx="1899">
                  <c:v>158.41667305555558</c:v>
                </c:pt>
                <c:pt idx="1900">
                  <c:v>158.50001083333336</c:v>
                </c:pt>
                <c:pt idx="1901">
                  <c:v>158.58333194444444</c:v>
                </c:pt>
                <c:pt idx="1902">
                  <c:v>158.66668527777779</c:v>
                </c:pt>
                <c:pt idx="1903">
                  <c:v>158.75001111111112</c:v>
                </c:pt>
                <c:pt idx="1904">
                  <c:v>158.83333194444444</c:v>
                </c:pt>
                <c:pt idx="1905">
                  <c:v>158.91667722222218</c:v>
                </c:pt>
                <c:pt idx="1906">
                  <c:v>158.99999694444443</c:v>
                </c:pt>
                <c:pt idx="1907">
                  <c:v>159.08333777777779</c:v>
                </c:pt>
                <c:pt idx="1908">
                  <c:v>159.1666672222222</c:v>
                </c:pt>
                <c:pt idx="1909">
                  <c:v>159.25000666666665</c:v>
                </c:pt>
                <c:pt idx="1910">
                  <c:v>159.33333083333341</c:v>
                </c:pt>
                <c:pt idx="1911">
                  <c:v>159.41666388888885</c:v>
                </c:pt>
                <c:pt idx="1912">
                  <c:v>159.50001638888889</c:v>
                </c:pt>
                <c:pt idx="1913">
                  <c:v>159.58332944444447</c:v>
                </c:pt>
                <c:pt idx="1914">
                  <c:v>159.6666719444444</c:v>
                </c:pt>
                <c:pt idx="1915">
                  <c:v>159.74999638888886</c:v>
                </c:pt>
                <c:pt idx="1916">
                  <c:v>159.83332944444447</c:v>
                </c:pt>
                <c:pt idx="1917">
                  <c:v>159.91666916666662</c:v>
                </c:pt>
                <c:pt idx="1918">
                  <c:v>159.99999638888889</c:v>
                </c:pt>
                <c:pt idx="1919">
                  <c:v>160.08333000000002</c:v>
                </c:pt>
                <c:pt idx="1920">
                  <c:v>160.16667472222215</c:v>
                </c:pt>
                <c:pt idx="1921">
                  <c:v>160.24999472222217</c:v>
                </c:pt>
                <c:pt idx="1922">
                  <c:v>160.33334472222222</c:v>
                </c:pt>
                <c:pt idx="1923">
                  <c:v>160.41666111111107</c:v>
                </c:pt>
                <c:pt idx="1924">
                  <c:v>160.50000666666665</c:v>
                </c:pt>
                <c:pt idx="1925">
                  <c:v>160.58333000000002</c:v>
                </c:pt>
                <c:pt idx="1926">
                  <c:v>160.66666138888885</c:v>
                </c:pt>
                <c:pt idx="1927">
                  <c:v>160.75001027777776</c:v>
                </c:pt>
                <c:pt idx="1928">
                  <c:v>160.83334027777781</c:v>
                </c:pt>
                <c:pt idx="1929">
                  <c:v>160.91666861111108</c:v>
                </c:pt>
                <c:pt idx="1930">
                  <c:v>161.00000027777779</c:v>
                </c:pt>
                <c:pt idx="1931">
                  <c:v>161.08332722222221</c:v>
                </c:pt>
                <c:pt idx="1932">
                  <c:v>161.16666777777775</c:v>
                </c:pt>
                <c:pt idx="1933">
                  <c:v>161.24999749999998</c:v>
                </c:pt>
                <c:pt idx="1934">
                  <c:v>161.33334527777777</c:v>
                </c:pt>
                <c:pt idx="1935">
                  <c:v>161.4166763888889</c:v>
                </c:pt>
                <c:pt idx="1936">
                  <c:v>161.49999638888889</c:v>
                </c:pt>
                <c:pt idx="1937">
                  <c:v>161.58333305555558</c:v>
                </c:pt>
                <c:pt idx="1938">
                  <c:v>161.6666672222222</c:v>
                </c:pt>
                <c:pt idx="1939">
                  <c:v>161.74999583333332</c:v>
                </c:pt>
                <c:pt idx="1940">
                  <c:v>161.8333280555556</c:v>
                </c:pt>
                <c:pt idx="1941">
                  <c:v>161.91666249999994</c:v>
                </c:pt>
                <c:pt idx="1942">
                  <c:v>162.00001444444445</c:v>
                </c:pt>
                <c:pt idx="1943">
                  <c:v>162.08333083333341</c:v>
                </c:pt>
                <c:pt idx="1944">
                  <c:v>162.16667166666667</c:v>
                </c:pt>
                <c:pt idx="1945">
                  <c:v>162.2499961111111</c:v>
                </c:pt>
                <c:pt idx="1946">
                  <c:v>162.33333861111115</c:v>
                </c:pt>
                <c:pt idx="1947">
                  <c:v>162.41666277777776</c:v>
                </c:pt>
                <c:pt idx="1948">
                  <c:v>162.5000013888889</c:v>
                </c:pt>
                <c:pt idx="1949">
                  <c:v>162.58332833333336</c:v>
                </c:pt>
                <c:pt idx="1950">
                  <c:v>162.66666999999998</c:v>
                </c:pt>
                <c:pt idx="1951">
                  <c:v>162.75001166666664</c:v>
                </c:pt>
                <c:pt idx="1952">
                  <c:v>162.83332833333336</c:v>
                </c:pt>
                <c:pt idx="1953">
                  <c:v>162.91667166666667</c:v>
                </c:pt>
                <c:pt idx="1954">
                  <c:v>162.99999444444441</c:v>
                </c:pt>
                <c:pt idx="1955">
                  <c:v>163.08333000000002</c:v>
                </c:pt>
                <c:pt idx="1956">
                  <c:v>163.16666055555555</c:v>
                </c:pt>
                <c:pt idx="1957">
                  <c:v>163.25001305555554</c:v>
                </c:pt>
                <c:pt idx="1958">
                  <c:v>163.33332833333336</c:v>
                </c:pt>
                <c:pt idx="1959">
                  <c:v>163.41667611111106</c:v>
                </c:pt>
                <c:pt idx="1960">
                  <c:v>163.5000138888889</c:v>
                </c:pt>
                <c:pt idx="1961">
                  <c:v>163.58332777777781</c:v>
                </c:pt>
                <c:pt idx="1962">
                  <c:v>163.66667333333331</c:v>
                </c:pt>
                <c:pt idx="1963">
                  <c:v>163.74999416666662</c:v>
                </c:pt>
                <c:pt idx="1964">
                  <c:v>163.83332750000005</c:v>
                </c:pt>
                <c:pt idx="1965">
                  <c:v>163.91667555555554</c:v>
                </c:pt>
                <c:pt idx="1966">
                  <c:v>164.00000611111111</c:v>
                </c:pt>
                <c:pt idx="1967">
                  <c:v>164.08335138888884</c:v>
                </c:pt>
                <c:pt idx="1968">
                  <c:v>164.16667499999997</c:v>
                </c:pt>
                <c:pt idx="1969">
                  <c:v>164.25000472222217</c:v>
                </c:pt>
                <c:pt idx="1970">
                  <c:v>164.3333280555556</c:v>
                </c:pt>
                <c:pt idx="1971">
                  <c:v>164.41667416666661</c:v>
                </c:pt>
                <c:pt idx="1972">
                  <c:v>164.49999499999998</c:v>
                </c:pt>
                <c:pt idx="1973">
                  <c:v>164.58332833333336</c:v>
                </c:pt>
                <c:pt idx="1974">
                  <c:v>164.66667722222218</c:v>
                </c:pt>
                <c:pt idx="1975">
                  <c:v>164.74999555555553</c:v>
                </c:pt>
                <c:pt idx="1976">
                  <c:v>164.83333805555557</c:v>
                </c:pt>
                <c:pt idx="1977">
                  <c:v>164.91666333333333</c:v>
                </c:pt>
                <c:pt idx="1978">
                  <c:v>165.00000416666666</c:v>
                </c:pt>
                <c:pt idx="1979">
                  <c:v>165.08332833333336</c:v>
                </c:pt>
                <c:pt idx="1980">
                  <c:v>165.16666666666663</c:v>
                </c:pt>
                <c:pt idx="1981">
                  <c:v>165.25001333333336</c:v>
                </c:pt>
                <c:pt idx="1982">
                  <c:v>165.33333861111115</c:v>
                </c:pt>
                <c:pt idx="1983">
                  <c:v>165.41666249999994</c:v>
                </c:pt>
                <c:pt idx="1984">
                  <c:v>165.5</c:v>
                </c:pt>
                <c:pt idx="1985">
                  <c:v>165.58333972222223</c:v>
                </c:pt>
                <c:pt idx="1986">
                  <c:v>165.66666194444443</c:v>
                </c:pt>
                <c:pt idx="1987">
                  <c:v>165.74999583333332</c:v>
                </c:pt>
                <c:pt idx="1988">
                  <c:v>165.83333638888891</c:v>
                </c:pt>
                <c:pt idx="1989">
                  <c:v>165.91666194444443</c:v>
                </c:pt>
                <c:pt idx="1990">
                  <c:v>166.00001222222218</c:v>
                </c:pt>
                <c:pt idx="1991">
                  <c:v>166.0833436111111</c:v>
                </c:pt>
                <c:pt idx="1992">
                  <c:v>166.16666305555555</c:v>
                </c:pt>
                <c:pt idx="1993">
                  <c:v>166.25000055555557</c:v>
                </c:pt>
                <c:pt idx="1994">
                  <c:v>166.33334083333338</c:v>
                </c:pt>
                <c:pt idx="1995">
                  <c:v>166.41666166666658</c:v>
                </c:pt>
                <c:pt idx="1996">
                  <c:v>166.49999416666665</c:v>
                </c:pt>
                <c:pt idx="1997">
                  <c:v>166.58334333333337</c:v>
                </c:pt>
                <c:pt idx="1998">
                  <c:v>166.66666499999997</c:v>
                </c:pt>
                <c:pt idx="1999">
                  <c:v>166.74999638888886</c:v>
                </c:pt>
                <c:pt idx="2000">
                  <c:v>166.83333722222221</c:v>
                </c:pt>
                <c:pt idx="2001">
                  <c:v>166.91666888888886</c:v>
                </c:pt>
                <c:pt idx="2002">
                  <c:v>167.0000138888889</c:v>
                </c:pt>
                <c:pt idx="2003">
                  <c:v>167.08334500000001</c:v>
                </c:pt>
                <c:pt idx="2004">
                  <c:v>167.16666277777776</c:v>
                </c:pt>
                <c:pt idx="2005">
                  <c:v>167.25000916666664</c:v>
                </c:pt>
                <c:pt idx="2006">
                  <c:v>167.33334138888893</c:v>
                </c:pt>
                <c:pt idx="2007">
                  <c:v>167.41666499999997</c:v>
                </c:pt>
                <c:pt idx="2008">
                  <c:v>167.49999444444441</c:v>
                </c:pt>
                <c:pt idx="2009">
                  <c:v>167.58332944444444</c:v>
                </c:pt>
                <c:pt idx="2010">
                  <c:v>167.66667666666663</c:v>
                </c:pt>
                <c:pt idx="2011">
                  <c:v>167.75000944444443</c:v>
                </c:pt>
                <c:pt idx="2012">
                  <c:v>167.83334055555557</c:v>
                </c:pt>
                <c:pt idx="2013">
                  <c:v>167.91666222222219</c:v>
                </c:pt>
                <c:pt idx="2014">
                  <c:v>168.00000888888889</c:v>
                </c:pt>
                <c:pt idx="2015">
                  <c:v>168.08333750000003</c:v>
                </c:pt>
                <c:pt idx="2016">
                  <c:v>168.16667861111108</c:v>
                </c:pt>
                <c:pt idx="2017">
                  <c:v>168.24999666666665</c:v>
                </c:pt>
                <c:pt idx="2018">
                  <c:v>168.33332777777781</c:v>
                </c:pt>
                <c:pt idx="2019">
                  <c:v>168.41666277777776</c:v>
                </c:pt>
                <c:pt idx="2020">
                  <c:v>168.49999555555556</c:v>
                </c:pt>
                <c:pt idx="2021">
                  <c:v>168.58334416666668</c:v>
                </c:pt>
                <c:pt idx="2022">
                  <c:v>168.66666472222218</c:v>
                </c:pt>
                <c:pt idx="2023">
                  <c:v>168.74999416666662</c:v>
                </c:pt>
                <c:pt idx="2024">
                  <c:v>168.83333305555558</c:v>
                </c:pt>
                <c:pt idx="2025">
                  <c:v>168.9166697222222</c:v>
                </c:pt>
                <c:pt idx="2026">
                  <c:v>169.00001111111112</c:v>
                </c:pt>
                <c:pt idx="2027">
                  <c:v>169.08332722222221</c:v>
                </c:pt>
                <c:pt idx="2028">
                  <c:v>169.16666305555555</c:v>
                </c:pt>
                <c:pt idx="2029">
                  <c:v>169.25000638888889</c:v>
                </c:pt>
                <c:pt idx="2030">
                  <c:v>169.3333302777778</c:v>
                </c:pt>
                <c:pt idx="2031">
                  <c:v>169.41668055555556</c:v>
                </c:pt>
                <c:pt idx="2032">
                  <c:v>169.50001</c:v>
                </c:pt>
                <c:pt idx="2033">
                  <c:v>169.58333500000001</c:v>
                </c:pt>
                <c:pt idx="2034">
                  <c:v>169.66667555555554</c:v>
                </c:pt>
                <c:pt idx="2035">
                  <c:v>169.75000333333335</c:v>
                </c:pt>
                <c:pt idx="2036">
                  <c:v>169.83335194444442</c:v>
                </c:pt>
                <c:pt idx="2037">
                  <c:v>169.91667472222215</c:v>
                </c:pt>
                <c:pt idx="2038">
                  <c:v>169.99999583333334</c:v>
                </c:pt>
                <c:pt idx="2039">
                  <c:v>170.08333555555558</c:v>
                </c:pt>
                <c:pt idx="2040">
                  <c:v>170.16668138888886</c:v>
                </c:pt>
                <c:pt idx="2041">
                  <c:v>170.24999944444443</c:v>
                </c:pt>
                <c:pt idx="2042">
                  <c:v>170.33333888888893</c:v>
                </c:pt>
                <c:pt idx="2043">
                  <c:v>170.41666333333333</c:v>
                </c:pt>
                <c:pt idx="2044">
                  <c:v>170.50001194444442</c:v>
                </c:pt>
                <c:pt idx="2045">
                  <c:v>170.58333583333336</c:v>
                </c:pt>
                <c:pt idx="2046">
                  <c:v>170.66668194444443</c:v>
                </c:pt>
                <c:pt idx="2047">
                  <c:v>170.74999527777771</c:v>
                </c:pt>
                <c:pt idx="2048">
                  <c:v>170.83333138888889</c:v>
                </c:pt>
                <c:pt idx="2049">
                  <c:v>170.91667833333338</c:v>
                </c:pt>
                <c:pt idx="2050">
                  <c:v>171.00000222222221</c:v>
                </c:pt>
                <c:pt idx="2051">
                  <c:v>171.08333888888893</c:v>
                </c:pt>
                <c:pt idx="2052">
                  <c:v>171.1666797222222</c:v>
                </c:pt>
                <c:pt idx="2053">
                  <c:v>171.24999749999998</c:v>
                </c:pt>
                <c:pt idx="2054">
                  <c:v>171.33333083333341</c:v>
                </c:pt>
                <c:pt idx="2055">
                  <c:v>171.41666666666663</c:v>
                </c:pt>
                <c:pt idx="2056">
                  <c:v>171.5000077777778</c:v>
                </c:pt>
                <c:pt idx="2057">
                  <c:v>171.5833297222222</c:v>
                </c:pt>
                <c:pt idx="2058">
                  <c:v>171.66667722222218</c:v>
                </c:pt>
                <c:pt idx="2059">
                  <c:v>171.74999638888886</c:v>
                </c:pt>
                <c:pt idx="2060">
                  <c:v>171.83334500000001</c:v>
                </c:pt>
                <c:pt idx="2061">
                  <c:v>171.91667999999999</c:v>
                </c:pt>
                <c:pt idx="2062">
                  <c:v>171.99999499999998</c:v>
                </c:pt>
                <c:pt idx="2063">
                  <c:v>172.08334722222224</c:v>
                </c:pt>
                <c:pt idx="2064">
                  <c:v>172.16666138888885</c:v>
                </c:pt>
                <c:pt idx="2065">
                  <c:v>172.2499961111111</c:v>
                </c:pt>
                <c:pt idx="2066">
                  <c:v>172.33332833333338</c:v>
                </c:pt>
                <c:pt idx="2067">
                  <c:v>172.41666305555555</c:v>
                </c:pt>
                <c:pt idx="2068">
                  <c:v>172.49999583333334</c:v>
                </c:pt>
                <c:pt idx="2069">
                  <c:v>172.58333055555559</c:v>
                </c:pt>
                <c:pt idx="2070">
                  <c:v>172.66666166666658</c:v>
                </c:pt>
                <c:pt idx="2071">
                  <c:v>172.75000055555554</c:v>
                </c:pt>
                <c:pt idx="2072">
                  <c:v>172.8333302777778</c:v>
                </c:pt>
                <c:pt idx="2073">
                  <c:v>172.91666249999997</c:v>
                </c:pt>
                <c:pt idx="2074">
                  <c:v>173.00000722222222</c:v>
                </c:pt>
                <c:pt idx="2075">
                  <c:v>173.08333111111111</c:v>
                </c:pt>
                <c:pt idx="2076">
                  <c:v>173.16666805555556</c:v>
                </c:pt>
                <c:pt idx="2077">
                  <c:v>173.25000361111108</c:v>
                </c:pt>
                <c:pt idx="2078">
                  <c:v>173.33332944444444</c:v>
                </c:pt>
                <c:pt idx="2079">
                  <c:v>173.41666555555554</c:v>
                </c:pt>
                <c:pt idx="2080">
                  <c:v>173.50000361111108</c:v>
                </c:pt>
                <c:pt idx="2081">
                  <c:v>173.58335222222217</c:v>
                </c:pt>
                <c:pt idx="2082">
                  <c:v>173.66666194444443</c:v>
                </c:pt>
                <c:pt idx="2083">
                  <c:v>173.75001333333336</c:v>
                </c:pt>
                <c:pt idx="2084">
                  <c:v>173.83334083333338</c:v>
                </c:pt>
                <c:pt idx="2085">
                  <c:v>173.91666583333333</c:v>
                </c:pt>
                <c:pt idx="2086">
                  <c:v>173.99999805555558</c:v>
                </c:pt>
                <c:pt idx="2087">
                  <c:v>174.08332750000005</c:v>
                </c:pt>
                <c:pt idx="2088">
                  <c:v>174.16667111111107</c:v>
                </c:pt>
                <c:pt idx="2089">
                  <c:v>174.25000833333337</c:v>
                </c:pt>
                <c:pt idx="2090">
                  <c:v>174.33334027777781</c:v>
                </c:pt>
                <c:pt idx="2091">
                  <c:v>174.41666138888885</c:v>
                </c:pt>
                <c:pt idx="2092">
                  <c:v>174.50000249999999</c:v>
                </c:pt>
                <c:pt idx="2093">
                  <c:v>174.58334833333339</c:v>
                </c:pt>
                <c:pt idx="2094">
                  <c:v>174.66667138888886</c:v>
                </c:pt>
                <c:pt idx="2095">
                  <c:v>174.74999638888886</c:v>
                </c:pt>
                <c:pt idx="2096">
                  <c:v>174.83332833333338</c:v>
                </c:pt>
                <c:pt idx="2097">
                  <c:v>174.91666249999997</c:v>
                </c:pt>
                <c:pt idx="2098">
                  <c:v>174.99999750000001</c:v>
                </c:pt>
                <c:pt idx="2099">
                  <c:v>175.08333583333336</c:v>
                </c:pt>
                <c:pt idx="2100">
                  <c:v>175.16666166666658</c:v>
                </c:pt>
                <c:pt idx="2101">
                  <c:v>175.25001361111109</c:v>
                </c:pt>
                <c:pt idx="2102">
                  <c:v>175.33333888888893</c:v>
                </c:pt>
                <c:pt idx="2103">
                  <c:v>175.41666249999997</c:v>
                </c:pt>
                <c:pt idx="2104">
                  <c:v>175.49999611111113</c:v>
                </c:pt>
                <c:pt idx="2105">
                  <c:v>175.5833297222222</c:v>
                </c:pt>
                <c:pt idx="2106">
                  <c:v>175.66667916666665</c:v>
                </c:pt>
                <c:pt idx="2107">
                  <c:v>175.74999555555553</c:v>
                </c:pt>
                <c:pt idx="2108">
                  <c:v>175.8333297222222</c:v>
                </c:pt>
                <c:pt idx="2109">
                  <c:v>175.91666277777776</c:v>
                </c:pt>
                <c:pt idx="2110">
                  <c:v>175.99999611111113</c:v>
                </c:pt>
                <c:pt idx="2111">
                  <c:v>176.08335083333336</c:v>
                </c:pt>
                <c:pt idx="2112">
                  <c:v>176.16666388888885</c:v>
                </c:pt>
                <c:pt idx="2113">
                  <c:v>176.2499969444444</c:v>
                </c:pt>
                <c:pt idx="2114">
                  <c:v>176.3333297222222</c:v>
                </c:pt>
                <c:pt idx="2115">
                  <c:v>176.41667305555558</c:v>
                </c:pt>
                <c:pt idx="2116">
                  <c:v>176.50000500000002</c:v>
                </c:pt>
                <c:pt idx="2117">
                  <c:v>176.5833280555556</c:v>
                </c:pt>
                <c:pt idx="2118">
                  <c:v>176.66668138888886</c:v>
                </c:pt>
                <c:pt idx="2119">
                  <c:v>176.75001166666664</c:v>
                </c:pt>
                <c:pt idx="2120">
                  <c:v>176.83335138888884</c:v>
                </c:pt>
                <c:pt idx="2121">
                  <c:v>176.91666055555555</c:v>
                </c:pt>
                <c:pt idx="2122">
                  <c:v>176.99999416666665</c:v>
                </c:pt>
                <c:pt idx="2123">
                  <c:v>177.08334166666668</c:v>
                </c:pt>
                <c:pt idx="2124">
                  <c:v>177.16666194444443</c:v>
                </c:pt>
                <c:pt idx="2125">
                  <c:v>177.25001666666668</c:v>
                </c:pt>
                <c:pt idx="2126">
                  <c:v>177.33333305555558</c:v>
                </c:pt>
                <c:pt idx="2127">
                  <c:v>177.41666166666658</c:v>
                </c:pt>
                <c:pt idx="2128">
                  <c:v>177.49999499999998</c:v>
                </c:pt>
                <c:pt idx="2129">
                  <c:v>177.58333500000001</c:v>
                </c:pt>
                <c:pt idx="2130">
                  <c:v>177.66666166666658</c:v>
                </c:pt>
                <c:pt idx="2131">
                  <c:v>177.74999444444438</c:v>
                </c:pt>
                <c:pt idx="2132">
                  <c:v>177.83333000000002</c:v>
                </c:pt>
                <c:pt idx="2133">
                  <c:v>177.91667388888885</c:v>
                </c:pt>
                <c:pt idx="2134">
                  <c:v>178.00001972222222</c:v>
                </c:pt>
                <c:pt idx="2135">
                  <c:v>178.08334972222224</c:v>
                </c:pt>
                <c:pt idx="2136">
                  <c:v>178.16667166666662</c:v>
                </c:pt>
                <c:pt idx="2137">
                  <c:v>178.24999527777771</c:v>
                </c:pt>
                <c:pt idx="2138">
                  <c:v>178.33332777777781</c:v>
                </c:pt>
                <c:pt idx="2139">
                  <c:v>178.41667027777777</c:v>
                </c:pt>
                <c:pt idx="2140">
                  <c:v>178.50001111111112</c:v>
                </c:pt>
                <c:pt idx="2141">
                  <c:v>178.58334333333337</c:v>
                </c:pt>
                <c:pt idx="2142">
                  <c:v>178.66667416666661</c:v>
                </c:pt>
                <c:pt idx="2143">
                  <c:v>178.75001805555556</c:v>
                </c:pt>
                <c:pt idx="2144">
                  <c:v>178.83332916666666</c:v>
                </c:pt>
                <c:pt idx="2145">
                  <c:v>178.91666111111107</c:v>
                </c:pt>
                <c:pt idx="2146">
                  <c:v>178.99999583333334</c:v>
                </c:pt>
                <c:pt idx="2147">
                  <c:v>179.08332750000005</c:v>
                </c:pt>
                <c:pt idx="2148">
                  <c:v>179.16668194444443</c:v>
                </c:pt>
                <c:pt idx="2149">
                  <c:v>179.24999555555553</c:v>
                </c:pt>
                <c:pt idx="2150">
                  <c:v>179.33332888888893</c:v>
                </c:pt>
                <c:pt idx="2151">
                  <c:v>179.41666888888886</c:v>
                </c:pt>
                <c:pt idx="2152">
                  <c:v>179.50001833333337</c:v>
                </c:pt>
                <c:pt idx="2153">
                  <c:v>179.58333722222221</c:v>
                </c:pt>
                <c:pt idx="2154">
                  <c:v>179.66667555555554</c:v>
                </c:pt>
                <c:pt idx="2155">
                  <c:v>179.7500013888889</c:v>
                </c:pt>
                <c:pt idx="2156">
                  <c:v>179.83332888888893</c:v>
                </c:pt>
                <c:pt idx="2157">
                  <c:v>179.91667111111107</c:v>
                </c:pt>
                <c:pt idx="2158">
                  <c:v>179.99999583333334</c:v>
                </c:pt>
                <c:pt idx="2159">
                  <c:v>180.0833297222222</c:v>
                </c:pt>
                <c:pt idx="2160">
                  <c:v>180.16666166666658</c:v>
                </c:pt>
                <c:pt idx="2161">
                  <c:v>180.24999666666665</c:v>
                </c:pt>
                <c:pt idx="2162">
                  <c:v>180.33334194444444</c:v>
                </c:pt>
                <c:pt idx="2163">
                  <c:v>180.41666999999998</c:v>
                </c:pt>
                <c:pt idx="2164">
                  <c:v>180.49999666666668</c:v>
                </c:pt>
                <c:pt idx="2165">
                  <c:v>180.5833302777778</c:v>
                </c:pt>
                <c:pt idx="2166">
                  <c:v>180.6666811111111</c:v>
                </c:pt>
                <c:pt idx="2167">
                  <c:v>180.75001722222223</c:v>
                </c:pt>
                <c:pt idx="2168">
                  <c:v>180.83332944444444</c:v>
                </c:pt>
                <c:pt idx="2169">
                  <c:v>180.91666249999997</c:v>
                </c:pt>
                <c:pt idx="2170">
                  <c:v>181.00001499999999</c:v>
                </c:pt>
                <c:pt idx="2171">
                  <c:v>181.08333138888889</c:v>
                </c:pt>
                <c:pt idx="2172">
                  <c:v>181.16666777777775</c:v>
                </c:pt>
                <c:pt idx="2173">
                  <c:v>181.25001444444445</c:v>
                </c:pt>
                <c:pt idx="2174">
                  <c:v>181.33332833333338</c:v>
                </c:pt>
                <c:pt idx="2175">
                  <c:v>181.41667444444442</c:v>
                </c:pt>
                <c:pt idx="2176">
                  <c:v>181.49999527777774</c:v>
                </c:pt>
                <c:pt idx="2177">
                  <c:v>181.58335111111109</c:v>
                </c:pt>
                <c:pt idx="2178">
                  <c:v>181.66666333333333</c:v>
                </c:pt>
                <c:pt idx="2179">
                  <c:v>181.74999472222217</c:v>
                </c:pt>
                <c:pt idx="2180">
                  <c:v>181.83332888888893</c:v>
                </c:pt>
                <c:pt idx="2181">
                  <c:v>184.85000000000002</c:v>
                </c:pt>
                <c:pt idx="2182">
                  <c:v>184.93332805555559</c:v>
                </c:pt>
                <c:pt idx="2183">
                  <c:v>185.0166561111111</c:v>
                </c:pt>
                <c:pt idx="2184">
                  <c:v>185.09999111111111</c:v>
                </c:pt>
                <c:pt idx="2185">
                  <c:v>185.18333222222225</c:v>
                </c:pt>
                <c:pt idx="2186">
                  <c:v>185.26667583333335</c:v>
                </c:pt>
                <c:pt idx="2187">
                  <c:v>185.34999416666665</c:v>
                </c:pt>
                <c:pt idx="2188">
                  <c:v>185.43333194444449</c:v>
                </c:pt>
                <c:pt idx="2189">
                  <c:v>185.51665583333335</c:v>
                </c:pt>
                <c:pt idx="2190">
                  <c:v>185.59999916666666</c:v>
                </c:pt>
                <c:pt idx="2191">
                  <c:v>185.68332361111112</c:v>
                </c:pt>
                <c:pt idx="2192">
                  <c:v>185.76665694444443</c:v>
                </c:pt>
                <c:pt idx="2193">
                  <c:v>185.84999111111111</c:v>
                </c:pt>
                <c:pt idx="2194">
                  <c:v>185.93332361111112</c:v>
                </c:pt>
                <c:pt idx="2195">
                  <c:v>186.01667499999999</c:v>
                </c:pt>
                <c:pt idx="2196">
                  <c:v>186.09999777777782</c:v>
                </c:pt>
                <c:pt idx="2197">
                  <c:v>186.18333833333341</c:v>
                </c:pt>
                <c:pt idx="2198">
                  <c:v>186.2666725</c:v>
                </c:pt>
                <c:pt idx="2199">
                  <c:v>186.34999472222219</c:v>
                </c:pt>
                <c:pt idx="2200">
                  <c:v>186.43334055555562</c:v>
                </c:pt>
                <c:pt idx="2201">
                  <c:v>186.51667305555554</c:v>
                </c:pt>
                <c:pt idx="2202">
                  <c:v>186.6000138888889</c:v>
                </c:pt>
                <c:pt idx="2203">
                  <c:v>186.68332333333336</c:v>
                </c:pt>
                <c:pt idx="2204">
                  <c:v>186.76665638888892</c:v>
                </c:pt>
                <c:pt idx="2205">
                  <c:v>186.84999861111115</c:v>
                </c:pt>
                <c:pt idx="2206">
                  <c:v>186.93334722222224</c:v>
                </c:pt>
                <c:pt idx="2207">
                  <c:v>187.01665666666665</c:v>
                </c:pt>
                <c:pt idx="2208">
                  <c:v>187.09999305555559</c:v>
                </c:pt>
                <c:pt idx="2209">
                  <c:v>187.18332388888891</c:v>
                </c:pt>
                <c:pt idx="2210">
                  <c:v>187.26665805555558</c:v>
                </c:pt>
                <c:pt idx="2211">
                  <c:v>187.3499922222222</c:v>
                </c:pt>
                <c:pt idx="2212">
                  <c:v>187.43332333333336</c:v>
                </c:pt>
                <c:pt idx="2213">
                  <c:v>187.5166741666666</c:v>
                </c:pt>
                <c:pt idx="2214">
                  <c:v>187.59999000000002</c:v>
                </c:pt>
                <c:pt idx="2215">
                  <c:v>187.6833230555556</c:v>
                </c:pt>
                <c:pt idx="2216">
                  <c:v>187.76667055555555</c:v>
                </c:pt>
                <c:pt idx="2217">
                  <c:v>187.84999472222219</c:v>
                </c:pt>
                <c:pt idx="2218">
                  <c:v>187.93334166666668</c:v>
                </c:pt>
                <c:pt idx="2219">
                  <c:v>188.01666499999996</c:v>
                </c:pt>
                <c:pt idx="2220">
                  <c:v>188.10001250000002</c:v>
                </c:pt>
                <c:pt idx="2221">
                  <c:v>188.18334805555557</c:v>
                </c:pt>
                <c:pt idx="2222">
                  <c:v>188.26667861111108</c:v>
                </c:pt>
                <c:pt idx="2223">
                  <c:v>188.34999555555558</c:v>
                </c:pt>
                <c:pt idx="2224">
                  <c:v>188.43332916666665</c:v>
                </c:pt>
                <c:pt idx="2225">
                  <c:v>188.51666805555556</c:v>
                </c:pt>
                <c:pt idx="2226">
                  <c:v>188.59999555555558</c:v>
                </c:pt>
                <c:pt idx="2227">
                  <c:v>188.68332944444447</c:v>
                </c:pt>
                <c:pt idx="2228">
                  <c:v>188.76666166666661</c:v>
                </c:pt>
                <c:pt idx="2229">
                  <c:v>188.84999472222219</c:v>
                </c:pt>
                <c:pt idx="2230">
                  <c:v>188.93333416666664</c:v>
                </c:pt>
                <c:pt idx="2231">
                  <c:v>189.01666333333333</c:v>
                </c:pt>
                <c:pt idx="2232">
                  <c:v>189.09999527777777</c:v>
                </c:pt>
                <c:pt idx="2233">
                  <c:v>189.1833408333334</c:v>
                </c:pt>
                <c:pt idx="2234">
                  <c:v>189.26667666666663</c:v>
                </c:pt>
                <c:pt idx="2235">
                  <c:v>189.34999555555558</c:v>
                </c:pt>
                <c:pt idx="2236">
                  <c:v>189.43332805555559</c:v>
                </c:pt>
                <c:pt idx="2237">
                  <c:v>189.51666249999997</c:v>
                </c:pt>
                <c:pt idx="2238">
                  <c:v>189.6</c:v>
                </c:pt>
                <c:pt idx="2239">
                  <c:v>189.68332805555559</c:v>
                </c:pt>
                <c:pt idx="2240">
                  <c:v>189.76666638888884</c:v>
                </c:pt>
                <c:pt idx="2241">
                  <c:v>189.84999388888886</c:v>
                </c:pt>
                <c:pt idx="2242">
                  <c:v>189.93332805555559</c:v>
                </c:pt>
                <c:pt idx="2243">
                  <c:v>190.01666083333336</c:v>
                </c:pt>
                <c:pt idx="2244">
                  <c:v>190.09999499999998</c:v>
                </c:pt>
                <c:pt idx="2245">
                  <c:v>190.18332944444447</c:v>
                </c:pt>
                <c:pt idx="2246">
                  <c:v>190.26666111111109</c:v>
                </c:pt>
                <c:pt idx="2247">
                  <c:v>190.34999583333334</c:v>
                </c:pt>
                <c:pt idx="2248">
                  <c:v>190.43332722222223</c:v>
                </c:pt>
                <c:pt idx="2249">
                  <c:v>190.51666138888888</c:v>
                </c:pt>
                <c:pt idx="2250">
                  <c:v>190.6000047222222</c:v>
                </c:pt>
                <c:pt idx="2251">
                  <c:v>190.68333916666666</c:v>
                </c:pt>
                <c:pt idx="2252">
                  <c:v>190.76666055555555</c:v>
                </c:pt>
                <c:pt idx="2253">
                  <c:v>190.85000777777782</c:v>
                </c:pt>
                <c:pt idx="2254">
                  <c:v>190.93334027777777</c:v>
                </c:pt>
                <c:pt idx="2255">
                  <c:v>191.01667222222218</c:v>
                </c:pt>
                <c:pt idx="2256">
                  <c:v>191.0999975</c:v>
                </c:pt>
                <c:pt idx="2257">
                  <c:v>191.18332972222223</c:v>
                </c:pt>
                <c:pt idx="2258">
                  <c:v>191.26668166666661</c:v>
                </c:pt>
                <c:pt idx="2259">
                  <c:v>191.35001083333339</c:v>
                </c:pt>
                <c:pt idx="2260">
                  <c:v>191.43332972222223</c:v>
                </c:pt>
                <c:pt idx="2261">
                  <c:v>191.51666083333336</c:v>
                </c:pt>
                <c:pt idx="2262">
                  <c:v>191.59999444444441</c:v>
                </c:pt>
                <c:pt idx="2263">
                  <c:v>191.68333361111112</c:v>
                </c:pt>
                <c:pt idx="2264">
                  <c:v>191.76667833333337</c:v>
                </c:pt>
                <c:pt idx="2265">
                  <c:v>191.84999944444445</c:v>
                </c:pt>
                <c:pt idx="2266">
                  <c:v>191.93332805555559</c:v>
                </c:pt>
                <c:pt idx="2267">
                  <c:v>192.01666138888888</c:v>
                </c:pt>
                <c:pt idx="2268">
                  <c:v>192.10000888888888</c:v>
                </c:pt>
                <c:pt idx="2269">
                  <c:v>192.18332944444447</c:v>
                </c:pt>
                <c:pt idx="2270">
                  <c:v>192.26666222222218</c:v>
                </c:pt>
                <c:pt idx="2271">
                  <c:v>192.35000333333338</c:v>
                </c:pt>
                <c:pt idx="2272">
                  <c:v>192.43333500000003</c:v>
                </c:pt>
                <c:pt idx="2273">
                  <c:v>192.51667861111108</c:v>
                </c:pt>
                <c:pt idx="2274">
                  <c:v>192.60000916666667</c:v>
                </c:pt>
                <c:pt idx="2275">
                  <c:v>192.68334388888888</c:v>
                </c:pt>
                <c:pt idx="2276">
                  <c:v>192.76668055555558</c:v>
                </c:pt>
                <c:pt idx="2277">
                  <c:v>192.84999777777776</c:v>
                </c:pt>
                <c:pt idx="2278">
                  <c:v>192.93333944444444</c:v>
                </c:pt>
                <c:pt idx="2279">
                  <c:v>193.0166811111111</c:v>
                </c:pt>
                <c:pt idx="2280">
                  <c:v>193.09999972222218</c:v>
                </c:pt>
                <c:pt idx="2281">
                  <c:v>193.18334611111109</c:v>
                </c:pt>
                <c:pt idx="2282">
                  <c:v>193.2666719444444</c:v>
                </c:pt>
                <c:pt idx="2283">
                  <c:v>193.34999388888886</c:v>
                </c:pt>
                <c:pt idx="2284">
                  <c:v>193.43332833333338</c:v>
                </c:pt>
                <c:pt idx="2285">
                  <c:v>193.51667166666661</c:v>
                </c:pt>
                <c:pt idx="2286">
                  <c:v>193.59999527777777</c:v>
                </c:pt>
                <c:pt idx="2287">
                  <c:v>193.68332694444447</c:v>
                </c:pt>
                <c:pt idx="2288">
                  <c:v>193.76666333333333</c:v>
                </c:pt>
                <c:pt idx="2289">
                  <c:v>193.84999555555558</c:v>
                </c:pt>
                <c:pt idx="2290">
                  <c:v>193.93333333333337</c:v>
                </c:pt>
                <c:pt idx="2291">
                  <c:v>194.01668527777775</c:v>
                </c:pt>
                <c:pt idx="2292">
                  <c:v>194.09999472222219</c:v>
                </c:pt>
                <c:pt idx="2293">
                  <c:v>194.18332833333338</c:v>
                </c:pt>
                <c:pt idx="2294">
                  <c:v>194.26666277777775</c:v>
                </c:pt>
                <c:pt idx="2295">
                  <c:v>194.35001000000003</c:v>
                </c:pt>
                <c:pt idx="2296">
                  <c:v>194.43334694444448</c:v>
                </c:pt>
                <c:pt idx="2297">
                  <c:v>194.51666444444439</c:v>
                </c:pt>
                <c:pt idx="2298">
                  <c:v>194.60001250000002</c:v>
                </c:pt>
                <c:pt idx="2299">
                  <c:v>194.68332916666665</c:v>
                </c:pt>
                <c:pt idx="2300">
                  <c:v>194.76666166666661</c:v>
                </c:pt>
                <c:pt idx="2301">
                  <c:v>194.84999444444441</c:v>
                </c:pt>
                <c:pt idx="2302">
                  <c:v>194.93332777777781</c:v>
                </c:pt>
                <c:pt idx="2303">
                  <c:v>195.01666138888888</c:v>
                </c:pt>
                <c:pt idx="2304">
                  <c:v>195.10000805555558</c:v>
                </c:pt>
                <c:pt idx="2305">
                  <c:v>195.18333000000001</c:v>
                </c:pt>
                <c:pt idx="2306">
                  <c:v>195.26666555555553</c:v>
                </c:pt>
                <c:pt idx="2307">
                  <c:v>195.35000194444444</c:v>
                </c:pt>
                <c:pt idx="2308">
                  <c:v>195.43333000000001</c:v>
                </c:pt>
                <c:pt idx="2309">
                  <c:v>195.51666194444442</c:v>
                </c:pt>
                <c:pt idx="2310">
                  <c:v>195.6</c:v>
                </c:pt>
                <c:pt idx="2311">
                  <c:v>195.68332694444447</c:v>
                </c:pt>
                <c:pt idx="2312">
                  <c:v>195.76667472222215</c:v>
                </c:pt>
                <c:pt idx="2313">
                  <c:v>195.85000361111113</c:v>
                </c:pt>
                <c:pt idx="2314">
                  <c:v>195.93332916666665</c:v>
                </c:pt>
                <c:pt idx="2315">
                  <c:v>196.01667055555555</c:v>
                </c:pt>
                <c:pt idx="2316">
                  <c:v>196.10000888888888</c:v>
                </c:pt>
                <c:pt idx="2317">
                  <c:v>196.18332777777781</c:v>
                </c:pt>
                <c:pt idx="2318">
                  <c:v>196.26666222222218</c:v>
                </c:pt>
                <c:pt idx="2319">
                  <c:v>196.35001111111114</c:v>
                </c:pt>
                <c:pt idx="2320">
                  <c:v>196.43334027777777</c:v>
                </c:pt>
                <c:pt idx="2321">
                  <c:v>196.51667527777775</c:v>
                </c:pt>
                <c:pt idx="2322">
                  <c:v>196.59999416666665</c:v>
                </c:pt>
                <c:pt idx="2323">
                  <c:v>196.68332944444447</c:v>
                </c:pt>
                <c:pt idx="2324">
                  <c:v>196.76666055555555</c:v>
                </c:pt>
                <c:pt idx="2325">
                  <c:v>196.85000305555556</c:v>
                </c:pt>
                <c:pt idx="2326">
                  <c:v>196.93333694444448</c:v>
                </c:pt>
                <c:pt idx="2327">
                  <c:v>197.01666166666661</c:v>
                </c:pt>
                <c:pt idx="2328">
                  <c:v>197.09999499999998</c:v>
                </c:pt>
                <c:pt idx="2329">
                  <c:v>197.18332888888889</c:v>
                </c:pt>
                <c:pt idx="2330">
                  <c:v>197.26667527777775</c:v>
                </c:pt>
                <c:pt idx="2331">
                  <c:v>197.34999805555557</c:v>
                </c:pt>
                <c:pt idx="2332">
                  <c:v>197.43332833333338</c:v>
                </c:pt>
                <c:pt idx="2333">
                  <c:v>197.51666277777775</c:v>
                </c:pt>
                <c:pt idx="2334">
                  <c:v>197.59999527777777</c:v>
                </c:pt>
                <c:pt idx="2335">
                  <c:v>197.68332722222223</c:v>
                </c:pt>
                <c:pt idx="2336">
                  <c:v>197.76666999999998</c:v>
                </c:pt>
                <c:pt idx="2337">
                  <c:v>197.84999499999998</c:v>
                </c:pt>
                <c:pt idx="2338">
                  <c:v>197.93332916666665</c:v>
                </c:pt>
                <c:pt idx="2339">
                  <c:v>198.01667166666661</c:v>
                </c:pt>
                <c:pt idx="2340">
                  <c:v>198.09999527777777</c:v>
                </c:pt>
                <c:pt idx="2341">
                  <c:v>198.18334416666664</c:v>
                </c:pt>
                <c:pt idx="2342">
                  <c:v>198.26666305555551</c:v>
                </c:pt>
                <c:pt idx="2343">
                  <c:v>198.34999416666665</c:v>
                </c:pt>
                <c:pt idx="2344">
                  <c:v>198.43332888888889</c:v>
                </c:pt>
                <c:pt idx="2345">
                  <c:v>198.51666138888888</c:v>
                </c:pt>
                <c:pt idx="2346">
                  <c:v>198.59999666666664</c:v>
                </c:pt>
                <c:pt idx="2347">
                  <c:v>198.68334388888888</c:v>
                </c:pt>
                <c:pt idx="2348">
                  <c:v>198.76666749999998</c:v>
                </c:pt>
                <c:pt idx="2349">
                  <c:v>198.84999499999998</c:v>
                </c:pt>
                <c:pt idx="2350">
                  <c:v>198.93333694444448</c:v>
                </c:pt>
                <c:pt idx="2351">
                  <c:v>199.01668472222215</c:v>
                </c:pt>
                <c:pt idx="2352">
                  <c:v>199.10000027777778</c:v>
                </c:pt>
                <c:pt idx="2353">
                  <c:v>199.18332833333338</c:v>
                </c:pt>
                <c:pt idx="2354">
                  <c:v>199.26667999999998</c:v>
                </c:pt>
                <c:pt idx="2355">
                  <c:v>199.34999666666664</c:v>
                </c:pt>
                <c:pt idx="2356">
                  <c:v>199.43332777777781</c:v>
                </c:pt>
                <c:pt idx="2357">
                  <c:v>199.51666583333332</c:v>
                </c:pt>
                <c:pt idx="2358">
                  <c:v>199.59999666666664</c:v>
                </c:pt>
                <c:pt idx="2359">
                  <c:v>199.68334111111113</c:v>
                </c:pt>
                <c:pt idx="2360">
                  <c:v>199.76666249999997</c:v>
                </c:pt>
                <c:pt idx="2361">
                  <c:v>199.85001277777781</c:v>
                </c:pt>
                <c:pt idx="2362">
                  <c:v>199.93332777777781</c:v>
                </c:pt>
                <c:pt idx="2363">
                  <c:v>200.0166719444444</c:v>
                </c:pt>
                <c:pt idx="2364">
                  <c:v>200.09999833333336</c:v>
                </c:pt>
                <c:pt idx="2365">
                  <c:v>200.18332777777781</c:v>
                </c:pt>
                <c:pt idx="2366">
                  <c:v>200.26666305555551</c:v>
                </c:pt>
                <c:pt idx="2367">
                  <c:v>200.3500147222222</c:v>
                </c:pt>
                <c:pt idx="2368">
                  <c:v>200.43334944444447</c:v>
                </c:pt>
                <c:pt idx="2369">
                  <c:v>200.51667472222215</c:v>
                </c:pt>
                <c:pt idx="2370">
                  <c:v>200.60001638888889</c:v>
                </c:pt>
                <c:pt idx="2371">
                  <c:v>200.68334805555557</c:v>
                </c:pt>
                <c:pt idx="2372">
                  <c:v>200.76667999999998</c:v>
                </c:pt>
                <c:pt idx="2373">
                  <c:v>200.85000222222223</c:v>
                </c:pt>
                <c:pt idx="2374">
                  <c:v>200.93334833333338</c:v>
                </c:pt>
                <c:pt idx="2375">
                  <c:v>201.01667666666663</c:v>
                </c:pt>
                <c:pt idx="2376">
                  <c:v>201.09999638888888</c:v>
                </c:pt>
                <c:pt idx="2377">
                  <c:v>201.18332916666665</c:v>
                </c:pt>
                <c:pt idx="2378">
                  <c:v>201.26667999999998</c:v>
                </c:pt>
                <c:pt idx="2379">
                  <c:v>201.35000472222222</c:v>
                </c:pt>
                <c:pt idx="2380">
                  <c:v>201.43334472222222</c:v>
                </c:pt>
                <c:pt idx="2381">
                  <c:v>201.51666111111109</c:v>
                </c:pt>
                <c:pt idx="2382">
                  <c:v>201.60000444444444</c:v>
                </c:pt>
                <c:pt idx="2383">
                  <c:v>201.68333472222218</c:v>
                </c:pt>
                <c:pt idx="2384">
                  <c:v>201.76667861111108</c:v>
                </c:pt>
                <c:pt idx="2385">
                  <c:v>201.85000194444444</c:v>
                </c:pt>
                <c:pt idx="2386">
                  <c:v>201.93334416666664</c:v>
                </c:pt>
                <c:pt idx="2387">
                  <c:v>202.01667055555555</c:v>
                </c:pt>
                <c:pt idx="2388">
                  <c:v>202.09999611111112</c:v>
                </c:pt>
                <c:pt idx="2389">
                  <c:v>202.18332916666665</c:v>
                </c:pt>
                <c:pt idx="2390">
                  <c:v>202.26666083333336</c:v>
                </c:pt>
                <c:pt idx="2391">
                  <c:v>202.34999611111112</c:v>
                </c:pt>
                <c:pt idx="2392">
                  <c:v>202.43332777777781</c:v>
                </c:pt>
                <c:pt idx="2393">
                  <c:v>202.51667527777775</c:v>
                </c:pt>
                <c:pt idx="2394">
                  <c:v>202.59999916666663</c:v>
                </c:pt>
                <c:pt idx="2395">
                  <c:v>202.68332777777781</c:v>
                </c:pt>
                <c:pt idx="2396">
                  <c:v>202.7666763888889</c:v>
                </c:pt>
                <c:pt idx="2397">
                  <c:v>202.84999583333334</c:v>
                </c:pt>
                <c:pt idx="2398">
                  <c:v>202.93332888888889</c:v>
                </c:pt>
                <c:pt idx="2399">
                  <c:v>203.01668472222215</c:v>
                </c:pt>
                <c:pt idx="2400">
                  <c:v>203.09999666666664</c:v>
                </c:pt>
                <c:pt idx="2401">
                  <c:v>203.18332722222223</c:v>
                </c:pt>
                <c:pt idx="2402">
                  <c:v>203.26667777777777</c:v>
                </c:pt>
                <c:pt idx="2403">
                  <c:v>203.34999416666665</c:v>
                </c:pt>
                <c:pt idx="2404">
                  <c:v>203.43334444444446</c:v>
                </c:pt>
                <c:pt idx="2405">
                  <c:v>203.51668055555558</c:v>
                </c:pt>
                <c:pt idx="2406">
                  <c:v>203.59999499999998</c:v>
                </c:pt>
                <c:pt idx="2407">
                  <c:v>203.68333666666666</c:v>
                </c:pt>
                <c:pt idx="2408">
                  <c:v>203.76666055555555</c:v>
                </c:pt>
                <c:pt idx="2409">
                  <c:v>203.84999388888886</c:v>
                </c:pt>
                <c:pt idx="2410">
                  <c:v>203.93332750000005</c:v>
                </c:pt>
                <c:pt idx="2411">
                  <c:v>204.01666861111107</c:v>
                </c:pt>
                <c:pt idx="2412">
                  <c:v>204.09999444444441</c:v>
                </c:pt>
                <c:pt idx="2413">
                  <c:v>204.18332722222223</c:v>
                </c:pt>
                <c:pt idx="2414">
                  <c:v>204.2666719444444</c:v>
                </c:pt>
                <c:pt idx="2415">
                  <c:v>204.34999555555555</c:v>
                </c:pt>
                <c:pt idx="2416">
                  <c:v>204.43333000000001</c:v>
                </c:pt>
                <c:pt idx="2417">
                  <c:v>204.51667722222217</c:v>
                </c:pt>
                <c:pt idx="2418">
                  <c:v>204.6000013888889</c:v>
                </c:pt>
                <c:pt idx="2419">
                  <c:v>204.6833311111111</c:v>
                </c:pt>
                <c:pt idx="2420">
                  <c:v>204.76666222222215</c:v>
                </c:pt>
                <c:pt idx="2421">
                  <c:v>204.84999499999998</c:v>
                </c:pt>
                <c:pt idx="2422">
                  <c:v>204.93332916666665</c:v>
                </c:pt>
                <c:pt idx="2423">
                  <c:v>205.01666166666661</c:v>
                </c:pt>
                <c:pt idx="2424">
                  <c:v>205.09999777777776</c:v>
                </c:pt>
                <c:pt idx="2425">
                  <c:v>205.18334222222222</c:v>
                </c:pt>
                <c:pt idx="2426">
                  <c:v>205.26666916666662</c:v>
                </c:pt>
                <c:pt idx="2427">
                  <c:v>205.35001194444447</c:v>
                </c:pt>
                <c:pt idx="2428">
                  <c:v>205.43333805555559</c:v>
                </c:pt>
                <c:pt idx="2429">
                  <c:v>205.51666305555551</c:v>
                </c:pt>
                <c:pt idx="2430">
                  <c:v>205.60001</c:v>
                </c:pt>
                <c:pt idx="2431">
                  <c:v>205.68334166666668</c:v>
                </c:pt>
                <c:pt idx="2432">
                  <c:v>205.76666277777775</c:v>
                </c:pt>
                <c:pt idx="2433">
                  <c:v>205.84999694444446</c:v>
                </c:pt>
                <c:pt idx="2434">
                  <c:v>205.93333833333341</c:v>
                </c:pt>
                <c:pt idx="2435">
                  <c:v>206.01666444444439</c:v>
                </c:pt>
                <c:pt idx="2436">
                  <c:v>206.09999583333334</c:v>
                </c:pt>
                <c:pt idx="2437">
                  <c:v>206.18334944444447</c:v>
                </c:pt>
                <c:pt idx="2438">
                  <c:v>206.26666194444442</c:v>
                </c:pt>
                <c:pt idx="2439">
                  <c:v>206.34999916666663</c:v>
                </c:pt>
                <c:pt idx="2440">
                  <c:v>206.43333722222221</c:v>
                </c:pt>
                <c:pt idx="2441">
                  <c:v>206.51666027777773</c:v>
                </c:pt>
                <c:pt idx="2442">
                  <c:v>206.60001138888884</c:v>
                </c:pt>
                <c:pt idx="2443">
                  <c:v>206.68334944444447</c:v>
                </c:pt>
                <c:pt idx="2444">
                  <c:v>206.76666138888888</c:v>
                </c:pt>
                <c:pt idx="2445">
                  <c:v>206.84999805555557</c:v>
                </c:pt>
                <c:pt idx="2446">
                  <c:v>206.93334138888889</c:v>
                </c:pt>
                <c:pt idx="2447">
                  <c:v>207.01666972222219</c:v>
                </c:pt>
                <c:pt idx="2448">
                  <c:v>207.10000194444441</c:v>
                </c:pt>
                <c:pt idx="2449">
                  <c:v>207.18333861111111</c:v>
                </c:pt>
                <c:pt idx="2450">
                  <c:v>207.26666666666665</c:v>
                </c:pt>
                <c:pt idx="2451">
                  <c:v>207.34999416666665</c:v>
                </c:pt>
                <c:pt idx="2452">
                  <c:v>207.43333472222218</c:v>
                </c:pt>
                <c:pt idx="2453">
                  <c:v>207.51668027777774</c:v>
                </c:pt>
                <c:pt idx="2454">
                  <c:v>207.60001166666663</c:v>
                </c:pt>
                <c:pt idx="2455">
                  <c:v>207.68333250000001</c:v>
                </c:pt>
                <c:pt idx="2456">
                  <c:v>207.76667777777777</c:v>
                </c:pt>
                <c:pt idx="2457">
                  <c:v>207.85000472222222</c:v>
                </c:pt>
                <c:pt idx="2458">
                  <c:v>207.93333000000001</c:v>
                </c:pt>
                <c:pt idx="2459">
                  <c:v>208.01667972222219</c:v>
                </c:pt>
                <c:pt idx="2460">
                  <c:v>208.09999555555555</c:v>
                </c:pt>
                <c:pt idx="2461">
                  <c:v>208.18332694444447</c:v>
                </c:pt>
                <c:pt idx="2462">
                  <c:v>208.26668166666661</c:v>
                </c:pt>
                <c:pt idx="2463">
                  <c:v>208.35001000000003</c:v>
                </c:pt>
                <c:pt idx="2464">
                  <c:v>208.43333166666665</c:v>
                </c:pt>
                <c:pt idx="2465">
                  <c:v>208.51667527777775</c:v>
                </c:pt>
                <c:pt idx="2466">
                  <c:v>208.60000499999998</c:v>
                </c:pt>
                <c:pt idx="2467">
                  <c:v>208.68332833333338</c:v>
                </c:pt>
                <c:pt idx="2468">
                  <c:v>208.76666194444442</c:v>
                </c:pt>
                <c:pt idx="2469">
                  <c:v>208.84999499999998</c:v>
                </c:pt>
                <c:pt idx="2470">
                  <c:v>208.93333750000002</c:v>
                </c:pt>
                <c:pt idx="2471">
                  <c:v>209.01668083333334</c:v>
                </c:pt>
                <c:pt idx="2472">
                  <c:v>209.09999444444441</c:v>
                </c:pt>
                <c:pt idx="2473">
                  <c:v>209.18334277777777</c:v>
                </c:pt>
                <c:pt idx="2474">
                  <c:v>209.26666055555555</c:v>
                </c:pt>
                <c:pt idx="2475">
                  <c:v>209.35000388888889</c:v>
                </c:pt>
                <c:pt idx="2476">
                  <c:v>209.433345</c:v>
                </c:pt>
                <c:pt idx="2477">
                  <c:v>209.51668166666661</c:v>
                </c:pt>
                <c:pt idx="2478">
                  <c:v>209.59999611111112</c:v>
                </c:pt>
                <c:pt idx="2479">
                  <c:v>209.68332750000005</c:v>
                </c:pt>
                <c:pt idx="2480">
                  <c:v>209.76667583333335</c:v>
                </c:pt>
                <c:pt idx="2481">
                  <c:v>209.85001055555557</c:v>
                </c:pt>
                <c:pt idx="2482">
                  <c:v>209.93334611111109</c:v>
                </c:pt>
                <c:pt idx="2483">
                  <c:v>210.01666416666663</c:v>
                </c:pt>
                <c:pt idx="2484">
                  <c:v>210.09999638888888</c:v>
                </c:pt>
                <c:pt idx="2485">
                  <c:v>210.18333555555557</c:v>
                </c:pt>
                <c:pt idx="2486">
                  <c:v>210.26667055555555</c:v>
                </c:pt>
                <c:pt idx="2487">
                  <c:v>210.34999388888886</c:v>
                </c:pt>
                <c:pt idx="2488">
                  <c:v>210.4333311111111</c:v>
                </c:pt>
                <c:pt idx="2489">
                  <c:v>210.51666611111108</c:v>
                </c:pt>
                <c:pt idx="2490">
                  <c:v>210.59999611111112</c:v>
                </c:pt>
                <c:pt idx="2491">
                  <c:v>210.68332944444447</c:v>
                </c:pt>
                <c:pt idx="2492">
                  <c:v>210.76666166666661</c:v>
                </c:pt>
                <c:pt idx="2493">
                  <c:v>210.85000666666667</c:v>
                </c:pt>
                <c:pt idx="2494">
                  <c:v>210.93333527777779</c:v>
                </c:pt>
                <c:pt idx="2495">
                  <c:v>211.01666305555551</c:v>
                </c:pt>
                <c:pt idx="2496">
                  <c:v>211.10000305555553</c:v>
                </c:pt>
                <c:pt idx="2497">
                  <c:v>211.18332805555559</c:v>
                </c:pt>
                <c:pt idx="2498">
                  <c:v>211.26666055555555</c:v>
                </c:pt>
                <c:pt idx="2499">
                  <c:v>211.35001055555557</c:v>
                </c:pt>
                <c:pt idx="2500">
                  <c:v>211.4333302777778</c:v>
                </c:pt>
                <c:pt idx="2501">
                  <c:v>211.51666111111109</c:v>
                </c:pt>
                <c:pt idx="2502">
                  <c:v>211.6</c:v>
                </c:pt>
                <c:pt idx="2503">
                  <c:v>211.68332861111111</c:v>
                </c:pt>
                <c:pt idx="2504">
                  <c:v>211.76668027777774</c:v>
                </c:pt>
                <c:pt idx="2505">
                  <c:v>211.85000694444449</c:v>
                </c:pt>
                <c:pt idx="2506">
                  <c:v>211.93332916666665</c:v>
                </c:pt>
                <c:pt idx="2507">
                  <c:v>212.01666277777775</c:v>
                </c:pt>
                <c:pt idx="2508">
                  <c:v>212.09999472222219</c:v>
                </c:pt>
                <c:pt idx="2509">
                  <c:v>212.18332722222223</c:v>
                </c:pt>
                <c:pt idx="2510">
                  <c:v>212.26668333333336</c:v>
                </c:pt>
                <c:pt idx="2511">
                  <c:v>212.34999694444446</c:v>
                </c:pt>
                <c:pt idx="2512">
                  <c:v>212.43332722222223</c:v>
                </c:pt>
                <c:pt idx="2513">
                  <c:v>212.51666055555555</c:v>
                </c:pt>
                <c:pt idx="2514">
                  <c:v>212.59999916666663</c:v>
                </c:pt>
                <c:pt idx="2515">
                  <c:v>212.68334777777781</c:v>
                </c:pt>
                <c:pt idx="2516">
                  <c:v>212.76666138888888</c:v>
                </c:pt>
                <c:pt idx="2517">
                  <c:v>212.85000083333341</c:v>
                </c:pt>
                <c:pt idx="2518">
                  <c:v>212.93335194444444</c:v>
                </c:pt>
                <c:pt idx="2519">
                  <c:v>213.01666222222215</c:v>
                </c:pt>
                <c:pt idx="2520">
                  <c:v>213.09999499999998</c:v>
                </c:pt>
                <c:pt idx="2521">
                  <c:v>213.18332944444447</c:v>
                </c:pt>
                <c:pt idx="2522">
                  <c:v>213.26667999999998</c:v>
                </c:pt>
                <c:pt idx="2523">
                  <c:v>213.35000750000003</c:v>
                </c:pt>
                <c:pt idx="2524">
                  <c:v>213.43332805555559</c:v>
                </c:pt>
                <c:pt idx="2525">
                  <c:v>213.51666055555555</c:v>
                </c:pt>
                <c:pt idx="2526">
                  <c:v>213.5999975</c:v>
                </c:pt>
                <c:pt idx="2527">
                  <c:v>213.68333083333337</c:v>
                </c:pt>
                <c:pt idx="2528">
                  <c:v>213.7666811111111</c:v>
                </c:pt>
                <c:pt idx="2529">
                  <c:v>213.84999499999998</c:v>
                </c:pt>
                <c:pt idx="2530">
                  <c:v>213.93334361111113</c:v>
                </c:pt>
                <c:pt idx="2531">
                  <c:v>214.01666611111108</c:v>
                </c:pt>
                <c:pt idx="2532">
                  <c:v>214.09999499999998</c:v>
                </c:pt>
                <c:pt idx="2533">
                  <c:v>214.18334694444448</c:v>
                </c:pt>
                <c:pt idx="2534">
                  <c:v>214.26666249999997</c:v>
                </c:pt>
                <c:pt idx="2535">
                  <c:v>214.34999444444441</c:v>
                </c:pt>
                <c:pt idx="2536">
                  <c:v>214.43333944444444</c:v>
                </c:pt>
                <c:pt idx="2537">
                  <c:v>214.51666083333336</c:v>
                </c:pt>
                <c:pt idx="2538">
                  <c:v>214.59999499999998</c:v>
                </c:pt>
                <c:pt idx="2539">
                  <c:v>214.68332944444447</c:v>
                </c:pt>
                <c:pt idx="2540">
                  <c:v>214.76666277777775</c:v>
                </c:pt>
                <c:pt idx="2541">
                  <c:v>214.84999833333336</c:v>
                </c:pt>
                <c:pt idx="2542">
                  <c:v>214.93332750000005</c:v>
                </c:pt>
                <c:pt idx="2543">
                  <c:v>215.01666166666661</c:v>
                </c:pt>
                <c:pt idx="2544">
                  <c:v>215.09999416666665</c:v>
                </c:pt>
                <c:pt idx="2545">
                  <c:v>215.18333666666666</c:v>
                </c:pt>
                <c:pt idx="2546">
                  <c:v>215.26667777777777</c:v>
                </c:pt>
                <c:pt idx="2547">
                  <c:v>215.34999499999998</c:v>
                </c:pt>
                <c:pt idx="2548">
                  <c:v>215.43332888888887</c:v>
                </c:pt>
                <c:pt idx="2549">
                  <c:v>215.51666083333336</c:v>
                </c:pt>
                <c:pt idx="2550">
                  <c:v>215.60001694444443</c:v>
                </c:pt>
                <c:pt idx="2551">
                  <c:v>215.68332916666665</c:v>
                </c:pt>
                <c:pt idx="2552">
                  <c:v>215.76668388888888</c:v>
                </c:pt>
                <c:pt idx="2553">
                  <c:v>215.84999416666665</c:v>
                </c:pt>
                <c:pt idx="2554">
                  <c:v>215.93333833333341</c:v>
                </c:pt>
                <c:pt idx="2555">
                  <c:v>216.01667472222215</c:v>
                </c:pt>
                <c:pt idx="2556">
                  <c:v>216.10001333333335</c:v>
                </c:pt>
                <c:pt idx="2557">
                  <c:v>216.1833302777778</c:v>
                </c:pt>
                <c:pt idx="2558">
                  <c:v>216.26667138888885</c:v>
                </c:pt>
                <c:pt idx="2559">
                  <c:v>216.35001444444444</c:v>
                </c:pt>
                <c:pt idx="2560">
                  <c:v>216.43332888888887</c:v>
                </c:pt>
                <c:pt idx="2561">
                  <c:v>216.51666138888888</c:v>
                </c:pt>
                <c:pt idx="2562">
                  <c:v>216.59999583333334</c:v>
                </c:pt>
                <c:pt idx="2563">
                  <c:v>216.68333000000001</c:v>
                </c:pt>
                <c:pt idx="2564">
                  <c:v>216.76666055555555</c:v>
                </c:pt>
                <c:pt idx="2565">
                  <c:v>216.84999666666664</c:v>
                </c:pt>
                <c:pt idx="2566">
                  <c:v>216.93332750000005</c:v>
                </c:pt>
                <c:pt idx="2567">
                  <c:v>217.01666166666661</c:v>
                </c:pt>
                <c:pt idx="2568">
                  <c:v>217.10001416666663</c:v>
                </c:pt>
                <c:pt idx="2569">
                  <c:v>217.18332805555559</c:v>
                </c:pt>
                <c:pt idx="2570">
                  <c:v>217.26666083333336</c:v>
                </c:pt>
                <c:pt idx="2571">
                  <c:v>217.35001250000005</c:v>
                </c:pt>
                <c:pt idx="2572">
                  <c:v>217.43332972222223</c:v>
                </c:pt>
                <c:pt idx="2573">
                  <c:v>217.51666888888886</c:v>
                </c:pt>
                <c:pt idx="2574">
                  <c:v>217.59999555555555</c:v>
                </c:pt>
                <c:pt idx="2575">
                  <c:v>217.68334138888889</c:v>
                </c:pt>
                <c:pt idx="2576">
                  <c:v>217.76668472222215</c:v>
                </c:pt>
                <c:pt idx="2577">
                  <c:v>217.85001222222223</c:v>
                </c:pt>
                <c:pt idx="2578">
                  <c:v>217.93333194444443</c:v>
                </c:pt>
                <c:pt idx="2579">
                  <c:v>218.01666444444439</c:v>
                </c:pt>
                <c:pt idx="2580">
                  <c:v>218.10001111111112</c:v>
                </c:pt>
                <c:pt idx="2581">
                  <c:v>218.18332805555559</c:v>
                </c:pt>
                <c:pt idx="2582">
                  <c:v>218.26668083333334</c:v>
                </c:pt>
                <c:pt idx="2583">
                  <c:v>218.35001722222225</c:v>
                </c:pt>
                <c:pt idx="2584">
                  <c:v>218.43332722222223</c:v>
                </c:pt>
                <c:pt idx="2585">
                  <c:v>218.51666999999998</c:v>
                </c:pt>
                <c:pt idx="2586">
                  <c:v>218.59999583333334</c:v>
                </c:pt>
                <c:pt idx="2587">
                  <c:v>218.68332972222223</c:v>
                </c:pt>
                <c:pt idx="2588">
                  <c:v>218.7666672222222</c:v>
                </c:pt>
                <c:pt idx="2589">
                  <c:v>218.84999666666664</c:v>
                </c:pt>
                <c:pt idx="2590">
                  <c:v>218.93334833333338</c:v>
                </c:pt>
                <c:pt idx="2591">
                  <c:v>219.01666027777773</c:v>
                </c:pt>
                <c:pt idx="2592">
                  <c:v>219.10000833333336</c:v>
                </c:pt>
                <c:pt idx="2593">
                  <c:v>219.18332750000005</c:v>
                </c:pt>
                <c:pt idx="2594">
                  <c:v>219.26666194444442</c:v>
                </c:pt>
                <c:pt idx="2595">
                  <c:v>219.34999638888888</c:v>
                </c:pt>
                <c:pt idx="2596">
                  <c:v>219.43333777777781</c:v>
                </c:pt>
                <c:pt idx="2597">
                  <c:v>219.51666055555555</c:v>
                </c:pt>
                <c:pt idx="2598">
                  <c:v>219.59999388888886</c:v>
                </c:pt>
                <c:pt idx="2599">
                  <c:v>219.68332694444447</c:v>
                </c:pt>
                <c:pt idx="2600">
                  <c:v>219.76668222222219</c:v>
                </c:pt>
                <c:pt idx="2601">
                  <c:v>219.84999472222219</c:v>
                </c:pt>
                <c:pt idx="2602">
                  <c:v>219.93332722222223</c:v>
                </c:pt>
                <c:pt idx="2603">
                  <c:v>220.01667138888885</c:v>
                </c:pt>
                <c:pt idx="2604">
                  <c:v>220.09999666666664</c:v>
                </c:pt>
                <c:pt idx="2605">
                  <c:v>220.18333694444448</c:v>
                </c:pt>
                <c:pt idx="2606">
                  <c:v>220.26666527777775</c:v>
                </c:pt>
                <c:pt idx="2607">
                  <c:v>220.35000000000002</c:v>
                </c:pt>
                <c:pt idx="2608">
                  <c:v>220.43334722222224</c:v>
                </c:pt>
                <c:pt idx="2609">
                  <c:v>220.51667722222217</c:v>
                </c:pt>
                <c:pt idx="2610">
                  <c:v>220.59999444444441</c:v>
                </c:pt>
                <c:pt idx="2611">
                  <c:v>220.68334416666664</c:v>
                </c:pt>
                <c:pt idx="2612">
                  <c:v>220.76666499999996</c:v>
                </c:pt>
                <c:pt idx="2613">
                  <c:v>220.85000277777777</c:v>
                </c:pt>
                <c:pt idx="2614">
                  <c:v>220.93333888888893</c:v>
                </c:pt>
                <c:pt idx="2615">
                  <c:v>221.01666305555551</c:v>
                </c:pt>
                <c:pt idx="2616">
                  <c:v>221.09999416666665</c:v>
                </c:pt>
                <c:pt idx="2617">
                  <c:v>221.18334833333338</c:v>
                </c:pt>
                <c:pt idx="2618">
                  <c:v>221.26666888888886</c:v>
                </c:pt>
                <c:pt idx="2619">
                  <c:v>221.34999527777777</c:v>
                </c:pt>
                <c:pt idx="2620">
                  <c:v>221.4333411111111</c:v>
                </c:pt>
                <c:pt idx="2621">
                  <c:v>221.51666111111109</c:v>
                </c:pt>
                <c:pt idx="2622">
                  <c:v>221.59999527777777</c:v>
                </c:pt>
                <c:pt idx="2623">
                  <c:v>221.68333083333337</c:v>
                </c:pt>
                <c:pt idx="2624">
                  <c:v>221.76666499999996</c:v>
                </c:pt>
                <c:pt idx="2625">
                  <c:v>221.84999583333334</c:v>
                </c:pt>
                <c:pt idx="2626">
                  <c:v>221.93334527777779</c:v>
                </c:pt>
                <c:pt idx="2627">
                  <c:v>222.01666361111108</c:v>
                </c:pt>
                <c:pt idx="2628">
                  <c:v>222.10001444444441</c:v>
                </c:pt>
                <c:pt idx="2629">
                  <c:v>222.18334583333336</c:v>
                </c:pt>
                <c:pt idx="2630">
                  <c:v>222.26666249999997</c:v>
                </c:pt>
                <c:pt idx="2631">
                  <c:v>222.34999638888888</c:v>
                </c:pt>
                <c:pt idx="2632">
                  <c:v>222.43332722222223</c:v>
                </c:pt>
                <c:pt idx="2633">
                  <c:v>222.51667916666665</c:v>
                </c:pt>
                <c:pt idx="2634">
                  <c:v>222.60000777777776</c:v>
                </c:pt>
                <c:pt idx="2635">
                  <c:v>222.68334666666667</c:v>
                </c:pt>
                <c:pt idx="2636">
                  <c:v>222.76666222222215</c:v>
                </c:pt>
                <c:pt idx="2637">
                  <c:v>222.85000805555561</c:v>
                </c:pt>
                <c:pt idx="2638">
                  <c:v>222.9333336111111</c:v>
                </c:pt>
                <c:pt idx="2639">
                  <c:v>223.01667388888887</c:v>
                </c:pt>
                <c:pt idx="2640">
                  <c:v>223.10000694444446</c:v>
                </c:pt>
                <c:pt idx="2641">
                  <c:v>223.18334305555558</c:v>
                </c:pt>
                <c:pt idx="2642">
                  <c:v>223.26666138888888</c:v>
                </c:pt>
                <c:pt idx="2643">
                  <c:v>223.35000333333338</c:v>
                </c:pt>
                <c:pt idx="2644">
                  <c:v>223.43334722222224</c:v>
                </c:pt>
                <c:pt idx="2645">
                  <c:v>223.51666166666661</c:v>
                </c:pt>
                <c:pt idx="2646">
                  <c:v>223.6</c:v>
                </c:pt>
                <c:pt idx="2647">
                  <c:v>223.68332861111111</c:v>
                </c:pt>
                <c:pt idx="2648">
                  <c:v>223.76666111111109</c:v>
                </c:pt>
                <c:pt idx="2649">
                  <c:v>223.84999416666665</c:v>
                </c:pt>
                <c:pt idx="2650">
                  <c:v>223.93333777777781</c:v>
                </c:pt>
                <c:pt idx="2651">
                  <c:v>224.01666999999998</c:v>
                </c:pt>
                <c:pt idx="2652">
                  <c:v>224.10001194444445</c:v>
                </c:pt>
                <c:pt idx="2653">
                  <c:v>224.18332861111111</c:v>
                </c:pt>
                <c:pt idx="2654">
                  <c:v>224.26666166666661</c:v>
                </c:pt>
                <c:pt idx="2655">
                  <c:v>224.34999583333334</c:v>
                </c:pt>
                <c:pt idx="2656">
                  <c:v>224.43332833333338</c:v>
                </c:pt>
                <c:pt idx="2657">
                  <c:v>224.51666305555551</c:v>
                </c:pt>
                <c:pt idx="2658">
                  <c:v>224.59999361111107</c:v>
                </c:pt>
                <c:pt idx="2659">
                  <c:v>224.68332777777781</c:v>
                </c:pt>
                <c:pt idx="2660">
                  <c:v>224.76666166666661</c:v>
                </c:pt>
                <c:pt idx="2661">
                  <c:v>224.85001138888887</c:v>
                </c:pt>
                <c:pt idx="2662">
                  <c:v>224.93332833333338</c:v>
                </c:pt>
                <c:pt idx="2663">
                  <c:v>225.01666861111107</c:v>
                </c:pt>
                <c:pt idx="2664">
                  <c:v>225.09999666666664</c:v>
                </c:pt>
                <c:pt idx="2665">
                  <c:v>225.18332944444447</c:v>
                </c:pt>
                <c:pt idx="2666">
                  <c:v>225.26666833333334</c:v>
                </c:pt>
                <c:pt idx="2667">
                  <c:v>225.35000916666669</c:v>
                </c:pt>
                <c:pt idx="2668">
                  <c:v>225.43333138888889</c:v>
                </c:pt>
                <c:pt idx="2669">
                  <c:v>225.51666277777775</c:v>
                </c:pt>
                <c:pt idx="2670">
                  <c:v>225.59999555555555</c:v>
                </c:pt>
                <c:pt idx="2671">
                  <c:v>225.68332722222223</c:v>
                </c:pt>
                <c:pt idx="2672">
                  <c:v>225.76667305555554</c:v>
                </c:pt>
                <c:pt idx="2673">
                  <c:v>225.84999472222219</c:v>
                </c:pt>
                <c:pt idx="2674">
                  <c:v>225.93332777777781</c:v>
                </c:pt>
                <c:pt idx="2675">
                  <c:v>226.01666055555555</c:v>
                </c:pt>
                <c:pt idx="2676">
                  <c:v>226.09999555555555</c:v>
                </c:pt>
                <c:pt idx="2677">
                  <c:v>226.18334416666664</c:v>
                </c:pt>
                <c:pt idx="2678">
                  <c:v>226.26666222222215</c:v>
                </c:pt>
                <c:pt idx="2679">
                  <c:v>226.35001500000001</c:v>
                </c:pt>
                <c:pt idx="2680">
                  <c:v>226.43334333333334</c:v>
                </c:pt>
                <c:pt idx="2681">
                  <c:v>226.5166786111111</c:v>
                </c:pt>
                <c:pt idx="2682">
                  <c:v>226.6000013888889</c:v>
                </c:pt>
                <c:pt idx="2683">
                  <c:v>226.68332833333338</c:v>
                </c:pt>
                <c:pt idx="2684">
                  <c:v>226.76666305555551</c:v>
                </c:pt>
                <c:pt idx="2685">
                  <c:v>226.85000972222224</c:v>
                </c:pt>
                <c:pt idx="2686">
                  <c:v>226.93333916666666</c:v>
                </c:pt>
                <c:pt idx="2687">
                  <c:v>227.01666944444443</c:v>
                </c:pt>
                <c:pt idx="2688">
                  <c:v>227.10000694444446</c:v>
                </c:pt>
                <c:pt idx="2689">
                  <c:v>227.18332777777781</c:v>
                </c:pt>
                <c:pt idx="2690">
                  <c:v>227.26667833333337</c:v>
                </c:pt>
                <c:pt idx="2691">
                  <c:v>227.35000611111113</c:v>
                </c:pt>
                <c:pt idx="2692">
                  <c:v>227.43332805555559</c:v>
                </c:pt>
                <c:pt idx="2693">
                  <c:v>227.51666361111108</c:v>
                </c:pt>
                <c:pt idx="2694">
                  <c:v>227.60000166666666</c:v>
                </c:pt>
                <c:pt idx="2695">
                  <c:v>227.68333527777779</c:v>
                </c:pt>
                <c:pt idx="2696">
                  <c:v>227.76667555555554</c:v>
                </c:pt>
                <c:pt idx="2697">
                  <c:v>227.84999555555555</c:v>
                </c:pt>
                <c:pt idx="2698">
                  <c:v>227.93332944444447</c:v>
                </c:pt>
                <c:pt idx="2699">
                  <c:v>228.01666055555555</c:v>
                </c:pt>
                <c:pt idx="2700">
                  <c:v>228.09999944444445</c:v>
                </c:pt>
                <c:pt idx="2701">
                  <c:v>228.18334416666664</c:v>
                </c:pt>
                <c:pt idx="2702">
                  <c:v>228.26667138888885</c:v>
                </c:pt>
                <c:pt idx="2703">
                  <c:v>228.35000111111111</c:v>
                </c:pt>
                <c:pt idx="2704">
                  <c:v>228.43333694444448</c:v>
                </c:pt>
                <c:pt idx="2705">
                  <c:v>228.51666111111109</c:v>
                </c:pt>
                <c:pt idx="2706">
                  <c:v>228.59999722222219</c:v>
                </c:pt>
                <c:pt idx="2707">
                  <c:v>228.68332833333338</c:v>
                </c:pt>
                <c:pt idx="2708">
                  <c:v>228.76666222222215</c:v>
                </c:pt>
                <c:pt idx="2709">
                  <c:v>228.84999444444441</c:v>
                </c:pt>
                <c:pt idx="2710">
                  <c:v>228.93332805555559</c:v>
                </c:pt>
                <c:pt idx="2711">
                  <c:v>229.01666083333336</c:v>
                </c:pt>
                <c:pt idx="2712">
                  <c:v>229.09999416666665</c:v>
                </c:pt>
                <c:pt idx="2713">
                  <c:v>229.18333972222223</c:v>
                </c:pt>
                <c:pt idx="2714">
                  <c:v>229.26667888888886</c:v>
                </c:pt>
                <c:pt idx="2715">
                  <c:v>229.35000527777777</c:v>
                </c:pt>
                <c:pt idx="2716">
                  <c:v>229.43332861111111</c:v>
                </c:pt>
                <c:pt idx="2717">
                  <c:v>229.51666916666662</c:v>
                </c:pt>
                <c:pt idx="2718">
                  <c:v>229.59999388888886</c:v>
                </c:pt>
                <c:pt idx="2719">
                  <c:v>229.68334333333334</c:v>
                </c:pt>
                <c:pt idx="2720">
                  <c:v>229.76666027777773</c:v>
                </c:pt>
                <c:pt idx="2721">
                  <c:v>229.8500166666667</c:v>
                </c:pt>
                <c:pt idx="2722">
                  <c:v>229.93333138888889</c:v>
                </c:pt>
                <c:pt idx="2723">
                  <c:v>230.01666027777773</c:v>
                </c:pt>
                <c:pt idx="2724">
                  <c:v>230.10001166666663</c:v>
                </c:pt>
                <c:pt idx="2725">
                  <c:v>230.18334361111113</c:v>
                </c:pt>
                <c:pt idx="2726">
                  <c:v>230.26668472222215</c:v>
                </c:pt>
                <c:pt idx="2727">
                  <c:v>230.35000944444448</c:v>
                </c:pt>
                <c:pt idx="2728">
                  <c:v>230.43332972222223</c:v>
                </c:pt>
                <c:pt idx="2729">
                  <c:v>230.51666222222215</c:v>
                </c:pt>
                <c:pt idx="2730">
                  <c:v>230.59999472222219</c:v>
                </c:pt>
                <c:pt idx="2731">
                  <c:v>230.68332972222223</c:v>
                </c:pt>
                <c:pt idx="2732">
                  <c:v>230.76667111111109</c:v>
                </c:pt>
                <c:pt idx="2733">
                  <c:v>230.85000277777777</c:v>
                </c:pt>
                <c:pt idx="2734">
                  <c:v>230.93334611111109</c:v>
                </c:pt>
                <c:pt idx="2735">
                  <c:v>231.01666194444442</c:v>
                </c:pt>
                <c:pt idx="2736">
                  <c:v>231.10001111111112</c:v>
                </c:pt>
                <c:pt idx="2737">
                  <c:v>231.18332833333338</c:v>
                </c:pt>
                <c:pt idx="2738">
                  <c:v>231.26666194444442</c:v>
                </c:pt>
                <c:pt idx="2739">
                  <c:v>231.35000527777777</c:v>
                </c:pt>
                <c:pt idx="2740">
                  <c:v>231.43332888888887</c:v>
                </c:pt>
                <c:pt idx="2741">
                  <c:v>231.51667833333337</c:v>
                </c:pt>
                <c:pt idx="2742">
                  <c:v>231.60000972222221</c:v>
                </c:pt>
                <c:pt idx="2743">
                  <c:v>231.68332750000005</c:v>
                </c:pt>
                <c:pt idx="2744">
                  <c:v>231.7666741666666</c:v>
                </c:pt>
                <c:pt idx="2745">
                  <c:v>231.85000888888891</c:v>
                </c:pt>
                <c:pt idx="2746">
                  <c:v>231.93334944444447</c:v>
                </c:pt>
                <c:pt idx="2747">
                  <c:v>232.01666083333336</c:v>
                </c:pt>
                <c:pt idx="2748">
                  <c:v>232.10000777777776</c:v>
                </c:pt>
                <c:pt idx="2749">
                  <c:v>232.18332750000005</c:v>
                </c:pt>
                <c:pt idx="2750">
                  <c:v>232.26666444444439</c:v>
                </c:pt>
                <c:pt idx="2751">
                  <c:v>232.35001138888887</c:v>
                </c:pt>
                <c:pt idx="2752">
                  <c:v>232.43333000000001</c:v>
                </c:pt>
                <c:pt idx="2753">
                  <c:v>232.51666138888888</c:v>
                </c:pt>
                <c:pt idx="2754">
                  <c:v>232.59999666666664</c:v>
                </c:pt>
                <c:pt idx="2755">
                  <c:v>232.6833408333334</c:v>
                </c:pt>
                <c:pt idx="2756">
                  <c:v>232.76666277777775</c:v>
                </c:pt>
                <c:pt idx="2757">
                  <c:v>232.84999638888888</c:v>
                </c:pt>
                <c:pt idx="2758">
                  <c:v>232.93333222222225</c:v>
                </c:pt>
                <c:pt idx="2759">
                  <c:v>233.01666305555551</c:v>
                </c:pt>
                <c:pt idx="2760">
                  <c:v>233.10000555555555</c:v>
                </c:pt>
                <c:pt idx="2761">
                  <c:v>233.18334166666668</c:v>
                </c:pt>
                <c:pt idx="2762">
                  <c:v>233.26667805555556</c:v>
                </c:pt>
                <c:pt idx="2763">
                  <c:v>233.35000500000001</c:v>
                </c:pt>
                <c:pt idx="2764">
                  <c:v>233.43332944444447</c:v>
                </c:pt>
                <c:pt idx="2765">
                  <c:v>233.51666138888888</c:v>
                </c:pt>
                <c:pt idx="2766">
                  <c:v>233.59999555555555</c:v>
                </c:pt>
                <c:pt idx="2767">
                  <c:v>233.68333250000001</c:v>
                </c:pt>
                <c:pt idx="2768">
                  <c:v>233.76666249999997</c:v>
                </c:pt>
                <c:pt idx="2769">
                  <c:v>233.85000472222222</c:v>
                </c:pt>
                <c:pt idx="2770">
                  <c:v>233.93333055555559</c:v>
                </c:pt>
                <c:pt idx="2771">
                  <c:v>234.01666999999998</c:v>
                </c:pt>
                <c:pt idx="2772">
                  <c:v>234.09999416666665</c:v>
                </c:pt>
                <c:pt idx="2773">
                  <c:v>234.18334055555562</c:v>
                </c:pt>
                <c:pt idx="2774">
                  <c:v>234.26666027777773</c:v>
                </c:pt>
                <c:pt idx="2775">
                  <c:v>234.35001277777781</c:v>
                </c:pt>
                <c:pt idx="2776">
                  <c:v>234.43333444444443</c:v>
                </c:pt>
                <c:pt idx="2777">
                  <c:v>234.51666416666663</c:v>
                </c:pt>
                <c:pt idx="2778">
                  <c:v>234.6000138888889</c:v>
                </c:pt>
                <c:pt idx="2779">
                  <c:v>234.68332805555559</c:v>
                </c:pt>
                <c:pt idx="2780">
                  <c:v>234.76666194444442</c:v>
                </c:pt>
                <c:pt idx="2781">
                  <c:v>234.8499975</c:v>
                </c:pt>
                <c:pt idx="2782">
                  <c:v>234.93334777777781</c:v>
                </c:pt>
                <c:pt idx="2783">
                  <c:v>235.01666222222215</c:v>
                </c:pt>
                <c:pt idx="2784">
                  <c:v>235.10000583333331</c:v>
                </c:pt>
                <c:pt idx="2785">
                  <c:v>235.18333583333336</c:v>
                </c:pt>
                <c:pt idx="2786">
                  <c:v>235.26666777777774</c:v>
                </c:pt>
                <c:pt idx="2787">
                  <c:v>235.35001638888892</c:v>
                </c:pt>
                <c:pt idx="2788">
                  <c:v>235.43334305555558</c:v>
                </c:pt>
                <c:pt idx="2789">
                  <c:v>235.51667027777776</c:v>
                </c:pt>
                <c:pt idx="2790">
                  <c:v>235.59999472222219</c:v>
                </c:pt>
                <c:pt idx="2791">
                  <c:v>235.68332805555559</c:v>
                </c:pt>
                <c:pt idx="2792">
                  <c:v>235.76666138888888</c:v>
                </c:pt>
                <c:pt idx="2793">
                  <c:v>235.85001250000005</c:v>
                </c:pt>
                <c:pt idx="2794">
                  <c:v>235.93333583333336</c:v>
                </c:pt>
                <c:pt idx="2795">
                  <c:v>236.01668277777773</c:v>
                </c:pt>
                <c:pt idx="2796">
                  <c:v>236.09999638888888</c:v>
                </c:pt>
                <c:pt idx="2797">
                  <c:v>236.18333666666666</c:v>
                </c:pt>
                <c:pt idx="2798">
                  <c:v>236.26667222222218</c:v>
                </c:pt>
                <c:pt idx="2799">
                  <c:v>236.34999416666665</c:v>
                </c:pt>
                <c:pt idx="2800">
                  <c:v>236.43332833333341</c:v>
                </c:pt>
                <c:pt idx="2801">
                  <c:v>236.51668055555558</c:v>
                </c:pt>
                <c:pt idx="2802">
                  <c:v>236.60000916666667</c:v>
                </c:pt>
                <c:pt idx="2803">
                  <c:v>236.68333888888893</c:v>
                </c:pt>
                <c:pt idx="2804">
                  <c:v>236.76667611111108</c:v>
                </c:pt>
                <c:pt idx="2805">
                  <c:v>236.85001416666665</c:v>
                </c:pt>
                <c:pt idx="2806">
                  <c:v>236.93334333333334</c:v>
                </c:pt>
                <c:pt idx="2807">
                  <c:v>237.01667527777775</c:v>
                </c:pt>
                <c:pt idx="2808">
                  <c:v>237.09999666666664</c:v>
                </c:pt>
                <c:pt idx="2809">
                  <c:v>237.18332805555559</c:v>
                </c:pt>
                <c:pt idx="2810">
                  <c:v>237.26666333333333</c:v>
                </c:pt>
                <c:pt idx="2811">
                  <c:v>237.34999611111112</c:v>
                </c:pt>
                <c:pt idx="2812">
                  <c:v>237.43334194444444</c:v>
                </c:pt>
                <c:pt idx="2813">
                  <c:v>237.51667138888885</c:v>
                </c:pt>
                <c:pt idx="2814">
                  <c:v>237.59999444444441</c:v>
                </c:pt>
                <c:pt idx="2815">
                  <c:v>237.68334472222222</c:v>
                </c:pt>
                <c:pt idx="2816">
                  <c:v>237.76666277777775</c:v>
                </c:pt>
                <c:pt idx="2817">
                  <c:v>237.85000944444448</c:v>
                </c:pt>
                <c:pt idx="2818">
                  <c:v>237.93332805555559</c:v>
                </c:pt>
                <c:pt idx="2819">
                  <c:v>238.01668333333336</c:v>
                </c:pt>
                <c:pt idx="2820">
                  <c:v>238.09999500000001</c:v>
                </c:pt>
                <c:pt idx="2821">
                  <c:v>238.18332916666665</c:v>
                </c:pt>
                <c:pt idx="2822">
                  <c:v>238.26666111111109</c:v>
                </c:pt>
                <c:pt idx="2823">
                  <c:v>238.34999527777777</c:v>
                </c:pt>
                <c:pt idx="2824">
                  <c:v>238.43332750000005</c:v>
                </c:pt>
                <c:pt idx="2825">
                  <c:v>238.51667916666665</c:v>
                </c:pt>
                <c:pt idx="2826">
                  <c:v>238.59999444444441</c:v>
                </c:pt>
                <c:pt idx="2827">
                  <c:v>238.68332805555559</c:v>
                </c:pt>
                <c:pt idx="2828">
                  <c:v>238.76666138888888</c:v>
                </c:pt>
                <c:pt idx="2829">
                  <c:v>238.85000083333341</c:v>
                </c:pt>
                <c:pt idx="2830">
                  <c:v>238.93333888888893</c:v>
                </c:pt>
                <c:pt idx="2831">
                  <c:v>239.01666222222215</c:v>
                </c:pt>
                <c:pt idx="2832">
                  <c:v>239.10001</c:v>
                </c:pt>
                <c:pt idx="2833">
                  <c:v>239.18332944444447</c:v>
                </c:pt>
                <c:pt idx="2834">
                  <c:v>239.26668083333334</c:v>
                </c:pt>
                <c:pt idx="2835">
                  <c:v>239.34999555555555</c:v>
                </c:pt>
                <c:pt idx="2836">
                  <c:v>239.43332888888887</c:v>
                </c:pt>
                <c:pt idx="2837">
                  <c:v>239.51666249999997</c:v>
                </c:pt>
                <c:pt idx="2838">
                  <c:v>239.59999472222219</c:v>
                </c:pt>
                <c:pt idx="2839">
                  <c:v>239.68334166666668</c:v>
                </c:pt>
                <c:pt idx="2840">
                  <c:v>239.76666666666665</c:v>
                </c:pt>
                <c:pt idx="2841">
                  <c:v>239.84999388888886</c:v>
                </c:pt>
                <c:pt idx="2842">
                  <c:v>239.93333055555559</c:v>
                </c:pt>
                <c:pt idx="2843">
                  <c:v>240.01667083333334</c:v>
                </c:pt>
                <c:pt idx="2844">
                  <c:v>240.09999444444441</c:v>
                </c:pt>
                <c:pt idx="2845">
                  <c:v>240.18332805555559</c:v>
                </c:pt>
                <c:pt idx="2846">
                  <c:v>240.26666972222219</c:v>
                </c:pt>
                <c:pt idx="2847">
                  <c:v>240.34999555555555</c:v>
                </c:pt>
                <c:pt idx="2848">
                  <c:v>240.43333444444443</c:v>
                </c:pt>
                <c:pt idx="2849">
                  <c:v>240.51666666666665</c:v>
                </c:pt>
                <c:pt idx="2850">
                  <c:v>240.59999638888888</c:v>
                </c:pt>
                <c:pt idx="2851">
                  <c:v>240.68332833333341</c:v>
                </c:pt>
                <c:pt idx="2852">
                  <c:v>240.76667166666661</c:v>
                </c:pt>
                <c:pt idx="2853">
                  <c:v>240.84999388888886</c:v>
                </c:pt>
                <c:pt idx="2854">
                  <c:v>240.93333277777779</c:v>
                </c:pt>
                <c:pt idx="2855">
                  <c:v>241.01666666666665</c:v>
                </c:pt>
                <c:pt idx="2856">
                  <c:v>241.09999611111112</c:v>
                </c:pt>
                <c:pt idx="2857">
                  <c:v>241.18332861111111</c:v>
                </c:pt>
                <c:pt idx="2858">
                  <c:v>241.26666555555553</c:v>
                </c:pt>
                <c:pt idx="2859">
                  <c:v>241.34999666666664</c:v>
                </c:pt>
                <c:pt idx="2860">
                  <c:v>241.43334666666667</c:v>
                </c:pt>
                <c:pt idx="2861">
                  <c:v>241.51667277777776</c:v>
                </c:pt>
                <c:pt idx="2862">
                  <c:v>241.6000138888889</c:v>
                </c:pt>
                <c:pt idx="2863">
                  <c:v>241.68333361111112</c:v>
                </c:pt>
                <c:pt idx="2864">
                  <c:v>241.76666222222215</c:v>
                </c:pt>
                <c:pt idx="2865">
                  <c:v>241.84999916666663</c:v>
                </c:pt>
                <c:pt idx="2866">
                  <c:v>241.93333888888893</c:v>
                </c:pt>
                <c:pt idx="2867">
                  <c:v>242.01666861111107</c:v>
                </c:pt>
                <c:pt idx="2868">
                  <c:v>242.09999583333334</c:v>
                </c:pt>
                <c:pt idx="2869">
                  <c:v>242.18334055555562</c:v>
                </c:pt>
                <c:pt idx="2870">
                  <c:v>242.26666138888888</c:v>
                </c:pt>
                <c:pt idx="2871">
                  <c:v>242.34999611111112</c:v>
                </c:pt>
                <c:pt idx="2872">
                  <c:v>242.43332694444447</c:v>
                </c:pt>
                <c:pt idx="2873">
                  <c:v>242.5166719444444</c:v>
                </c:pt>
                <c:pt idx="2874">
                  <c:v>242.59999583333334</c:v>
                </c:pt>
                <c:pt idx="2875">
                  <c:v>242.68334361111113</c:v>
                </c:pt>
                <c:pt idx="2876">
                  <c:v>242.76666555555553</c:v>
                </c:pt>
                <c:pt idx="2877">
                  <c:v>242.85000888888891</c:v>
                </c:pt>
                <c:pt idx="2878">
                  <c:v>242.93332944444447</c:v>
                </c:pt>
                <c:pt idx="2879">
                  <c:v>243.01666055555555</c:v>
                </c:pt>
                <c:pt idx="2880">
                  <c:v>243.1000013888889</c:v>
                </c:pt>
                <c:pt idx="2881">
                  <c:v>243.18332916666665</c:v>
                </c:pt>
                <c:pt idx="2882">
                  <c:v>243.26668583333333</c:v>
                </c:pt>
                <c:pt idx="2883">
                  <c:v>243.34999555555555</c:v>
                </c:pt>
                <c:pt idx="2884">
                  <c:v>243.43332944444447</c:v>
                </c:pt>
                <c:pt idx="2885">
                  <c:v>243.51666222222215</c:v>
                </c:pt>
                <c:pt idx="2886">
                  <c:v>243.60000166666666</c:v>
                </c:pt>
                <c:pt idx="2887">
                  <c:v>243.68332916666665</c:v>
                </c:pt>
                <c:pt idx="2888">
                  <c:v>243.76666277777775</c:v>
                </c:pt>
                <c:pt idx="2889">
                  <c:v>243.8499988888889</c:v>
                </c:pt>
                <c:pt idx="2890">
                  <c:v>243.93334333333334</c:v>
                </c:pt>
                <c:pt idx="2891">
                  <c:v>244.01666166666664</c:v>
                </c:pt>
                <c:pt idx="2892">
                  <c:v>244.10001027777778</c:v>
                </c:pt>
                <c:pt idx="2893">
                  <c:v>244.18332861111111</c:v>
                </c:pt>
                <c:pt idx="2894">
                  <c:v>244.26667944444441</c:v>
                </c:pt>
                <c:pt idx="2895">
                  <c:v>244.34999638888888</c:v>
                </c:pt>
                <c:pt idx="2896">
                  <c:v>244.43333222222225</c:v>
                </c:pt>
                <c:pt idx="2897">
                  <c:v>244.51667055555555</c:v>
                </c:pt>
                <c:pt idx="2898">
                  <c:v>244.59999944444445</c:v>
                </c:pt>
                <c:pt idx="2899">
                  <c:v>244.68332777777781</c:v>
                </c:pt>
                <c:pt idx="2900">
                  <c:v>244.76666166666664</c:v>
                </c:pt>
                <c:pt idx="2901">
                  <c:v>244.85001861111115</c:v>
                </c:pt>
                <c:pt idx="2902">
                  <c:v>244.93332750000005</c:v>
                </c:pt>
                <c:pt idx="2903">
                  <c:v>245.01667999999998</c:v>
                </c:pt>
                <c:pt idx="2904">
                  <c:v>245.10001499999998</c:v>
                </c:pt>
                <c:pt idx="2905">
                  <c:v>245.1833480555556</c:v>
                </c:pt>
                <c:pt idx="2906">
                  <c:v>245.26666055555555</c:v>
                </c:pt>
                <c:pt idx="2907">
                  <c:v>245.34999361111107</c:v>
                </c:pt>
                <c:pt idx="2908">
                  <c:v>245.43332694444447</c:v>
                </c:pt>
                <c:pt idx="2909">
                  <c:v>245.51667249999997</c:v>
                </c:pt>
                <c:pt idx="2910">
                  <c:v>245.59999472222219</c:v>
                </c:pt>
                <c:pt idx="2911">
                  <c:v>245.6833363888889</c:v>
                </c:pt>
                <c:pt idx="2912">
                  <c:v>245.76666388888887</c:v>
                </c:pt>
                <c:pt idx="2913">
                  <c:v>245.85000472222222</c:v>
                </c:pt>
                <c:pt idx="2914">
                  <c:v>245.93333055555559</c:v>
                </c:pt>
                <c:pt idx="2915">
                  <c:v>246.01667249999997</c:v>
                </c:pt>
                <c:pt idx="2916">
                  <c:v>246.10001138888884</c:v>
                </c:pt>
                <c:pt idx="2917">
                  <c:v>246.18332805555559</c:v>
                </c:pt>
                <c:pt idx="2918">
                  <c:v>246.26666138888888</c:v>
                </c:pt>
                <c:pt idx="2919">
                  <c:v>246.34999416666665</c:v>
                </c:pt>
                <c:pt idx="2920">
                  <c:v>246.43332777777781</c:v>
                </c:pt>
                <c:pt idx="2921">
                  <c:v>246.51666027777773</c:v>
                </c:pt>
                <c:pt idx="2922">
                  <c:v>246.59999361111107</c:v>
                </c:pt>
                <c:pt idx="2923">
                  <c:v>246.68335000000002</c:v>
                </c:pt>
                <c:pt idx="2924">
                  <c:v>246.76666166666664</c:v>
                </c:pt>
                <c:pt idx="2925">
                  <c:v>246.85000055555557</c:v>
                </c:pt>
                <c:pt idx="2926">
                  <c:v>246.9333311111111</c:v>
                </c:pt>
                <c:pt idx="2927">
                  <c:v>247.01667888888886</c:v>
                </c:pt>
                <c:pt idx="2928">
                  <c:v>247.09999416666665</c:v>
                </c:pt>
                <c:pt idx="2929">
                  <c:v>247.18333083333337</c:v>
                </c:pt>
                <c:pt idx="2930">
                  <c:v>247.26666555555553</c:v>
                </c:pt>
                <c:pt idx="2931">
                  <c:v>247.34999777777776</c:v>
                </c:pt>
                <c:pt idx="2932">
                  <c:v>247.43333666666666</c:v>
                </c:pt>
                <c:pt idx="2933">
                  <c:v>247.51666944444443</c:v>
                </c:pt>
                <c:pt idx="2934">
                  <c:v>247.59999416666665</c:v>
                </c:pt>
                <c:pt idx="2935">
                  <c:v>247.68332916666665</c:v>
                </c:pt>
                <c:pt idx="2936">
                  <c:v>247.76666166666664</c:v>
                </c:pt>
                <c:pt idx="2937">
                  <c:v>259.76666166666672</c:v>
                </c:pt>
                <c:pt idx="2938">
                  <c:v>259.85000916666672</c:v>
                </c:pt>
                <c:pt idx="2939">
                  <c:v>259.93332305555549</c:v>
                </c:pt>
                <c:pt idx="2940">
                  <c:v>260.01665666666668</c:v>
                </c:pt>
                <c:pt idx="2941">
                  <c:v>260.10000333333346</c:v>
                </c:pt>
                <c:pt idx="2942">
                  <c:v>260.18332277777773</c:v>
                </c:pt>
                <c:pt idx="2943">
                  <c:v>260.26666861111119</c:v>
                </c:pt>
                <c:pt idx="2944">
                  <c:v>260.35001083333344</c:v>
                </c:pt>
                <c:pt idx="2945">
                  <c:v>260.43332277777768</c:v>
                </c:pt>
                <c:pt idx="2946">
                  <c:v>260.5166563888888</c:v>
                </c:pt>
                <c:pt idx="2947">
                  <c:v>260.59999027777775</c:v>
                </c:pt>
                <c:pt idx="2948">
                  <c:v>260.68332805555559</c:v>
                </c:pt>
                <c:pt idx="2949">
                  <c:v>260.7666563888888</c:v>
                </c:pt>
                <c:pt idx="2950">
                  <c:v>260.84998888888896</c:v>
                </c:pt>
                <c:pt idx="2951">
                  <c:v>260.93332444444434</c:v>
                </c:pt>
                <c:pt idx="2952">
                  <c:v>261.01667666666668</c:v>
                </c:pt>
                <c:pt idx="2953">
                  <c:v>261.09999194444441</c:v>
                </c:pt>
                <c:pt idx="2954">
                  <c:v>261.18333166666667</c:v>
                </c:pt>
                <c:pt idx="2955">
                  <c:v>261.26667333333336</c:v>
                </c:pt>
                <c:pt idx="2956">
                  <c:v>261.34999888888888</c:v>
                </c:pt>
                <c:pt idx="2957">
                  <c:v>261.4333311111111</c:v>
                </c:pt>
                <c:pt idx="2958">
                  <c:v>261.5166636111112</c:v>
                </c:pt>
                <c:pt idx="2959">
                  <c:v>261.59999777777773</c:v>
                </c:pt>
                <c:pt idx="2960">
                  <c:v>261.68332611111111</c:v>
                </c:pt>
                <c:pt idx="2961">
                  <c:v>261.76667027777773</c:v>
                </c:pt>
                <c:pt idx="2962">
                  <c:v>261.84999027777781</c:v>
                </c:pt>
                <c:pt idx="2963">
                  <c:v>261.93332499999985</c:v>
                </c:pt>
                <c:pt idx="2964">
                  <c:v>262.01666</c:v>
                </c:pt>
                <c:pt idx="2965">
                  <c:v>262.10000194444444</c:v>
                </c:pt>
                <c:pt idx="2966">
                  <c:v>262.18332499999991</c:v>
                </c:pt>
                <c:pt idx="2967">
                  <c:v>262.26666805555556</c:v>
                </c:pt>
                <c:pt idx="2968">
                  <c:v>262.35000500000001</c:v>
                </c:pt>
                <c:pt idx="2969">
                  <c:v>262.43334583333336</c:v>
                </c:pt>
                <c:pt idx="2970">
                  <c:v>262.51665805555552</c:v>
                </c:pt>
                <c:pt idx="2971">
                  <c:v>262.5999913888889</c:v>
                </c:pt>
                <c:pt idx="2972">
                  <c:v>262.68332416666669</c:v>
                </c:pt>
                <c:pt idx="2973">
                  <c:v>262.76665694444443</c:v>
                </c:pt>
                <c:pt idx="2974">
                  <c:v>262.85000111111117</c:v>
                </c:pt>
                <c:pt idx="2975">
                  <c:v>262.93333805555545</c:v>
                </c:pt>
                <c:pt idx="2976">
                  <c:v>263.01667555555554</c:v>
                </c:pt>
                <c:pt idx="2977">
                  <c:v>263.10000111111117</c:v>
                </c:pt>
                <c:pt idx="2978">
                  <c:v>263.18334555555555</c:v>
                </c:pt>
                <c:pt idx="2979">
                  <c:v>263.26667666666668</c:v>
                </c:pt>
                <c:pt idx="2980">
                  <c:v>263.35000416666674</c:v>
                </c:pt>
                <c:pt idx="2981">
                  <c:v>263.4333299999999</c:v>
                </c:pt>
                <c:pt idx="2982">
                  <c:v>263.51667638888887</c:v>
                </c:pt>
                <c:pt idx="2983">
                  <c:v>263.5999888888889</c:v>
                </c:pt>
                <c:pt idx="2984">
                  <c:v>263.68333861111114</c:v>
                </c:pt>
                <c:pt idx="2985">
                  <c:v>263.76666499999999</c:v>
                </c:pt>
                <c:pt idx="2986">
                  <c:v>263.85000305555565</c:v>
                </c:pt>
                <c:pt idx="2987">
                  <c:v>263.93332694444433</c:v>
                </c:pt>
                <c:pt idx="2988">
                  <c:v>264.01667027777773</c:v>
                </c:pt>
                <c:pt idx="2989">
                  <c:v>264.09999055555556</c:v>
                </c:pt>
                <c:pt idx="2990">
                  <c:v>264.18334361111118</c:v>
                </c:pt>
                <c:pt idx="2991">
                  <c:v>264.26666194444437</c:v>
                </c:pt>
                <c:pt idx="2992">
                  <c:v>264.34999638888888</c:v>
                </c:pt>
                <c:pt idx="2993">
                  <c:v>264.43332277777768</c:v>
                </c:pt>
                <c:pt idx="2994">
                  <c:v>264.5166558333334</c:v>
                </c:pt>
                <c:pt idx="2995">
                  <c:v>264.60001055555557</c:v>
                </c:pt>
                <c:pt idx="2996">
                  <c:v>264.68333583333339</c:v>
                </c:pt>
                <c:pt idx="2997">
                  <c:v>264.76665666666668</c:v>
                </c:pt>
                <c:pt idx="2998">
                  <c:v>264.85000444444444</c:v>
                </c:pt>
                <c:pt idx="2999">
                  <c:v>264.9333338888888</c:v>
                </c:pt>
                <c:pt idx="3000">
                  <c:v>265.01666166666672</c:v>
                </c:pt>
                <c:pt idx="3001">
                  <c:v>265.10000916666672</c:v>
                </c:pt>
                <c:pt idx="3002">
                  <c:v>265.18333333333339</c:v>
                </c:pt>
                <c:pt idx="3003">
                  <c:v>265.26667055555555</c:v>
                </c:pt>
                <c:pt idx="3004">
                  <c:v>265.34998861111126</c:v>
                </c:pt>
                <c:pt idx="3005">
                  <c:v>265.43332333333336</c:v>
                </c:pt>
                <c:pt idx="3006">
                  <c:v>265.51667499999996</c:v>
                </c:pt>
                <c:pt idx="3007">
                  <c:v>265.59998999999999</c:v>
                </c:pt>
                <c:pt idx="3008">
                  <c:v>265.68333722222218</c:v>
                </c:pt>
                <c:pt idx="3009">
                  <c:v>265.76666805555556</c:v>
                </c:pt>
                <c:pt idx="3010">
                  <c:v>265.84998944444447</c:v>
                </c:pt>
                <c:pt idx="3011">
                  <c:v>265.93334083333332</c:v>
                </c:pt>
                <c:pt idx="3012">
                  <c:v>266.01665749999995</c:v>
                </c:pt>
                <c:pt idx="3013">
                  <c:v>266.10000333333346</c:v>
                </c:pt>
                <c:pt idx="3014">
                  <c:v>266.18332527777767</c:v>
                </c:pt>
                <c:pt idx="3015">
                  <c:v>266.26667527777767</c:v>
                </c:pt>
                <c:pt idx="3016">
                  <c:v>266.3500005555556</c:v>
                </c:pt>
                <c:pt idx="3017">
                  <c:v>266.43333416666661</c:v>
                </c:pt>
                <c:pt idx="3018">
                  <c:v>266.51665666666668</c:v>
                </c:pt>
                <c:pt idx="3019">
                  <c:v>266.60000972222224</c:v>
                </c:pt>
                <c:pt idx="3020">
                  <c:v>266.68333499999994</c:v>
                </c:pt>
                <c:pt idx="3021">
                  <c:v>266.76665555555553</c:v>
                </c:pt>
                <c:pt idx="3022">
                  <c:v>266.84999777777779</c:v>
                </c:pt>
                <c:pt idx="3023">
                  <c:v>266.93332694444433</c:v>
                </c:pt>
                <c:pt idx="3024">
                  <c:v>267.01666666666671</c:v>
                </c:pt>
                <c:pt idx="3025">
                  <c:v>267.09998972222223</c:v>
                </c:pt>
                <c:pt idx="3026">
                  <c:v>267.18333999999993</c:v>
                </c:pt>
                <c:pt idx="3027">
                  <c:v>267.2666558333334</c:v>
                </c:pt>
                <c:pt idx="3028">
                  <c:v>267.35000861111115</c:v>
                </c:pt>
                <c:pt idx="3029">
                  <c:v>267.43332249999997</c:v>
                </c:pt>
                <c:pt idx="3030">
                  <c:v>267.51665749999995</c:v>
                </c:pt>
                <c:pt idx="3031">
                  <c:v>267.5999888888889</c:v>
                </c:pt>
                <c:pt idx="3032">
                  <c:v>267.68332333333342</c:v>
                </c:pt>
                <c:pt idx="3033">
                  <c:v>267.76665527777766</c:v>
                </c:pt>
                <c:pt idx="3034">
                  <c:v>267.85000250000002</c:v>
                </c:pt>
                <c:pt idx="3035">
                  <c:v>267.93333611111103</c:v>
                </c:pt>
                <c:pt idx="3036">
                  <c:v>268.01667666666668</c:v>
                </c:pt>
                <c:pt idx="3037">
                  <c:v>268.09998944444442</c:v>
                </c:pt>
                <c:pt idx="3038">
                  <c:v>268.18332305555555</c:v>
                </c:pt>
                <c:pt idx="3039">
                  <c:v>268.26665555555553</c:v>
                </c:pt>
                <c:pt idx="3040">
                  <c:v>268.35000638888891</c:v>
                </c:pt>
                <c:pt idx="3041">
                  <c:v>268.43334277777768</c:v>
                </c:pt>
                <c:pt idx="3042">
                  <c:v>268.5166563888888</c:v>
                </c:pt>
                <c:pt idx="3043">
                  <c:v>268.60000222222226</c:v>
                </c:pt>
                <c:pt idx="3044">
                  <c:v>268.68332222222216</c:v>
                </c:pt>
                <c:pt idx="3045">
                  <c:v>268.76667111111112</c:v>
                </c:pt>
                <c:pt idx="3046">
                  <c:v>268.84998944444447</c:v>
                </c:pt>
                <c:pt idx="3047">
                  <c:v>268.93332861111105</c:v>
                </c:pt>
                <c:pt idx="3048">
                  <c:v>269.01665805555552</c:v>
                </c:pt>
                <c:pt idx="3049">
                  <c:v>269.10000194444444</c:v>
                </c:pt>
                <c:pt idx="3050">
                  <c:v>269.18332361111112</c:v>
                </c:pt>
                <c:pt idx="3051">
                  <c:v>269.26667083333342</c:v>
                </c:pt>
                <c:pt idx="3052">
                  <c:v>269.34999916666675</c:v>
                </c:pt>
                <c:pt idx="3053">
                  <c:v>269.43333527777759</c:v>
                </c:pt>
                <c:pt idx="3054">
                  <c:v>269.51666583333338</c:v>
                </c:pt>
                <c:pt idx="3055">
                  <c:v>269.59999055555556</c:v>
                </c:pt>
                <c:pt idx="3056">
                  <c:v>269.68333999999993</c:v>
                </c:pt>
                <c:pt idx="3057">
                  <c:v>269.76666222222212</c:v>
                </c:pt>
                <c:pt idx="3058">
                  <c:v>269.84999750000009</c:v>
                </c:pt>
                <c:pt idx="3059">
                  <c:v>269.93334499999997</c:v>
                </c:pt>
                <c:pt idx="3060">
                  <c:v>270.01665944444443</c:v>
                </c:pt>
                <c:pt idx="3061">
                  <c:v>270.09999111111119</c:v>
                </c:pt>
                <c:pt idx="3062">
                  <c:v>270.18333249999995</c:v>
                </c:pt>
                <c:pt idx="3063">
                  <c:v>270.26665527777766</c:v>
                </c:pt>
                <c:pt idx="3064">
                  <c:v>270.34999472222222</c:v>
                </c:pt>
                <c:pt idx="3065">
                  <c:v>270.43332833333335</c:v>
                </c:pt>
                <c:pt idx="3066">
                  <c:v>270.51667138888882</c:v>
                </c:pt>
                <c:pt idx="3067">
                  <c:v>270.59998916666672</c:v>
                </c:pt>
                <c:pt idx="3068">
                  <c:v>270.68334277777774</c:v>
                </c:pt>
                <c:pt idx="3069">
                  <c:v>270.76665694444443</c:v>
                </c:pt>
                <c:pt idx="3070">
                  <c:v>270.85000916666672</c:v>
                </c:pt>
                <c:pt idx="3071">
                  <c:v>270.93332249999997</c:v>
                </c:pt>
                <c:pt idx="3072">
                  <c:v>271.01665777777765</c:v>
                </c:pt>
                <c:pt idx="3073">
                  <c:v>271.0999888888889</c:v>
                </c:pt>
                <c:pt idx="3074">
                  <c:v>271.18332444444439</c:v>
                </c:pt>
                <c:pt idx="3075">
                  <c:v>271.26666833333343</c:v>
                </c:pt>
                <c:pt idx="3076">
                  <c:v>271.34998944444447</c:v>
                </c:pt>
                <c:pt idx="3077">
                  <c:v>271.4333338888888</c:v>
                </c:pt>
                <c:pt idx="3078">
                  <c:v>271.51665694444443</c:v>
                </c:pt>
                <c:pt idx="3079">
                  <c:v>271.5999888888889</c:v>
                </c:pt>
                <c:pt idx="3080">
                  <c:v>271.68332333333342</c:v>
                </c:pt>
                <c:pt idx="3081">
                  <c:v>271.7666561111111</c:v>
                </c:pt>
                <c:pt idx="3082">
                  <c:v>271.84999611111118</c:v>
                </c:pt>
                <c:pt idx="3083">
                  <c:v>271.93332499999985</c:v>
                </c:pt>
                <c:pt idx="3084">
                  <c:v>272.01665805555552</c:v>
                </c:pt>
                <c:pt idx="3085">
                  <c:v>272.09998944444442</c:v>
                </c:pt>
                <c:pt idx="3086">
                  <c:v>272.18333444444437</c:v>
                </c:pt>
                <c:pt idx="3087">
                  <c:v>272.26667499999996</c:v>
                </c:pt>
                <c:pt idx="3088">
                  <c:v>272.35000833333345</c:v>
                </c:pt>
                <c:pt idx="3089">
                  <c:v>272.43332416666664</c:v>
                </c:pt>
                <c:pt idx="3090">
                  <c:v>272.51667583333341</c:v>
                </c:pt>
                <c:pt idx="3091">
                  <c:v>272.59999083333338</c:v>
                </c:pt>
                <c:pt idx="3092">
                  <c:v>272.68332777777766</c:v>
                </c:pt>
                <c:pt idx="3093">
                  <c:v>272.76666555555556</c:v>
                </c:pt>
                <c:pt idx="3094">
                  <c:v>272.84999027777781</c:v>
                </c:pt>
                <c:pt idx="3095">
                  <c:v>272.93333666666661</c:v>
                </c:pt>
                <c:pt idx="3096">
                  <c:v>273.01665805555552</c:v>
                </c:pt>
                <c:pt idx="3097">
                  <c:v>273.09999277777774</c:v>
                </c:pt>
                <c:pt idx="3098">
                  <c:v>273.18332388888882</c:v>
                </c:pt>
                <c:pt idx="3099">
                  <c:v>273.2666636111112</c:v>
                </c:pt>
                <c:pt idx="3100">
                  <c:v>273.3500075</c:v>
                </c:pt>
                <c:pt idx="3101">
                  <c:v>273.4333247222221</c:v>
                </c:pt>
                <c:pt idx="3102">
                  <c:v>273.5166558333334</c:v>
                </c:pt>
                <c:pt idx="3103">
                  <c:v>273.59999166666671</c:v>
                </c:pt>
                <c:pt idx="3104">
                  <c:v>273.68334027777775</c:v>
                </c:pt>
                <c:pt idx="3105">
                  <c:v>273.76667472222221</c:v>
                </c:pt>
                <c:pt idx="3106">
                  <c:v>273.84999555555561</c:v>
                </c:pt>
                <c:pt idx="3107">
                  <c:v>273.93333861111108</c:v>
                </c:pt>
                <c:pt idx="3108">
                  <c:v>274.0166563888888</c:v>
                </c:pt>
                <c:pt idx="3109">
                  <c:v>274.1000075</c:v>
                </c:pt>
                <c:pt idx="3110">
                  <c:v>274.1833441666667</c:v>
                </c:pt>
                <c:pt idx="3111">
                  <c:v>274.26666999999992</c:v>
                </c:pt>
                <c:pt idx="3112">
                  <c:v>274.34998916666677</c:v>
                </c:pt>
                <c:pt idx="3113">
                  <c:v>274.43333444444431</c:v>
                </c:pt>
                <c:pt idx="3114">
                  <c:v>274.51667722222214</c:v>
                </c:pt>
                <c:pt idx="3115">
                  <c:v>274.5999888888889</c:v>
                </c:pt>
                <c:pt idx="3116">
                  <c:v>274.68332222222216</c:v>
                </c:pt>
                <c:pt idx="3117">
                  <c:v>274.76665694444443</c:v>
                </c:pt>
                <c:pt idx="3118">
                  <c:v>274.85000305555559</c:v>
                </c:pt>
                <c:pt idx="3119">
                  <c:v>274.93332333333336</c:v>
                </c:pt>
                <c:pt idx="3120">
                  <c:v>275.0166719444444</c:v>
                </c:pt>
                <c:pt idx="3121">
                  <c:v>275.09999055555556</c:v>
                </c:pt>
                <c:pt idx="3122">
                  <c:v>275.18334277777774</c:v>
                </c:pt>
                <c:pt idx="3123">
                  <c:v>275.26667305555554</c:v>
                </c:pt>
                <c:pt idx="3124">
                  <c:v>275.34998972222229</c:v>
                </c:pt>
                <c:pt idx="3125">
                  <c:v>275.4333222222221</c:v>
                </c:pt>
                <c:pt idx="3126">
                  <c:v>275.51666666666671</c:v>
                </c:pt>
                <c:pt idx="3127">
                  <c:v>275.59999944444439</c:v>
                </c:pt>
                <c:pt idx="3128">
                  <c:v>275.68333611111109</c:v>
                </c:pt>
                <c:pt idx="3129">
                  <c:v>275.76665694444443</c:v>
                </c:pt>
                <c:pt idx="3130">
                  <c:v>275.8499927777778</c:v>
                </c:pt>
                <c:pt idx="3131">
                  <c:v>275.93332722222209</c:v>
                </c:pt>
                <c:pt idx="3132">
                  <c:v>276.01666111111115</c:v>
                </c:pt>
                <c:pt idx="3133">
                  <c:v>276.09998916666672</c:v>
                </c:pt>
                <c:pt idx="3134">
                  <c:v>276.18332861111111</c:v>
                </c:pt>
                <c:pt idx="3135">
                  <c:v>276.26666861111119</c:v>
                </c:pt>
                <c:pt idx="3136">
                  <c:v>276.34999222222228</c:v>
                </c:pt>
                <c:pt idx="3137">
                  <c:v>276.43332388888876</c:v>
                </c:pt>
                <c:pt idx="3138">
                  <c:v>276.51665666666668</c:v>
                </c:pt>
                <c:pt idx="3139">
                  <c:v>276.59998944444442</c:v>
                </c:pt>
                <c:pt idx="3140">
                  <c:v>276.68332472222215</c:v>
                </c:pt>
                <c:pt idx="3141">
                  <c:v>276.76665722222219</c:v>
                </c:pt>
                <c:pt idx="3142">
                  <c:v>276.85000111111117</c:v>
                </c:pt>
                <c:pt idx="3143">
                  <c:v>276.9333302777776</c:v>
                </c:pt>
                <c:pt idx="3144">
                  <c:v>277.01665555555553</c:v>
                </c:pt>
                <c:pt idx="3145">
                  <c:v>277.09998972222223</c:v>
                </c:pt>
                <c:pt idx="3146">
                  <c:v>277.18333416666667</c:v>
                </c:pt>
                <c:pt idx="3147">
                  <c:v>277.26665805555552</c:v>
                </c:pt>
                <c:pt idx="3148">
                  <c:v>277.35000805555558</c:v>
                </c:pt>
                <c:pt idx="3149">
                  <c:v>277.43332888888875</c:v>
                </c:pt>
                <c:pt idx="3150">
                  <c:v>277.5166563888888</c:v>
                </c:pt>
                <c:pt idx="3151">
                  <c:v>277.60000111111117</c:v>
                </c:pt>
                <c:pt idx="3152">
                  <c:v>277.68333722222218</c:v>
                </c:pt>
                <c:pt idx="3153">
                  <c:v>277.76667555555554</c:v>
                </c:pt>
                <c:pt idx="3154">
                  <c:v>277.84999527777779</c:v>
                </c:pt>
                <c:pt idx="3155">
                  <c:v>277.93332305555549</c:v>
                </c:pt>
                <c:pt idx="3156">
                  <c:v>278.01665666666668</c:v>
                </c:pt>
                <c:pt idx="3157">
                  <c:v>278.09998944444442</c:v>
                </c:pt>
                <c:pt idx="3158">
                  <c:v>278.18332499999991</c:v>
                </c:pt>
                <c:pt idx="3159">
                  <c:v>278.26666083333345</c:v>
                </c:pt>
                <c:pt idx="3160">
                  <c:v>278.34999138888895</c:v>
                </c:pt>
                <c:pt idx="3161">
                  <c:v>278.43333055555547</c:v>
                </c:pt>
                <c:pt idx="3162">
                  <c:v>278.51666805555556</c:v>
                </c:pt>
                <c:pt idx="3163">
                  <c:v>278.5999888888889</c:v>
                </c:pt>
                <c:pt idx="3164">
                  <c:v>278.68333777777769</c:v>
                </c:pt>
                <c:pt idx="3165">
                  <c:v>278.76665777777765</c:v>
                </c:pt>
                <c:pt idx="3166">
                  <c:v>278.85000111111117</c:v>
                </c:pt>
                <c:pt idx="3167">
                  <c:v>278.93332444444434</c:v>
                </c:pt>
                <c:pt idx="3168">
                  <c:v>279.0166694444444</c:v>
                </c:pt>
                <c:pt idx="3169">
                  <c:v>279.10000777777776</c:v>
                </c:pt>
                <c:pt idx="3170">
                  <c:v>279.18332472222215</c:v>
                </c:pt>
                <c:pt idx="3171">
                  <c:v>279.26666666666671</c:v>
                </c:pt>
                <c:pt idx="3172">
                  <c:v>279.35000611111116</c:v>
                </c:pt>
                <c:pt idx="3173">
                  <c:v>279.43332499999985</c:v>
                </c:pt>
                <c:pt idx="3174">
                  <c:v>279.5166561111111</c:v>
                </c:pt>
                <c:pt idx="3175">
                  <c:v>279.59999111111119</c:v>
                </c:pt>
                <c:pt idx="3176">
                  <c:v>279.68332250000003</c:v>
                </c:pt>
                <c:pt idx="3177">
                  <c:v>279.76666583333338</c:v>
                </c:pt>
                <c:pt idx="3178">
                  <c:v>279.85001055555551</c:v>
                </c:pt>
                <c:pt idx="3179">
                  <c:v>279.93334249999998</c:v>
                </c:pt>
                <c:pt idx="3180">
                  <c:v>280.01665555555553</c:v>
                </c:pt>
                <c:pt idx="3181">
                  <c:v>280.09998944444442</c:v>
                </c:pt>
                <c:pt idx="3182">
                  <c:v>280.18334166666671</c:v>
                </c:pt>
                <c:pt idx="3183">
                  <c:v>280.26666999999992</c:v>
                </c:pt>
                <c:pt idx="3184">
                  <c:v>280.34999972222226</c:v>
                </c:pt>
                <c:pt idx="3185">
                  <c:v>280.4333336111111</c:v>
                </c:pt>
                <c:pt idx="3186">
                  <c:v>280.51667277777773</c:v>
                </c:pt>
                <c:pt idx="3187">
                  <c:v>280.59999277777774</c:v>
                </c:pt>
                <c:pt idx="3188">
                  <c:v>280.68332388888882</c:v>
                </c:pt>
                <c:pt idx="3189">
                  <c:v>280.76666499999999</c:v>
                </c:pt>
                <c:pt idx="3190">
                  <c:v>280.84999750000009</c:v>
                </c:pt>
                <c:pt idx="3191">
                  <c:v>280.93332194444434</c:v>
                </c:pt>
                <c:pt idx="3192">
                  <c:v>281.01666222222224</c:v>
                </c:pt>
                <c:pt idx="3193">
                  <c:v>281.1000075</c:v>
                </c:pt>
                <c:pt idx="3194">
                  <c:v>281.18332388888882</c:v>
                </c:pt>
                <c:pt idx="3195">
                  <c:v>281.26665527777766</c:v>
                </c:pt>
                <c:pt idx="3196">
                  <c:v>281.34999083333344</c:v>
                </c:pt>
                <c:pt idx="3197">
                  <c:v>281.43332249999997</c:v>
                </c:pt>
                <c:pt idx="3198">
                  <c:v>281.51666444444442</c:v>
                </c:pt>
                <c:pt idx="3199">
                  <c:v>281.60000138888887</c:v>
                </c:pt>
                <c:pt idx="3200">
                  <c:v>281.68333583333339</c:v>
                </c:pt>
                <c:pt idx="3201">
                  <c:v>281.76667277777773</c:v>
                </c:pt>
                <c:pt idx="3202">
                  <c:v>281.84998972222229</c:v>
                </c:pt>
                <c:pt idx="3203">
                  <c:v>281.9333274999999</c:v>
                </c:pt>
                <c:pt idx="3204">
                  <c:v>282.0166719444444</c:v>
                </c:pt>
                <c:pt idx="3205">
                  <c:v>282.09999500000004</c:v>
                </c:pt>
                <c:pt idx="3206">
                  <c:v>282.1833219444444</c:v>
                </c:pt>
                <c:pt idx="3207">
                  <c:v>282.26665777777765</c:v>
                </c:pt>
                <c:pt idx="3208">
                  <c:v>282.3500075</c:v>
                </c:pt>
                <c:pt idx="3209">
                  <c:v>282.43332333333336</c:v>
                </c:pt>
                <c:pt idx="3210">
                  <c:v>282.51665749999995</c:v>
                </c:pt>
                <c:pt idx="3211">
                  <c:v>282.59999472222216</c:v>
                </c:pt>
                <c:pt idx="3212">
                  <c:v>282.68333416666667</c:v>
                </c:pt>
                <c:pt idx="3213">
                  <c:v>282.76666083333345</c:v>
                </c:pt>
                <c:pt idx="3214">
                  <c:v>282.85000722222225</c:v>
                </c:pt>
                <c:pt idx="3215">
                  <c:v>282.93332444444434</c:v>
                </c:pt>
                <c:pt idx="3216">
                  <c:v>283.0166583333334</c:v>
                </c:pt>
                <c:pt idx="3217">
                  <c:v>283.09998944444442</c:v>
                </c:pt>
                <c:pt idx="3218">
                  <c:v>283.18333499999994</c:v>
                </c:pt>
                <c:pt idx="3219">
                  <c:v>283.26666722222217</c:v>
                </c:pt>
                <c:pt idx="3220">
                  <c:v>283.34999972222226</c:v>
                </c:pt>
                <c:pt idx="3221">
                  <c:v>283.43332305555549</c:v>
                </c:pt>
                <c:pt idx="3222">
                  <c:v>283.5166583333334</c:v>
                </c:pt>
                <c:pt idx="3223">
                  <c:v>283.60000055555565</c:v>
                </c:pt>
                <c:pt idx="3224">
                  <c:v>283.68332277777773</c:v>
                </c:pt>
                <c:pt idx="3225">
                  <c:v>283.76667444444439</c:v>
                </c:pt>
                <c:pt idx="3226">
                  <c:v>283.84999083333344</c:v>
                </c:pt>
                <c:pt idx="3227">
                  <c:v>283.9333222222221</c:v>
                </c:pt>
                <c:pt idx="3228">
                  <c:v>284.0166783333334</c:v>
                </c:pt>
                <c:pt idx="3229">
                  <c:v>284.09999361111107</c:v>
                </c:pt>
                <c:pt idx="3230">
                  <c:v>284.18333055555553</c:v>
                </c:pt>
                <c:pt idx="3231">
                  <c:v>284.26666861111119</c:v>
                </c:pt>
                <c:pt idx="3232">
                  <c:v>284.34999138888895</c:v>
                </c:pt>
                <c:pt idx="3233">
                  <c:v>284.4333247222221</c:v>
                </c:pt>
                <c:pt idx="3234">
                  <c:v>284.5166691666667</c:v>
                </c:pt>
                <c:pt idx="3235">
                  <c:v>284.60000444444444</c:v>
                </c:pt>
                <c:pt idx="3236">
                  <c:v>284.68332388888882</c:v>
                </c:pt>
                <c:pt idx="3237">
                  <c:v>284.76665666666668</c:v>
                </c:pt>
                <c:pt idx="3238">
                  <c:v>284.85000000000002</c:v>
                </c:pt>
                <c:pt idx="3239">
                  <c:v>284.93332194444434</c:v>
                </c:pt>
                <c:pt idx="3240">
                  <c:v>285.01666777777768</c:v>
                </c:pt>
                <c:pt idx="3241">
                  <c:v>285.09999055555556</c:v>
                </c:pt>
                <c:pt idx="3242">
                  <c:v>285.18332333333342</c:v>
                </c:pt>
                <c:pt idx="3243">
                  <c:v>285.2666558333334</c:v>
                </c:pt>
                <c:pt idx="3244">
                  <c:v>285.34999083333344</c:v>
                </c:pt>
                <c:pt idx="3245">
                  <c:v>285.43332833333335</c:v>
                </c:pt>
              </c:numCache>
            </c:numRef>
          </c:xVal>
          <c:yVal>
            <c:numRef>
              <c:f>'Final experiment'!$D$3:$D$3248</c:f>
              <c:numCache>
                <c:formatCode>0.00E+00</c:formatCode>
                <c:ptCount val="3246"/>
                <c:pt idx="0">
                  <c:v>2.0660000000000006E-6</c:v>
                </c:pt>
                <c:pt idx="1">
                  <c:v>-7.5830700000000041E-7</c:v>
                </c:pt>
                <c:pt idx="2">
                  <c:v>-5.2242000000000019E-8</c:v>
                </c:pt>
                <c:pt idx="3">
                  <c:v>3.7604100000000012E-6</c:v>
                </c:pt>
                <c:pt idx="4">
                  <c:v>5.3844300000000009E-6</c:v>
                </c:pt>
                <c:pt idx="5">
                  <c:v>-8.2894000000000049E-7</c:v>
                </c:pt>
                <c:pt idx="6">
                  <c:v>-2.6409500000000012E-7</c:v>
                </c:pt>
                <c:pt idx="7">
                  <c:v>-1.958630000000001E-6</c:v>
                </c:pt>
                <c:pt idx="8">
                  <c:v>-7.583450000000004E-7</c:v>
                </c:pt>
                <c:pt idx="9">
                  <c:v>-1.9349500000000008E-7</c:v>
                </c:pt>
                <c:pt idx="10">
                  <c:v>1.835780000000001E-8</c:v>
                </c:pt>
                <c:pt idx="11">
                  <c:v>4.4194300000000024E-7</c:v>
                </c:pt>
                <c:pt idx="12">
                  <c:v>-8.9956400000000095E-7</c:v>
                </c:pt>
                <c:pt idx="13">
                  <c:v>4.5370800000000013E-6</c:v>
                </c:pt>
                <c:pt idx="14">
                  <c:v>-5.4654400000000024E-7</c:v>
                </c:pt>
                <c:pt idx="15">
                  <c:v>1.2892400000000001E-6</c:v>
                </c:pt>
                <c:pt idx="16">
                  <c:v>2.8425000000000003E-6</c:v>
                </c:pt>
                <c:pt idx="17">
                  <c:v>-5.4652900000000035E-7</c:v>
                </c:pt>
                <c:pt idx="18">
                  <c:v>5.1725000000000017E-6</c:v>
                </c:pt>
                <c:pt idx="19">
                  <c:v>1.5010300000000005E-6</c:v>
                </c:pt>
                <c:pt idx="20">
                  <c:v>-5.465270000000003E-7</c:v>
                </c:pt>
                <c:pt idx="21">
                  <c:v>-1.8880300000000006E-6</c:v>
                </c:pt>
                <c:pt idx="22">
                  <c:v>-2.241060000000001E-6</c:v>
                </c:pt>
                <c:pt idx="23">
                  <c:v>1.8540000000000008E-6</c:v>
                </c:pt>
                <c:pt idx="24">
                  <c:v>-8.2895500000000058E-7</c:v>
                </c:pt>
                <c:pt idx="25">
                  <c:v>2.2776900000000012E-6</c:v>
                </c:pt>
                <c:pt idx="26">
                  <c:v>2.3011200000000007E-7</c:v>
                </c:pt>
                <c:pt idx="27">
                  <c:v>-5.9831200000000026E-6</c:v>
                </c:pt>
                <c:pt idx="28">
                  <c:v>1.0067700000000003E-6</c:v>
                </c:pt>
                <c:pt idx="29">
                  <c:v>4.0428700000000012E-6</c:v>
                </c:pt>
                <c:pt idx="30">
                  <c:v>-1.3938000000000003E-6</c:v>
                </c:pt>
                <c:pt idx="31">
                  <c:v>-5.2064500000000025E-6</c:v>
                </c:pt>
                <c:pt idx="32">
                  <c:v>-1.8880300000000006E-6</c:v>
                </c:pt>
                <c:pt idx="33">
                  <c:v>-1.1113700000000003E-6</c:v>
                </c:pt>
                <c:pt idx="34">
                  <c:v>6.5371900000000019E-7</c:v>
                </c:pt>
                <c:pt idx="35">
                  <c:v>-2.641270000000001E-7</c:v>
                </c:pt>
                <c:pt idx="36">
                  <c:v>1.0067900000000002E-6</c:v>
                </c:pt>
                <c:pt idx="37">
                  <c:v>1.3597600000000005E-6</c:v>
                </c:pt>
                <c:pt idx="38">
                  <c:v>-2.0292400000000007E-6</c:v>
                </c:pt>
                <c:pt idx="39">
                  <c:v>-2.0292400000000007E-6</c:v>
                </c:pt>
                <c:pt idx="40">
                  <c:v>-1.9352000000000008E-7</c:v>
                </c:pt>
                <c:pt idx="41">
                  <c:v>4.4192900000000033E-7</c:v>
                </c:pt>
                <c:pt idx="42">
                  <c:v>1.7834700000000008E-6</c:v>
                </c:pt>
                <c:pt idx="43">
                  <c:v>-1.4644100000000006E-6</c:v>
                </c:pt>
                <c:pt idx="44">
                  <c:v>1.7128400000000008E-6</c:v>
                </c:pt>
                <c:pt idx="45">
                  <c:v>-4.3592000000000014E-6</c:v>
                </c:pt>
                <c:pt idx="46">
                  <c:v>2.9836700000000008E-6</c:v>
                </c:pt>
                <c:pt idx="47">
                  <c:v>4.5370100000000015E-6</c:v>
                </c:pt>
                <c:pt idx="48">
                  <c:v>-4.7828200000000007E-6</c:v>
                </c:pt>
                <c:pt idx="49">
                  <c:v>1.2185900000000002E-6</c:v>
                </c:pt>
                <c:pt idx="50">
                  <c:v>-3.4413300000000017E-6</c:v>
                </c:pt>
                <c:pt idx="51">
                  <c:v>1.0067800000000001E-6</c:v>
                </c:pt>
                <c:pt idx="52">
                  <c:v>1.4304100000000006E-6</c:v>
                </c:pt>
                <c:pt idx="53">
                  <c:v>1.1479500000000004E-6</c:v>
                </c:pt>
                <c:pt idx="54">
                  <c:v>-1.0407700000000003E-6</c:v>
                </c:pt>
                <c:pt idx="55">
                  <c:v>1.8287500000000011E-8</c:v>
                </c:pt>
                <c:pt idx="56">
                  <c:v>-2.641270000000001E-7</c:v>
                </c:pt>
                <c:pt idx="57">
                  <c:v>2.9837000000000008E-6</c:v>
                </c:pt>
                <c:pt idx="58">
                  <c:v>1.1479800000000001E-6</c:v>
                </c:pt>
                <c:pt idx="59">
                  <c:v>-1.1113900000000002E-6</c:v>
                </c:pt>
                <c:pt idx="60">
                  <c:v>5.831080000000003E-7</c:v>
                </c:pt>
                <c:pt idx="61">
                  <c:v>-4.1473800000000006E-6</c:v>
                </c:pt>
                <c:pt idx="62">
                  <c:v>-3.5825400000000011E-6</c:v>
                </c:pt>
                <c:pt idx="63">
                  <c:v>-3.3707400000000009E-6</c:v>
                </c:pt>
                <c:pt idx="64">
                  <c:v>7.2435800000000032E-7</c:v>
                </c:pt>
                <c:pt idx="65">
                  <c:v>6.443370000000003E-6</c:v>
                </c:pt>
                <c:pt idx="66">
                  <c:v>1.7128000000000006E-6</c:v>
                </c:pt>
                <c:pt idx="67">
                  <c:v>-3.7943600000000015E-6</c:v>
                </c:pt>
                <c:pt idx="68">
                  <c:v>2.560080000000001E-6</c:v>
                </c:pt>
                <c:pt idx="69">
                  <c:v>-4.2179900000000011E-6</c:v>
                </c:pt>
                <c:pt idx="70">
                  <c:v>1.5948000000000008E-7</c:v>
                </c:pt>
                <c:pt idx="71">
                  <c:v>2.2070800000000007E-6</c:v>
                </c:pt>
                <c:pt idx="72">
                  <c:v>-5.6300900000000015E-6</c:v>
                </c:pt>
                <c:pt idx="73">
                  <c:v>2.8425000000000003E-6</c:v>
                </c:pt>
                <c:pt idx="74">
                  <c:v>2.3013300000000007E-7</c:v>
                </c:pt>
                <c:pt idx="75">
                  <c:v>-1.2292700000000005E-7</c:v>
                </c:pt>
                <c:pt idx="76">
                  <c:v>2.7012900000000013E-6</c:v>
                </c:pt>
                <c:pt idx="77">
                  <c:v>-1.1113700000000003E-6</c:v>
                </c:pt>
                <c:pt idx="78">
                  <c:v>-1.3231900000000005E-6</c:v>
                </c:pt>
                <c:pt idx="79">
                  <c:v>3.1955200000000007E-6</c:v>
                </c:pt>
                <c:pt idx="80">
                  <c:v>-7.5835400000000033E-7</c:v>
                </c:pt>
                <c:pt idx="81">
                  <c:v>-4.0534000000000016E-7</c:v>
                </c:pt>
                <c:pt idx="82">
                  <c:v>-1.3231900000000005E-6</c:v>
                </c:pt>
                <c:pt idx="83">
                  <c:v>7.2435400000000043E-7</c:v>
                </c:pt>
                <c:pt idx="84">
                  <c:v>3.0543400000000008E-6</c:v>
                </c:pt>
                <c:pt idx="85">
                  <c:v>-1.7468200000000007E-6</c:v>
                </c:pt>
                <c:pt idx="86">
                  <c:v>3.7132400000000018E-7</c:v>
                </c:pt>
                <c:pt idx="87">
                  <c:v>-3.1589200000000013E-6</c:v>
                </c:pt>
                <c:pt idx="88">
                  <c:v>1.0773900000000002E-6</c:v>
                </c:pt>
                <c:pt idx="89">
                  <c:v>9.1969200000000031E-6</c:v>
                </c:pt>
                <c:pt idx="90">
                  <c:v>2.9837200000000013E-6</c:v>
                </c:pt>
                <c:pt idx="91">
                  <c:v>4.4193000000000031E-7</c:v>
                </c:pt>
                <c:pt idx="92">
                  <c:v>3.0073200000000018E-7</c:v>
                </c:pt>
                <c:pt idx="93">
                  <c:v>2.418910000000001E-6</c:v>
                </c:pt>
                <c:pt idx="94">
                  <c:v>-3.1589100000000011E-6</c:v>
                </c:pt>
                <c:pt idx="95">
                  <c:v>1.5010400000000004E-6</c:v>
                </c:pt>
                <c:pt idx="96">
                  <c:v>7.9499300000000045E-7</c:v>
                </c:pt>
                <c:pt idx="97">
                  <c:v>-1.8880300000000006E-6</c:v>
                </c:pt>
                <c:pt idx="98">
                  <c:v>7.2436200000000043E-7</c:v>
                </c:pt>
                <c:pt idx="99">
                  <c:v>-8.2895600000000061E-7</c:v>
                </c:pt>
                <c:pt idx="100">
                  <c:v>8.6553800000000053E-7</c:v>
                </c:pt>
                <c:pt idx="101">
                  <c:v>1.4304200000000004E-6</c:v>
                </c:pt>
                <c:pt idx="102">
                  <c:v>-8.2895300000000053E-7</c:v>
                </c:pt>
                <c:pt idx="103">
                  <c:v>8.8905200000000091E-8</c:v>
                </c:pt>
                <c:pt idx="104">
                  <c:v>3.5485100000000011E-6</c:v>
                </c:pt>
                <c:pt idx="105">
                  <c:v>-3.2295300000000018E-6</c:v>
                </c:pt>
                <c:pt idx="106">
                  <c:v>3.1249800000000013E-6</c:v>
                </c:pt>
                <c:pt idx="107">
                  <c:v>2.9837300000000012E-6</c:v>
                </c:pt>
                <c:pt idx="108">
                  <c:v>-3.4413400000000011E-6</c:v>
                </c:pt>
                <c:pt idx="109">
                  <c:v>2.7012700000000007E-6</c:v>
                </c:pt>
                <c:pt idx="110">
                  <c:v>2.6307400000000008E-6</c:v>
                </c:pt>
                <c:pt idx="111">
                  <c:v>-1.1113800000000001E-6</c:v>
                </c:pt>
                <c:pt idx="112">
                  <c:v>-1.2292200000000005E-7</c:v>
                </c:pt>
                <c:pt idx="113">
                  <c:v>2.9836800000000011E-6</c:v>
                </c:pt>
                <c:pt idx="114">
                  <c:v>3.4072800000000011E-6</c:v>
                </c:pt>
                <c:pt idx="115">
                  <c:v>-2.241060000000001E-6</c:v>
                </c:pt>
                <c:pt idx="116">
                  <c:v>2.5600700000000007E-6</c:v>
                </c:pt>
                <c:pt idx="117">
                  <c:v>-7.2540600000000028E-6</c:v>
                </c:pt>
                <c:pt idx="118">
                  <c:v>3.7130000000000021E-7</c:v>
                </c:pt>
                <c:pt idx="119">
                  <c:v>-3.3471300000000015E-7</c:v>
                </c:pt>
                <c:pt idx="120">
                  <c:v>-2.7352900000000009E-6</c:v>
                </c:pt>
                <c:pt idx="121">
                  <c:v>3.9015500000000008E-6</c:v>
                </c:pt>
                <c:pt idx="122">
                  <c:v>2.5602100000000008E-6</c:v>
                </c:pt>
                <c:pt idx="123">
                  <c:v>-4.8534300000000012E-6</c:v>
                </c:pt>
                <c:pt idx="124">
                  <c:v>8.890070000000006E-8</c:v>
                </c:pt>
                <c:pt idx="125">
                  <c:v>3.7604200000000019E-6</c:v>
                </c:pt>
                <c:pt idx="126">
                  <c:v>1.1479700000000003E-6</c:v>
                </c:pt>
                <c:pt idx="127">
                  <c:v>2.701280000000001E-6</c:v>
                </c:pt>
                <c:pt idx="128">
                  <c:v>2.1364300000000008E-6</c:v>
                </c:pt>
                <c:pt idx="129">
                  <c:v>-9.7017600000000023E-7</c:v>
                </c:pt>
                <c:pt idx="130">
                  <c:v>-3.017710000000001E-6</c:v>
                </c:pt>
                <c:pt idx="131">
                  <c:v>4.2546800000000012E-6</c:v>
                </c:pt>
                <c:pt idx="132">
                  <c:v>-1.3937900000000005E-6</c:v>
                </c:pt>
                <c:pt idx="133">
                  <c:v>1.1479800000000001E-6</c:v>
                </c:pt>
                <c:pt idx="134">
                  <c:v>3.0073900000000022E-7</c:v>
                </c:pt>
                <c:pt idx="135">
                  <c:v>1.0067700000000003E-6</c:v>
                </c:pt>
                <c:pt idx="136">
                  <c:v>1.2185700000000003E-6</c:v>
                </c:pt>
                <c:pt idx="137">
                  <c:v>-2.0292400000000007E-6</c:v>
                </c:pt>
                <c:pt idx="138">
                  <c:v>1.4303900000000005E-6</c:v>
                </c:pt>
                <c:pt idx="139">
                  <c:v>3.7603900000000019E-6</c:v>
                </c:pt>
                <c:pt idx="140">
                  <c:v>3.7136000000000017E-7</c:v>
                </c:pt>
                <c:pt idx="141">
                  <c:v>2.6306900000000006E-6</c:v>
                </c:pt>
                <c:pt idx="142">
                  <c:v>2.7719300000000013E-6</c:v>
                </c:pt>
                <c:pt idx="143">
                  <c:v>1.2185300000000003E-6</c:v>
                </c:pt>
                <c:pt idx="144">
                  <c:v>-2.5234800000000008E-6</c:v>
                </c:pt>
                <c:pt idx="145">
                  <c:v>8.8910200000000044E-8</c:v>
                </c:pt>
                <c:pt idx="146">
                  <c:v>-1.0407500000000002E-6</c:v>
                </c:pt>
                <c:pt idx="147">
                  <c:v>-4.5004100000000017E-6</c:v>
                </c:pt>
                <c:pt idx="148">
                  <c:v>-1.0407700000000003E-6</c:v>
                </c:pt>
                <c:pt idx="149">
                  <c:v>-4.053240000000002E-7</c:v>
                </c:pt>
                <c:pt idx="150">
                  <c:v>-3.0883200000000011E-6</c:v>
                </c:pt>
                <c:pt idx="151">
                  <c:v>2.2070900000000014E-6</c:v>
                </c:pt>
                <c:pt idx="152">
                  <c:v>2.1364500000000005E-6</c:v>
                </c:pt>
                <c:pt idx="153">
                  <c:v>1.4304400000000001E-6</c:v>
                </c:pt>
                <c:pt idx="154">
                  <c:v>1.7834500000000009E-6</c:v>
                </c:pt>
                <c:pt idx="155">
                  <c:v>-4.0767900000000015E-6</c:v>
                </c:pt>
                <c:pt idx="156">
                  <c:v>-1.1819800000000002E-6</c:v>
                </c:pt>
                <c:pt idx="157">
                  <c:v>3.7134300000000018E-7</c:v>
                </c:pt>
                <c:pt idx="158">
                  <c:v>-1.9586400000000009E-6</c:v>
                </c:pt>
                <c:pt idx="159">
                  <c:v>-3.7237600000000017E-6</c:v>
                </c:pt>
                <c:pt idx="160">
                  <c:v>1.6422100000000008E-6</c:v>
                </c:pt>
                <c:pt idx="161">
                  <c:v>-4.7594900000000026E-7</c:v>
                </c:pt>
                <c:pt idx="162">
                  <c:v>2.6306600000000002E-6</c:v>
                </c:pt>
                <c:pt idx="163">
                  <c:v>1.3598000000000005E-6</c:v>
                </c:pt>
                <c:pt idx="164">
                  <c:v>3.6191300000000015E-6</c:v>
                </c:pt>
                <c:pt idx="165">
                  <c:v>3.2661600000000008E-6</c:v>
                </c:pt>
                <c:pt idx="166">
                  <c:v>1.7834000000000006E-6</c:v>
                </c:pt>
                <c:pt idx="167">
                  <c:v>-1.7468300000000006E-6</c:v>
                </c:pt>
                <c:pt idx="168">
                  <c:v>-3.7943500000000012E-6</c:v>
                </c:pt>
                <c:pt idx="169">
                  <c:v>4.4664000000000018E-6</c:v>
                </c:pt>
                <c:pt idx="170">
                  <c:v>1.5716100000000006E-6</c:v>
                </c:pt>
                <c:pt idx="171">
                  <c:v>-1.6056100000000006E-6</c:v>
                </c:pt>
                <c:pt idx="172">
                  <c:v>2.1364600000000004E-6</c:v>
                </c:pt>
                <c:pt idx="173">
                  <c:v>4.4194300000000024E-7</c:v>
                </c:pt>
                <c:pt idx="174">
                  <c:v>9.361670000000006E-7</c:v>
                </c:pt>
                <c:pt idx="175">
                  <c:v>1.8540300000000006E-6</c:v>
                </c:pt>
                <c:pt idx="176">
                  <c:v>-5.4654800000000024E-7</c:v>
                </c:pt>
                <c:pt idx="177">
                  <c:v>8.6554600000000054E-7</c:v>
                </c:pt>
                <c:pt idx="178">
                  <c:v>-4.7593600000000033E-7</c:v>
                </c:pt>
                <c:pt idx="179">
                  <c:v>-2.241060000000001E-6</c:v>
                </c:pt>
                <c:pt idx="180">
                  <c:v>-2.0998499999999999E-6</c:v>
                </c:pt>
                <c:pt idx="181">
                  <c:v>2.5600700000000007E-6</c:v>
                </c:pt>
                <c:pt idx="182">
                  <c:v>-4.0533100000000018E-7</c:v>
                </c:pt>
                <c:pt idx="183">
                  <c:v>-5.7006700000000025E-6</c:v>
                </c:pt>
                <c:pt idx="184">
                  <c:v>-2.5234800000000008E-6</c:v>
                </c:pt>
                <c:pt idx="185">
                  <c:v>2.3012200000000011E-7</c:v>
                </c:pt>
                <c:pt idx="186">
                  <c:v>2.3482600000000006E-6</c:v>
                </c:pt>
                <c:pt idx="187">
                  <c:v>-7.5837700000000044E-7</c:v>
                </c:pt>
                <c:pt idx="188">
                  <c:v>5.1724200000000021E-6</c:v>
                </c:pt>
                <c:pt idx="189">
                  <c:v>-4.0533300000000018E-7</c:v>
                </c:pt>
                <c:pt idx="190">
                  <c:v>7.9498200000000047E-7</c:v>
                </c:pt>
                <c:pt idx="191">
                  <c:v>4.1840100000000008E-6</c:v>
                </c:pt>
                <c:pt idx="192">
                  <c:v>-1.2525900000000004E-6</c:v>
                </c:pt>
                <c:pt idx="193">
                  <c:v>-4.429800000000002E-6</c:v>
                </c:pt>
                <c:pt idx="194">
                  <c:v>1.8540100000000009E-6</c:v>
                </c:pt>
                <c:pt idx="195">
                  <c:v>-1.1113600000000002E-6</c:v>
                </c:pt>
                <c:pt idx="196">
                  <c:v>3.4778700000000006E-6</c:v>
                </c:pt>
                <c:pt idx="197">
                  <c:v>-1.2291200000000004E-7</c:v>
                </c:pt>
                <c:pt idx="198">
                  <c:v>1.0067900000000002E-6</c:v>
                </c:pt>
                <c:pt idx="199">
                  <c:v>-2.1704500000000005E-6</c:v>
                </c:pt>
                <c:pt idx="200">
                  <c:v>-2.5234800000000008E-6</c:v>
                </c:pt>
                <c:pt idx="201">
                  <c:v>-1.9352600000000006E-7</c:v>
                </c:pt>
                <c:pt idx="202">
                  <c:v>6.5374000000000035E-7</c:v>
                </c:pt>
                <c:pt idx="203">
                  <c:v>-1.0407900000000002E-6</c:v>
                </c:pt>
                <c:pt idx="204">
                  <c:v>-2.6413200000000018E-7</c:v>
                </c:pt>
                <c:pt idx="205">
                  <c:v>-7.0421700000000022E-6</c:v>
                </c:pt>
                <c:pt idx="206">
                  <c:v>-3.4413400000000011E-6</c:v>
                </c:pt>
                <c:pt idx="207">
                  <c:v>4.1839500000000008E-6</c:v>
                </c:pt>
                <c:pt idx="208">
                  <c:v>-2.241060000000001E-6</c:v>
                </c:pt>
                <c:pt idx="209">
                  <c:v>2.3009200000000007E-7</c:v>
                </c:pt>
                <c:pt idx="210">
                  <c:v>-2.7352900000000009E-6</c:v>
                </c:pt>
                <c:pt idx="211">
                  <c:v>2.4894300000000007E-6</c:v>
                </c:pt>
                <c:pt idx="212">
                  <c:v>1.7128100000000008E-6</c:v>
                </c:pt>
                <c:pt idx="213">
                  <c:v>9.3614300000000068E-7</c:v>
                </c:pt>
                <c:pt idx="214">
                  <c:v>-1.2526000000000005E-6</c:v>
                </c:pt>
                <c:pt idx="215">
                  <c:v>-1.3938100000000006E-6</c:v>
                </c:pt>
                <c:pt idx="216">
                  <c:v>4.4192200000000024E-7</c:v>
                </c:pt>
                <c:pt idx="217">
                  <c:v>-4.9240600000000006E-6</c:v>
                </c:pt>
                <c:pt idx="218">
                  <c:v>-2.0998499999999999E-6</c:v>
                </c:pt>
                <c:pt idx="219">
                  <c:v>-1.1113900000000002E-6</c:v>
                </c:pt>
                <c:pt idx="220">
                  <c:v>1.7834300000000006E-6</c:v>
                </c:pt>
                <c:pt idx="221">
                  <c:v>-5.5594400000000016E-6</c:v>
                </c:pt>
                <c:pt idx="222">
                  <c:v>3.7129200000000015E-7</c:v>
                </c:pt>
                <c:pt idx="223">
                  <c:v>-2.6646800000000012E-6</c:v>
                </c:pt>
                <c:pt idx="224">
                  <c:v>-1.7468200000000007E-6</c:v>
                </c:pt>
                <c:pt idx="225">
                  <c:v>1.924600000000001E-6</c:v>
                </c:pt>
                <c:pt idx="226">
                  <c:v>-4.7595300000000021E-7</c:v>
                </c:pt>
                <c:pt idx="227">
                  <c:v>3.6896900000000014E-6</c:v>
                </c:pt>
                <c:pt idx="228">
                  <c:v>8.655330000000005E-7</c:v>
                </c:pt>
                <c:pt idx="229">
                  <c:v>-1.3232000000000005E-6</c:v>
                </c:pt>
                <c:pt idx="230">
                  <c:v>2.9836500000000006E-6</c:v>
                </c:pt>
                <c:pt idx="231">
                  <c:v>-1.3938100000000006E-6</c:v>
                </c:pt>
                <c:pt idx="232">
                  <c:v>1.5715700000000004E-6</c:v>
                </c:pt>
                <c:pt idx="233">
                  <c:v>-2.3116600000000004E-6</c:v>
                </c:pt>
                <c:pt idx="234">
                  <c:v>4.9606000000000021E-6</c:v>
                </c:pt>
                <c:pt idx="235">
                  <c:v>2.2776000000000009E-6</c:v>
                </c:pt>
                <c:pt idx="236">
                  <c:v>-4.5710000000000016E-6</c:v>
                </c:pt>
                <c:pt idx="237">
                  <c:v>2.3482100000000009E-6</c:v>
                </c:pt>
                <c:pt idx="238">
                  <c:v>8.8891900000000074E-8</c:v>
                </c:pt>
                <c:pt idx="239">
                  <c:v>1.5950400000000008E-7</c:v>
                </c:pt>
                <c:pt idx="240">
                  <c:v>3.006810000000001E-7</c:v>
                </c:pt>
                <c:pt idx="241">
                  <c:v>-2.4528699999999999E-6</c:v>
                </c:pt>
                <c:pt idx="242">
                  <c:v>3.7128700000000017E-7</c:v>
                </c:pt>
                <c:pt idx="243">
                  <c:v>2.560020000000001E-6</c:v>
                </c:pt>
                <c:pt idx="244">
                  <c:v>1.5715800000000006E-6</c:v>
                </c:pt>
                <c:pt idx="245">
                  <c:v>-6.877840000000002E-7</c:v>
                </c:pt>
                <c:pt idx="246">
                  <c:v>-2.8058900000000003E-6</c:v>
                </c:pt>
                <c:pt idx="247">
                  <c:v>8.8885400000000053E-8</c:v>
                </c:pt>
                <c:pt idx="248">
                  <c:v>-1.9586400000000009E-6</c:v>
                </c:pt>
                <c:pt idx="249">
                  <c:v>4.748790000000002E-6</c:v>
                </c:pt>
                <c:pt idx="250">
                  <c:v>1.2891200000000002E-6</c:v>
                </c:pt>
                <c:pt idx="251">
                  <c:v>-4.8534100000000015E-6</c:v>
                </c:pt>
                <c:pt idx="252">
                  <c:v>-8.2897200000000063E-7</c:v>
                </c:pt>
                <c:pt idx="253">
                  <c:v>-2.735280000000001E-6</c:v>
                </c:pt>
                <c:pt idx="254">
                  <c:v>1.2891500000000006E-6</c:v>
                </c:pt>
                <c:pt idx="255">
                  <c:v>8.8855900000000072E-8</c:v>
                </c:pt>
                <c:pt idx="256">
                  <c:v>-6.171690000000003E-7</c:v>
                </c:pt>
                <c:pt idx="257">
                  <c:v>-8.2897100000000049E-7</c:v>
                </c:pt>
                <c:pt idx="258">
                  <c:v>2.2775900000000014E-6</c:v>
                </c:pt>
                <c:pt idx="259">
                  <c:v>-2.8058800000000008E-6</c:v>
                </c:pt>
                <c:pt idx="260">
                  <c:v>-2.7352900000000009E-6</c:v>
                </c:pt>
                <c:pt idx="261">
                  <c:v>1.8540000000000008E-6</c:v>
                </c:pt>
                <c:pt idx="262">
                  <c:v>1.9951600000000006E-6</c:v>
                </c:pt>
                <c:pt idx="263">
                  <c:v>6.5372500000000036E-7</c:v>
                </c:pt>
                <c:pt idx="264">
                  <c:v>-1.0408000000000003E-6</c:v>
                </c:pt>
                <c:pt idx="265">
                  <c:v>4.3957300000000014E-6</c:v>
                </c:pt>
                <c:pt idx="266">
                  <c:v>-8.2896000000000061E-7</c:v>
                </c:pt>
                <c:pt idx="267">
                  <c:v>-2.6646800000000012E-6</c:v>
                </c:pt>
                <c:pt idx="268">
                  <c:v>-4.429800000000002E-6</c:v>
                </c:pt>
                <c:pt idx="269">
                  <c:v>1.5009700000000003E-6</c:v>
                </c:pt>
                <c:pt idx="270">
                  <c:v>2.8423900000000007E-6</c:v>
                </c:pt>
                <c:pt idx="271">
                  <c:v>1.9245800000000009E-6</c:v>
                </c:pt>
                <c:pt idx="272">
                  <c:v>1.3597700000000001E-6</c:v>
                </c:pt>
                <c:pt idx="273">
                  <c:v>4.4189700000000019E-7</c:v>
                </c:pt>
                <c:pt idx="274">
                  <c:v>-4.0534100000000014E-7</c:v>
                </c:pt>
                <c:pt idx="275">
                  <c:v>-1.8880400000000009E-6</c:v>
                </c:pt>
                <c:pt idx="276">
                  <c:v>-1.2526000000000005E-6</c:v>
                </c:pt>
                <c:pt idx="277">
                  <c:v>1.3597600000000005E-6</c:v>
                </c:pt>
                <c:pt idx="278">
                  <c:v>7.0787000000000031E-6</c:v>
                </c:pt>
                <c:pt idx="279">
                  <c:v>4.419090000000002E-7</c:v>
                </c:pt>
                <c:pt idx="280">
                  <c:v>-1.5350100000000006E-6</c:v>
                </c:pt>
                <c:pt idx="281">
                  <c:v>3.9014600000000013E-6</c:v>
                </c:pt>
                <c:pt idx="282">
                  <c:v>-4.8534300000000012E-6</c:v>
                </c:pt>
                <c:pt idx="283">
                  <c:v>2.630580000000001E-6</c:v>
                </c:pt>
                <c:pt idx="284">
                  <c:v>5.1724000000000015E-6</c:v>
                </c:pt>
                <c:pt idx="285">
                  <c:v>7.2432000000000044E-7</c:v>
                </c:pt>
                <c:pt idx="286">
                  <c:v>9.3614300000000068E-7</c:v>
                </c:pt>
                <c:pt idx="287">
                  <c:v>-9.701740000000006E-7</c:v>
                </c:pt>
                <c:pt idx="288">
                  <c:v>4.1839000000000007E-6</c:v>
                </c:pt>
                <c:pt idx="289">
                  <c:v>1.2185600000000002E-6</c:v>
                </c:pt>
                <c:pt idx="290">
                  <c:v>1.2185500000000004E-6</c:v>
                </c:pt>
                <c:pt idx="291">
                  <c:v>-8.9956500000000055E-7</c:v>
                </c:pt>
                <c:pt idx="292">
                  <c:v>-3.2295100000000017E-6</c:v>
                </c:pt>
                <c:pt idx="293">
                  <c:v>3.1248500000000007E-6</c:v>
                </c:pt>
                <c:pt idx="294">
                  <c:v>-8.2897400000000037E-7</c:v>
                </c:pt>
                <c:pt idx="295">
                  <c:v>1.2891500000000006E-6</c:v>
                </c:pt>
                <c:pt idx="296">
                  <c:v>7.9490200000000038E-7</c:v>
                </c:pt>
                <c:pt idx="297">
                  <c:v>-1.9354900000000006E-7</c:v>
                </c:pt>
                <c:pt idx="298">
                  <c:v>2.771780000000001E-6</c:v>
                </c:pt>
                <c:pt idx="299">
                  <c:v>5.8311400000000036E-7</c:v>
                </c:pt>
                <c:pt idx="300">
                  <c:v>-2.6412400000000012E-7</c:v>
                </c:pt>
                <c:pt idx="301">
                  <c:v>-2.3822600000000006E-6</c:v>
                </c:pt>
                <c:pt idx="302">
                  <c:v>1.7833700000000008E-6</c:v>
                </c:pt>
                <c:pt idx="303">
                  <c:v>8.8897400000000067E-8</c:v>
                </c:pt>
                <c:pt idx="304">
                  <c:v>1.2185500000000004E-6</c:v>
                </c:pt>
                <c:pt idx="305">
                  <c:v>1.5716100000000006E-6</c:v>
                </c:pt>
                <c:pt idx="306">
                  <c:v>-1.3938100000000006E-6</c:v>
                </c:pt>
                <c:pt idx="307">
                  <c:v>1.4303700000000003E-6</c:v>
                </c:pt>
                <c:pt idx="308">
                  <c:v>-1.5350100000000006E-6</c:v>
                </c:pt>
                <c:pt idx="309">
                  <c:v>-1.1113800000000001E-6</c:v>
                </c:pt>
                <c:pt idx="310">
                  <c:v>3.1249000000000008E-6</c:v>
                </c:pt>
                <c:pt idx="311">
                  <c:v>2.5600000000000009E-6</c:v>
                </c:pt>
                <c:pt idx="312">
                  <c:v>1.9951700000000008E-6</c:v>
                </c:pt>
                <c:pt idx="313">
                  <c:v>-9.7018600000000029E-7</c:v>
                </c:pt>
                <c:pt idx="314">
                  <c:v>-5.4888400000000027E-6</c:v>
                </c:pt>
                <c:pt idx="315">
                  <c:v>-3.1589100000000011E-6</c:v>
                </c:pt>
                <c:pt idx="316">
                  <c:v>3.1954600000000003E-6</c:v>
                </c:pt>
                <c:pt idx="317">
                  <c:v>-1.9586400000000009E-6</c:v>
                </c:pt>
                <c:pt idx="318">
                  <c:v>1.0067800000000001E-6</c:v>
                </c:pt>
                <c:pt idx="319">
                  <c:v>-1.8880400000000009E-6</c:v>
                </c:pt>
                <c:pt idx="320">
                  <c:v>-1.7468300000000006E-6</c:v>
                </c:pt>
                <c:pt idx="321">
                  <c:v>-2.0292400000000007E-6</c:v>
                </c:pt>
                <c:pt idx="322">
                  <c:v>8.6553200000000037E-7</c:v>
                </c:pt>
                <c:pt idx="323">
                  <c:v>4.4188500000000023E-7</c:v>
                </c:pt>
                <c:pt idx="324">
                  <c:v>2.9836900000000013E-6</c:v>
                </c:pt>
                <c:pt idx="325">
                  <c:v>-1.8174300000000004E-6</c:v>
                </c:pt>
                <c:pt idx="326">
                  <c:v>-2.3822700000000005E-6</c:v>
                </c:pt>
                <c:pt idx="327">
                  <c:v>-1.8174300000000004E-6</c:v>
                </c:pt>
                <c:pt idx="328">
                  <c:v>2.3008200000000009E-7</c:v>
                </c:pt>
                <c:pt idx="329">
                  <c:v>5.3841600000000006E-6</c:v>
                </c:pt>
                <c:pt idx="330">
                  <c:v>5.878400000000002E-6</c:v>
                </c:pt>
                <c:pt idx="331">
                  <c:v>-2.805900000000001E-6</c:v>
                </c:pt>
                <c:pt idx="332">
                  <c:v>2.3007700000000011E-7</c:v>
                </c:pt>
                <c:pt idx="333">
                  <c:v>-2.3116600000000004E-6</c:v>
                </c:pt>
                <c:pt idx="334">
                  <c:v>-1.2292100000000002E-7</c:v>
                </c:pt>
                <c:pt idx="335">
                  <c:v>1.5715900000000005E-6</c:v>
                </c:pt>
                <c:pt idx="336">
                  <c:v>4.536920000000002E-6</c:v>
                </c:pt>
                <c:pt idx="337">
                  <c:v>-4.5004000000000018E-6</c:v>
                </c:pt>
                <c:pt idx="338">
                  <c:v>-2.0292400000000007E-6</c:v>
                </c:pt>
                <c:pt idx="339">
                  <c:v>2.7718500000000008E-6</c:v>
                </c:pt>
                <c:pt idx="340">
                  <c:v>6.5371300000000024E-7</c:v>
                </c:pt>
                <c:pt idx="341">
                  <c:v>3.7129700000000018E-7</c:v>
                </c:pt>
                <c:pt idx="342">
                  <c:v>-5.4655300000000017E-7</c:v>
                </c:pt>
                <c:pt idx="343">
                  <c:v>-8.9957600000000054E-7</c:v>
                </c:pt>
                <c:pt idx="344">
                  <c:v>2.8424800000000006E-6</c:v>
                </c:pt>
                <c:pt idx="345">
                  <c:v>3.4779100000000013E-6</c:v>
                </c:pt>
                <c:pt idx="346">
                  <c:v>4.8899800000000018E-6</c:v>
                </c:pt>
                <c:pt idx="347">
                  <c:v>4.4193500000000028E-7</c:v>
                </c:pt>
                <c:pt idx="348">
                  <c:v>-6.3360900000000029E-6</c:v>
                </c:pt>
                <c:pt idx="349">
                  <c:v>-1.3937900000000005E-6</c:v>
                </c:pt>
                <c:pt idx="350">
                  <c:v>-2.9470900000000007E-6</c:v>
                </c:pt>
                <c:pt idx="351">
                  <c:v>5.3842900000000021E-6</c:v>
                </c:pt>
                <c:pt idx="352">
                  <c:v>3.2660700000000012E-6</c:v>
                </c:pt>
                <c:pt idx="353">
                  <c:v>2.3482700000000009E-6</c:v>
                </c:pt>
                <c:pt idx="354">
                  <c:v>-9.7016300000000051E-7</c:v>
                </c:pt>
                <c:pt idx="355">
                  <c:v>-2.7352900000000009E-6</c:v>
                </c:pt>
                <c:pt idx="356">
                  <c:v>1.7834200000000007E-6</c:v>
                </c:pt>
                <c:pt idx="357">
                  <c:v>1.830180000000001E-8</c:v>
                </c:pt>
                <c:pt idx="358">
                  <c:v>-1.3231900000000005E-6</c:v>
                </c:pt>
                <c:pt idx="359">
                  <c:v>1.3598200000000002E-6</c:v>
                </c:pt>
                <c:pt idx="360">
                  <c:v>1.2185800000000002E-6</c:v>
                </c:pt>
                <c:pt idx="361">
                  <c:v>-1.2525900000000004E-6</c:v>
                </c:pt>
                <c:pt idx="362">
                  <c:v>1.2185300000000003E-6</c:v>
                </c:pt>
                <c:pt idx="363">
                  <c:v>1.6421500000000009E-6</c:v>
                </c:pt>
                <c:pt idx="364">
                  <c:v>3.054270000000001E-6</c:v>
                </c:pt>
                <c:pt idx="365">
                  <c:v>5.1252600000000036E-7</c:v>
                </c:pt>
                <c:pt idx="366">
                  <c:v>2.6306400000000005E-6</c:v>
                </c:pt>
                <c:pt idx="367">
                  <c:v>-9.7017100000000052E-7</c:v>
                </c:pt>
                <c:pt idx="368">
                  <c:v>6.5373700000000037E-7</c:v>
                </c:pt>
                <c:pt idx="369">
                  <c:v>-5.4654400000000024E-7</c:v>
                </c:pt>
                <c:pt idx="370">
                  <c:v>3.3367200000000003E-6</c:v>
                </c:pt>
                <c:pt idx="371">
                  <c:v>2.0658700000000009E-6</c:v>
                </c:pt>
                <c:pt idx="372">
                  <c:v>3.2661200000000018E-6</c:v>
                </c:pt>
                <c:pt idx="373">
                  <c:v>2.0658400000000005E-6</c:v>
                </c:pt>
                <c:pt idx="374">
                  <c:v>-1.2525900000000004E-6</c:v>
                </c:pt>
                <c:pt idx="375">
                  <c:v>-5.230830000000003E-8</c:v>
                </c:pt>
                <c:pt idx="376">
                  <c:v>-1.6762200000000007E-6</c:v>
                </c:pt>
                <c:pt idx="377">
                  <c:v>1.5716100000000006E-6</c:v>
                </c:pt>
                <c:pt idx="378">
                  <c:v>-2.1704500000000005E-6</c:v>
                </c:pt>
                <c:pt idx="379">
                  <c:v>-2.1704500000000005E-6</c:v>
                </c:pt>
                <c:pt idx="380">
                  <c:v>3.0072200000000017E-7</c:v>
                </c:pt>
                <c:pt idx="381">
                  <c:v>5.1249900000000015E-7</c:v>
                </c:pt>
                <c:pt idx="382">
                  <c:v>5.8312500000000035E-7</c:v>
                </c:pt>
                <c:pt idx="383">
                  <c:v>1.8540100000000009E-6</c:v>
                </c:pt>
                <c:pt idx="384">
                  <c:v>1.0067400000000003E-6</c:v>
                </c:pt>
                <c:pt idx="385">
                  <c:v>-1.4644100000000006E-6</c:v>
                </c:pt>
                <c:pt idx="386">
                  <c:v>3.9722000000000007E-6</c:v>
                </c:pt>
                <c:pt idx="387">
                  <c:v>8.4908600000000043E-6</c:v>
                </c:pt>
                <c:pt idx="388">
                  <c:v>2.6306300000000007E-6</c:v>
                </c:pt>
                <c:pt idx="389">
                  <c:v>3.5485200000000018E-6</c:v>
                </c:pt>
                <c:pt idx="390">
                  <c:v>9.3615700000000054E-7</c:v>
                </c:pt>
                <c:pt idx="391">
                  <c:v>3.007270000000001E-7</c:v>
                </c:pt>
                <c:pt idx="392">
                  <c:v>4.4192000000000024E-7</c:v>
                </c:pt>
                <c:pt idx="393">
                  <c:v>-2.7352900000000009E-6</c:v>
                </c:pt>
                <c:pt idx="394">
                  <c:v>-3.3473800000000015E-7</c:v>
                </c:pt>
                <c:pt idx="395">
                  <c:v>-4.7828100000000017E-6</c:v>
                </c:pt>
                <c:pt idx="396">
                  <c:v>1.0397000000000002E-5</c:v>
                </c:pt>
                <c:pt idx="397">
                  <c:v>-1.8880300000000006E-6</c:v>
                </c:pt>
                <c:pt idx="398">
                  <c:v>9.361550000000007E-7</c:v>
                </c:pt>
                <c:pt idx="399">
                  <c:v>3.4073000000000017E-6</c:v>
                </c:pt>
                <c:pt idx="400">
                  <c:v>2.701340000000001E-6</c:v>
                </c:pt>
                <c:pt idx="401">
                  <c:v>3.007270000000001E-7</c:v>
                </c:pt>
                <c:pt idx="402">
                  <c:v>4.4191300000000021E-7</c:v>
                </c:pt>
                <c:pt idx="403">
                  <c:v>2.277680000000001E-6</c:v>
                </c:pt>
                <c:pt idx="404">
                  <c:v>-4.9946600000000021E-6</c:v>
                </c:pt>
                <c:pt idx="405">
                  <c:v>2.1364600000000004E-6</c:v>
                </c:pt>
                <c:pt idx="406">
                  <c:v>-3.017710000000001E-6</c:v>
                </c:pt>
                <c:pt idx="407">
                  <c:v>6.5373400000000029E-7</c:v>
                </c:pt>
                <c:pt idx="408">
                  <c:v>1.9952400000000002E-6</c:v>
                </c:pt>
                <c:pt idx="409">
                  <c:v>-2.641040000000001E-7</c:v>
                </c:pt>
                <c:pt idx="410">
                  <c:v>2.3482500000000003E-6</c:v>
                </c:pt>
                <c:pt idx="411">
                  <c:v>8.8910900000000042E-8</c:v>
                </c:pt>
                <c:pt idx="412">
                  <c:v>2.3010300000000011E-7</c:v>
                </c:pt>
                <c:pt idx="413">
                  <c:v>3.336730000000001E-6</c:v>
                </c:pt>
                <c:pt idx="414">
                  <c:v>6.5373800000000029E-7</c:v>
                </c:pt>
                <c:pt idx="415">
                  <c:v>4.7488800000000015E-6</c:v>
                </c:pt>
                <c:pt idx="416">
                  <c:v>3.4073800000000018E-6</c:v>
                </c:pt>
                <c:pt idx="417">
                  <c:v>8.6557500000000071E-7</c:v>
                </c:pt>
                <c:pt idx="418">
                  <c:v>4.4192300000000027E-7</c:v>
                </c:pt>
                <c:pt idx="419">
                  <c:v>2.9837200000000013E-6</c:v>
                </c:pt>
                <c:pt idx="420">
                  <c:v>5.1018500000000018E-6</c:v>
                </c:pt>
                <c:pt idx="421">
                  <c:v>-2.0998499999999999E-6</c:v>
                </c:pt>
                <c:pt idx="422">
                  <c:v>6.5373900000000032E-7</c:v>
                </c:pt>
                <c:pt idx="423">
                  <c:v>-8.2895300000000053E-7</c:v>
                </c:pt>
                <c:pt idx="424">
                  <c:v>1.0067600000000002E-6</c:v>
                </c:pt>
                <c:pt idx="425">
                  <c:v>1.7128200000000007E-6</c:v>
                </c:pt>
                <c:pt idx="426">
                  <c:v>2.5600600000000009E-6</c:v>
                </c:pt>
                <c:pt idx="427">
                  <c:v>2.4188400000000003E-6</c:v>
                </c:pt>
                <c:pt idx="428">
                  <c:v>1.0067900000000002E-6</c:v>
                </c:pt>
                <c:pt idx="429">
                  <c:v>-1.3232000000000005E-6</c:v>
                </c:pt>
                <c:pt idx="430">
                  <c:v>1.2186200000000002E-6</c:v>
                </c:pt>
                <c:pt idx="431">
                  <c:v>1.0773700000000003E-6</c:v>
                </c:pt>
                <c:pt idx="432">
                  <c:v>3.4778900000000008E-6</c:v>
                </c:pt>
                <c:pt idx="433">
                  <c:v>-1.5350000000000003E-6</c:v>
                </c:pt>
                <c:pt idx="434">
                  <c:v>-8.2897700000000034E-7</c:v>
                </c:pt>
                <c:pt idx="435">
                  <c:v>1.8294800000000008E-8</c:v>
                </c:pt>
                <c:pt idx="436">
                  <c:v>1.6421800000000009E-6</c:v>
                </c:pt>
                <c:pt idx="437">
                  <c:v>5.8079400000000019E-6</c:v>
                </c:pt>
                <c:pt idx="438">
                  <c:v>2.9131100000000012E-6</c:v>
                </c:pt>
                <c:pt idx="439">
                  <c:v>5.8312900000000035E-7</c:v>
                </c:pt>
                <c:pt idx="440">
                  <c:v>8.8929000000000055E-8</c:v>
                </c:pt>
                <c:pt idx="441">
                  <c:v>-8.2897700000000034E-7</c:v>
                </c:pt>
                <c:pt idx="442">
                  <c:v>-3.2295400000000013E-6</c:v>
                </c:pt>
                <c:pt idx="443">
                  <c:v>6.7257600000000015E-6</c:v>
                </c:pt>
                <c:pt idx="444">
                  <c:v>-8.2896000000000061E-7</c:v>
                </c:pt>
                <c:pt idx="445">
                  <c:v>1.828780000000001E-8</c:v>
                </c:pt>
                <c:pt idx="446">
                  <c:v>-8.9955600000000094E-7</c:v>
                </c:pt>
                <c:pt idx="447">
                  <c:v>4.4195000000000022E-7</c:v>
                </c:pt>
                <c:pt idx="448">
                  <c:v>-3.9355700000000005E-6</c:v>
                </c:pt>
                <c:pt idx="449">
                  <c:v>1.2186400000000001E-6</c:v>
                </c:pt>
                <c:pt idx="450">
                  <c:v>4.960610000000002E-6</c:v>
                </c:pt>
                <c:pt idx="451">
                  <c:v>-1.5350100000000006E-6</c:v>
                </c:pt>
                <c:pt idx="452">
                  <c:v>-9.7017000000000028E-7</c:v>
                </c:pt>
                <c:pt idx="453">
                  <c:v>-2.594080000000001E-6</c:v>
                </c:pt>
                <c:pt idx="454">
                  <c:v>-5.4653400000000017E-7</c:v>
                </c:pt>
                <c:pt idx="455">
                  <c:v>2.9131600000000009E-6</c:v>
                </c:pt>
                <c:pt idx="456">
                  <c:v>-2.4528699999999999E-6</c:v>
                </c:pt>
                <c:pt idx="457">
                  <c:v>2.4188800000000005E-6</c:v>
                </c:pt>
                <c:pt idx="458">
                  <c:v>-4.7594500000000026E-7</c:v>
                </c:pt>
                <c:pt idx="459">
                  <c:v>7.2434500000000039E-7</c:v>
                </c:pt>
                <c:pt idx="460">
                  <c:v>-7.5836100000000042E-7</c:v>
                </c:pt>
                <c:pt idx="461">
                  <c:v>-3.0883200000000011E-6</c:v>
                </c:pt>
                <c:pt idx="462">
                  <c:v>2.4894400000000005E-6</c:v>
                </c:pt>
                <c:pt idx="463">
                  <c:v>-1.9586400000000009E-6</c:v>
                </c:pt>
                <c:pt idx="464">
                  <c:v>9.3617200000000042E-7</c:v>
                </c:pt>
                <c:pt idx="465">
                  <c:v>-2.6414400000000009E-7</c:v>
                </c:pt>
                <c:pt idx="466">
                  <c:v>-1.6056200000000005E-6</c:v>
                </c:pt>
                <c:pt idx="467">
                  <c:v>6.5372200000000027E-7</c:v>
                </c:pt>
                <c:pt idx="468">
                  <c:v>-2.241060000000001E-6</c:v>
                </c:pt>
                <c:pt idx="469">
                  <c:v>8.655330000000005E-7</c:v>
                </c:pt>
                <c:pt idx="470">
                  <c:v>2.9836700000000008E-6</c:v>
                </c:pt>
                <c:pt idx="471">
                  <c:v>3.2660900000000014E-6</c:v>
                </c:pt>
                <c:pt idx="472">
                  <c:v>7.2432900000000037E-7</c:v>
                </c:pt>
                <c:pt idx="473">
                  <c:v>-2.4528800000000006E-6</c:v>
                </c:pt>
                <c:pt idx="474">
                  <c:v>-1.1113700000000003E-6</c:v>
                </c:pt>
                <c:pt idx="475">
                  <c:v>-2.9470900000000007E-6</c:v>
                </c:pt>
                <c:pt idx="476">
                  <c:v>-8.995630000000006E-7</c:v>
                </c:pt>
                <c:pt idx="477">
                  <c:v>-4.7594300000000025E-7</c:v>
                </c:pt>
                <c:pt idx="478">
                  <c:v>-1.5350100000000006E-6</c:v>
                </c:pt>
                <c:pt idx="479">
                  <c:v>5.1254900000000026E-7</c:v>
                </c:pt>
                <c:pt idx="480">
                  <c:v>1.2185400000000001E-6</c:v>
                </c:pt>
                <c:pt idx="481">
                  <c:v>4.2545399999999999E-6</c:v>
                </c:pt>
                <c:pt idx="482">
                  <c:v>-2.6411900000000014E-7</c:v>
                </c:pt>
                <c:pt idx="483">
                  <c:v>-3.5119500000000007E-6</c:v>
                </c:pt>
                <c:pt idx="484">
                  <c:v>2.9130800000000008E-6</c:v>
                </c:pt>
                <c:pt idx="485">
                  <c:v>7.9494600000000053E-7</c:v>
                </c:pt>
                <c:pt idx="486">
                  <c:v>-3.5119400000000009E-6</c:v>
                </c:pt>
                <c:pt idx="487">
                  <c:v>4.748790000000002E-6</c:v>
                </c:pt>
                <c:pt idx="488">
                  <c:v>-1.4644000000000003E-6</c:v>
                </c:pt>
                <c:pt idx="489">
                  <c:v>3.2661300000000012E-6</c:v>
                </c:pt>
                <c:pt idx="490">
                  <c:v>-3.0177000000000008E-6</c:v>
                </c:pt>
                <c:pt idx="491">
                  <c:v>1.8540300000000006E-6</c:v>
                </c:pt>
                <c:pt idx="492">
                  <c:v>-8.2899300000000036E-7</c:v>
                </c:pt>
                <c:pt idx="493">
                  <c:v>2.2775700000000013E-6</c:v>
                </c:pt>
                <c:pt idx="494">
                  <c:v>4.113350000000001E-6</c:v>
                </c:pt>
                <c:pt idx="495">
                  <c:v>2.4188700000000003E-6</c:v>
                </c:pt>
                <c:pt idx="496">
                  <c:v>-5.2298400000000018E-8</c:v>
                </c:pt>
                <c:pt idx="497">
                  <c:v>-2.3116600000000004E-6</c:v>
                </c:pt>
                <c:pt idx="498">
                  <c:v>2.300950000000001E-7</c:v>
                </c:pt>
                <c:pt idx="499">
                  <c:v>4.4188400000000015E-7</c:v>
                </c:pt>
                <c:pt idx="500">
                  <c:v>5.1251800000000014E-7</c:v>
                </c:pt>
                <c:pt idx="501">
                  <c:v>-1.6762200000000007E-6</c:v>
                </c:pt>
                <c:pt idx="502">
                  <c:v>-2.7352900000000009E-6</c:v>
                </c:pt>
                <c:pt idx="503">
                  <c:v>-5.4657000000000022E-7</c:v>
                </c:pt>
                <c:pt idx="504">
                  <c:v>4.1133100000000008E-6</c:v>
                </c:pt>
                <c:pt idx="505">
                  <c:v>6.537460000000003E-7</c:v>
                </c:pt>
                <c:pt idx="506">
                  <c:v>1.1479800000000001E-6</c:v>
                </c:pt>
                <c:pt idx="507">
                  <c:v>2.8424900000000009E-6</c:v>
                </c:pt>
                <c:pt idx="508">
                  <c:v>1.5010100000000006E-6</c:v>
                </c:pt>
                <c:pt idx="509">
                  <c:v>-3.1589200000000013E-6</c:v>
                </c:pt>
                <c:pt idx="510">
                  <c:v>1.2185500000000004E-6</c:v>
                </c:pt>
                <c:pt idx="511">
                  <c:v>2.7012400000000008E-6</c:v>
                </c:pt>
                <c:pt idx="512">
                  <c:v>-1.2525900000000004E-6</c:v>
                </c:pt>
                <c:pt idx="513">
                  <c:v>-4.2885900000000017E-6</c:v>
                </c:pt>
                <c:pt idx="514">
                  <c:v>2.6306500000000008E-6</c:v>
                </c:pt>
                <c:pt idx="515">
                  <c:v>5.9490400000000029E-6</c:v>
                </c:pt>
                <c:pt idx="516">
                  <c:v>5.5254700000000012E-6</c:v>
                </c:pt>
                <c:pt idx="517">
                  <c:v>5.737170000000002E-6</c:v>
                </c:pt>
                <c:pt idx="518">
                  <c:v>2.4894300000000007E-6</c:v>
                </c:pt>
                <c:pt idx="519">
                  <c:v>7.2432500000000047E-7</c:v>
                </c:pt>
                <c:pt idx="520">
                  <c:v>4.7487800000000022E-6</c:v>
                </c:pt>
                <c:pt idx="521">
                  <c:v>-2.5234700000000009E-6</c:v>
                </c:pt>
                <c:pt idx="522">
                  <c:v>-2.4528699999999999E-6</c:v>
                </c:pt>
                <c:pt idx="523">
                  <c:v>1.4303700000000003E-6</c:v>
                </c:pt>
                <c:pt idx="524">
                  <c:v>-1.3232000000000005E-6</c:v>
                </c:pt>
                <c:pt idx="525">
                  <c:v>-2.7352900000000009E-6</c:v>
                </c:pt>
                <c:pt idx="526">
                  <c:v>-2.4528699999999999E-6</c:v>
                </c:pt>
                <c:pt idx="527">
                  <c:v>-2.4528699999999999E-6</c:v>
                </c:pt>
                <c:pt idx="528">
                  <c:v>-6.6891200000000014E-6</c:v>
                </c:pt>
                <c:pt idx="529">
                  <c:v>-1.7468300000000006E-6</c:v>
                </c:pt>
                <c:pt idx="530">
                  <c:v>-1.2526000000000005E-6</c:v>
                </c:pt>
                <c:pt idx="531">
                  <c:v>5.1251000000000013E-7</c:v>
                </c:pt>
                <c:pt idx="532">
                  <c:v>4.4190500000000025E-7</c:v>
                </c:pt>
                <c:pt idx="533">
                  <c:v>-9.7018900000000059E-7</c:v>
                </c:pt>
                <c:pt idx="534">
                  <c:v>3.1248100000000013E-6</c:v>
                </c:pt>
                <c:pt idx="535">
                  <c:v>-1.6056200000000005E-6</c:v>
                </c:pt>
                <c:pt idx="536">
                  <c:v>1.3597200000000004E-6</c:v>
                </c:pt>
                <c:pt idx="537">
                  <c:v>6.3726100000000022E-6</c:v>
                </c:pt>
                <c:pt idx="538">
                  <c:v>2.2964600000000007E-5</c:v>
                </c:pt>
                <c:pt idx="539">
                  <c:v>1.5056800000000005E-5</c:v>
                </c:pt>
                <c:pt idx="540">
                  <c:v>1.6963200000000007E-5</c:v>
                </c:pt>
                <c:pt idx="541">
                  <c:v>1.6469100000000008E-5</c:v>
                </c:pt>
                <c:pt idx="542">
                  <c:v>2.1481900000000009E-5</c:v>
                </c:pt>
                <c:pt idx="543">
                  <c:v>1.696300000000001E-5</c:v>
                </c:pt>
                <c:pt idx="544">
                  <c:v>2.4588200000000003E-5</c:v>
                </c:pt>
                <c:pt idx="545">
                  <c:v>2.162310000000001E-5</c:v>
                </c:pt>
                <c:pt idx="546">
                  <c:v>1.6892500000000008E-5</c:v>
                </c:pt>
                <c:pt idx="547">
                  <c:v>1.3927200000000006E-5</c:v>
                </c:pt>
                <c:pt idx="548">
                  <c:v>1.8728400000000005E-5</c:v>
                </c:pt>
                <c:pt idx="549">
                  <c:v>1.4492100000000005E-5</c:v>
                </c:pt>
                <c:pt idx="550">
                  <c:v>1.978750000000001E-5</c:v>
                </c:pt>
                <c:pt idx="551">
                  <c:v>1.724570000000001E-5</c:v>
                </c:pt>
                <c:pt idx="552">
                  <c:v>1.8092700000000007E-5</c:v>
                </c:pt>
                <c:pt idx="553">
                  <c:v>1.9858100000000006E-5</c:v>
                </c:pt>
                <c:pt idx="554">
                  <c:v>1.7810500000000012E-5</c:v>
                </c:pt>
                <c:pt idx="555">
                  <c:v>1.6257200000000004E-5</c:v>
                </c:pt>
                <c:pt idx="556">
                  <c:v>2.0422700000000007E-5</c:v>
                </c:pt>
                <c:pt idx="557">
                  <c:v>1.7598600000000008E-5</c:v>
                </c:pt>
                <c:pt idx="558">
                  <c:v>1.7598800000000012E-5</c:v>
                </c:pt>
                <c:pt idx="559">
                  <c:v>2.1764100000000007E-5</c:v>
                </c:pt>
                <c:pt idx="560">
                  <c:v>1.4280200000000004E-5</c:v>
                </c:pt>
                <c:pt idx="561">
                  <c:v>1.9716700000000007E-5</c:v>
                </c:pt>
                <c:pt idx="562">
                  <c:v>1.6680800000000008E-5</c:v>
                </c:pt>
                <c:pt idx="563">
                  <c:v>1.9081300000000007E-5</c:v>
                </c:pt>
                <c:pt idx="564">
                  <c:v>1.9999300000000007E-5</c:v>
                </c:pt>
                <c:pt idx="565">
                  <c:v>2.225830000000001E-5</c:v>
                </c:pt>
                <c:pt idx="566">
                  <c:v>2.0493300000000006E-5</c:v>
                </c:pt>
                <c:pt idx="567">
                  <c:v>2.2681800000000014E-5</c:v>
                </c:pt>
                <c:pt idx="568">
                  <c:v>1.8234200000000006E-5</c:v>
                </c:pt>
                <c:pt idx="569">
                  <c:v>1.7881100000000011E-5</c:v>
                </c:pt>
                <c:pt idx="570">
                  <c:v>2.1481800000000012E-5</c:v>
                </c:pt>
                <c:pt idx="571">
                  <c:v>2.1270100000000012E-5</c:v>
                </c:pt>
                <c:pt idx="572">
                  <c:v>1.5410100000000007E-5</c:v>
                </c:pt>
                <c:pt idx="573">
                  <c:v>2.2682100000000011E-5</c:v>
                </c:pt>
                <c:pt idx="574">
                  <c:v>1.724570000000001E-5</c:v>
                </c:pt>
                <c:pt idx="575">
                  <c:v>1.7739900000000006E-5</c:v>
                </c:pt>
                <c:pt idx="576">
                  <c:v>1.7175000000000008E-5</c:v>
                </c:pt>
                <c:pt idx="577">
                  <c:v>1.5763000000000008E-5</c:v>
                </c:pt>
                <c:pt idx="578">
                  <c:v>1.9504800000000007E-5</c:v>
                </c:pt>
                <c:pt idx="579">
                  <c:v>2.0634500000000007E-5</c:v>
                </c:pt>
                <c:pt idx="580">
                  <c:v>1.3786000000000007E-5</c:v>
                </c:pt>
                <c:pt idx="581">
                  <c:v>2.2399600000000008E-5</c:v>
                </c:pt>
                <c:pt idx="582">
                  <c:v>2.0634600000000011E-5</c:v>
                </c:pt>
                <c:pt idx="583">
                  <c:v>2.021100000000001E-5</c:v>
                </c:pt>
                <c:pt idx="584">
                  <c:v>1.9928300000000007E-5</c:v>
                </c:pt>
                <c:pt idx="585">
                  <c:v>1.8799000000000008E-5</c:v>
                </c:pt>
                <c:pt idx="586">
                  <c:v>2.162310000000001E-5</c:v>
                </c:pt>
                <c:pt idx="587">
                  <c:v>2.2188200000000006E-5</c:v>
                </c:pt>
                <c:pt idx="588">
                  <c:v>2.1693800000000009E-5</c:v>
                </c:pt>
                <c:pt idx="589">
                  <c:v>2.522340000000001E-5</c:v>
                </c:pt>
                <c:pt idx="590">
                  <c:v>1.9363800000000006E-5</c:v>
                </c:pt>
                <c:pt idx="591">
                  <c:v>2.4659100000000006E-5</c:v>
                </c:pt>
                <c:pt idx="592">
                  <c:v>2.0846500000000008E-5</c:v>
                </c:pt>
                <c:pt idx="593">
                  <c:v>2.3317800000000002E-5</c:v>
                </c:pt>
                <c:pt idx="594">
                  <c:v>2.5224200000000008E-5</c:v>
                </c:pt>
                <c:pt idx="595">
                  <c:v>2.0069700000000002E-5</c:v>
                </c:pt>
                <c:pt idx="596">
                  <c:v>1.9646300000000005E-5</c:v>
                </c:pt>
                <c:pt idx="597">
                  <c:v>2.0776000000000009E-5</c:v>
                </c:pt>
                <c:pt idx="598">
                  <c:v>2.4870900000000009E-5</c:v>
                </c:pt>
                <c:pt idx="599">
                  <c:v>2.254100000000001E-5</c:v>
                </c:pt>
                <c:pt idx="600">
                  <c:v>2.5647300000000014E-5</c:v>
                </c:pt>
                <c:pt idx="601">
                  <c:v>2.0281600000000006E-5</c:v>
                </c:pt>
                <c:pt idx="602">
                  <c:v>2.070520000000001E-5</c:v>
                </c:pt>
                <c:pt idx="603">
                  <c:v>2.3953100000000003E-5</c:v>
                </c:pt>
                <c:pt idx="604">
                  <c:v>1.6327800000000007E-5</c:v>
                </c:pt>
                <c:pt idx="605">
                  <c:v>2.1270000000000011E-5</c:v>
                </c:pt>
                <c:pt idx="606">
                  <c:v>2.2258500000000007E-5</c:v>
                </c:pt>
                <c:pt idx="607">
                  <c:v>2.2187800000000011E-5</c:v>
                </c:pt>
                <c:pt idx="608">
                  <c:v>2.4871000000000013E-5</c:v>
                </c:pt>
                <c:pt idx="609">
                  <c:v>2.1976100000000011E-5</c:v>
                </c:pt>
                <c:pt idx="610">
                  <c:v>2.2188300000000006E-5</c:v>
                </c:pt>
                <c:pt idx="611">
                  <c:v>2.3105800000000008E-5</c:v>
                </c:pt>
                <c:pt idx="612">
                  <c:v>2.4023900000000006E-5</c:v>
                </c:pt>
                <c:pt idx="613">
                  <c:v>2.2753000000000011E-5</c:v>
                </c:pt>
                <c:pt idx="614">
                  <c:v>2.1905600000000006E-5</c:v>
                </c:pt>
                <c:pt idx="615">
                  <c:v>2.804820000000001E-5</c:v>
                </c:pt>
                <c:pt idx="616">
                  <c:v>2.5647900000000009E-5</c:v>
                </c:pt>
                <c:pt idx="617">
                  <c:v>2.275280000000001E-5</c:v>
                </c:pt>
                <c:pt idx="618">
                  <c:v>2.3529700000000003E-5</c:v>
                </c:pt>
                <c:pt idx="619">
                  <c:v>2.0564000000000005E-5</c:v>
                </c:pt>
                <c:pt idx="620">
                  <c:v>2.7836300000000017E-5</c:v>
                </c:pt>
                <c:pt idx="621">
                  <c:v>2.5083100000000014E-5</c:v>
                </c:pt>
                <c:pt idx="622">
                  <c:v>1.9010800000000008E-5</c:v>
                </c:pt>
                <c:pt idx="623">
                  <c:v>1.8940400000000006E-5</c:v>
                </c:pt>
                <c:pt idx="624">
                  <c:v>2.8966400000000004E-5</c:v>
                </c:pt>
                <c:pt idx="625">
                  <c:v>2.3105900000000005E-5</c:v>
                </c:pt>
                <c:pt idx="626">
                  <c:v>2.3670900000000011E-5</c:v>
                </c:pt>
                <c:pt idx="627">
                  <c:v>2.1199500000000003E-5</c:v>
                </c:pt>
                <c:pt idx="628">
                  <c:v>2.3882600000000007E-5</c:v>
                </c:pt>
                <c:pt idx="629">
                  <c:v>2.2894300000000009E-5</c:v>
                </c:pt>
                <c:pt idx="630">
                  <c:v>2.1976100000000011E-5</c:v>
                </c:pt>
                <c:pt idx="631">
                  <c:v>2.4376500000000003E-5</c:v>
                </c:pt>
                <c:pt idx="632">
                  <c:v>2.275290000000001E-5</c:v>
                </c:pt>
                <c:pt idx="633">
                  <c:v>2.6141800000000011E-5</c:v>
                </c:pt>
                <c:pt idx="634">
                  <c:v>2.2328900000000002E-5</c:v>
                </c:pt>
                <c:pt idx="635">
                  <c:v>2.642400000000001E-5</c:v>
                </c:pt>
                <c:pt idx="636">
                  <c:v>2.1905600000000006E-5</c:v>
                </c:pt>
                <c:pt idx="637">
                  <c:v>2.762460000000001E-5</c:v>
                </c:pt>
                <c:pt idx="638">
                  <c:v>2.1199600000000003E-5</c:v>
                </c:pt>
                <c:pt idx="639">
                  <c:v>2.5718300000000008E-5</c:v>
                </c:pt>
                <c:pt idx="640">
                  <c:v>2.141160000000001E-5</c:v>
                </c:pt>
                <c:pt idx="641">
                  <c:v>2.9036800000000013E-5</c:v>
                </c:pt>
                <c:pt idx="642">
                  <c:v>2.508270000000001E-5</c:v>
                </c:pt>
                <c:pt idx="643">
                  <c:v>2.3882800000000011E-5</c:v>
                </c:pt>
                <c:pt idx="644">
                  <c:v>2.5012400000000008E-5</c:v>
                </c:pt>
                <c:pt idx="645">
                  <c:v>2.4165200000000007E-5</c:v>
                </c:pt>
                <c:pt idx="646">
                  <c:v>2.0917300000000011E-5</c:v>
                </c:pt>
                <c:pt idx="647">
                  <c:v>2.021090000000001E-5</c:v>
                </c:pt>
                <c:pt idx="648">
                  <c:v>1.8234300000000003E-5</c:v>
                </c:pt>
                <c:pt idx="649">
                  <c:v>2.2258600000000007E-5</c:v>
                </c:pt>
                <c:pt idx="650">
                  <c:v>2.1623300000000014E-5</c:v>
                </c:pt>
                <c:pt idx="651">
                  <c:v>2.578890000000001E-5</c:v>
                </c:pt>
                <c:pt idx="652">
                  <c:v>2.2399900000000006E-5</c:v>
                </c:pt>
                <c:pt idx="653">
                  <c:v>2.0281700000000006E-5</c:v>
                </c:pt>
                <c:pt idx="654">
                  <c:v>2.5718400000000004E-5</c:v>
                </c:pt>
                <c:pt idx="655">
                  <c:v>2.070520000000001E-5</c:v>
                </c:pt>
                <c:pt idx="656">
                  <c:v>2.2400100000000009E-5</c:v>
                </c:pt>
                <c:pt idx="657">
                  <c:v>2.2893900000000015E-5</c:v>
                </c:pt>
                <c:pt idx="658">
                  <c:v>1.9716900000000004E-5</c:v>
                </c:pt>
                <c:pt idx="659">
                  <c:v>1.7457700000000007E-5</c:v>
                </c:pt>
                <c:pt idx="660">
                  <c:v>2.3670800000000011E-5</c:v>
                </c:pt>
                <c:pt idx="661">
                  <c:v>2.1129100000000007E-5</c:v>
                </c:pt>
                <c:pt idx="662">
                  <c:v>2.7907100000000009E-5</c:v>
                </c:pt>
                <c:pt idx="663">
                  <c:v>2.3459000000000007E-5</c:v>
                </c:pt>
                <c:pt idx="664">
                  <c:v>1.8799100000000008E-5</c:v>
                </c:pt>
                <c:pt idx="665">
                  <c:v>1.724560000000001E-5</c:v>
                </c:pt>
                <c:pt idx="666">
                  <c:v>2.5083100000000014E-5</c:v>
                </c:pt>
                <c:pt idx="667">
                  <c:v>2.2470700000000012E-5</c:v>
                </c:pt>
                <c:pt idx="668">
                  <c:v>2.1552600000000008E-5</c:v>
                </c:pt>
                <c:pt idx="669">
                  <c:v>2.621240000000001E-5</c:v>
                </c:pt>
                <c:pt idx="670">
                  <c:v>2.4941900000000006E-5</c:v>
                </c:pt>
                <c:pt idx="671">
                  <c:v>2.3318100000000006E-5</c:v>
                </c:pt>
                <c:pt idx="672">
                  <c:v>1.5127700000000004E-5</c:v>
                </c:pt>
                <c:pt idx="673">
                  <c:v>2.2894500000000006E-5</c:v>
                </c:pt>
                <c:pt idx="674">
                  <c:v>2.3459000000000007E-5</c:v>
                </c:pt>
                <c:pt idx="675">
                  <c:v>2.4023500000000008E-5</c:v>
                </c:pt>
                <c:pt idx="676">
                  <c:v>2.1835500000000011E-5</c:v>
                </c:pt>
                <c:pt idx="677">
                  <c:v>2.3176800000000008E-5</c:v>
                </c:pt>
                <c:pt idx="678">
                  <c:v>2.0423200000000011E-5</c:v>
                </c:pt>
                <c:pt idx="679">
                  <c:v>2.0211400000000008E-5</c:v>
                </c:pt>
                <c:pt idx="680">
                  <c:v>2.1129100000000007E-5</c:v>
                </c:pt>
                <c:pt idx="681">
                  <c:v>2.2611800000000009E-5</c:v>
                </c:pt>
                <c:pt idx="682">
                  <c:v>2.141160000000001E-5</c:v>
                </c:pt>
                <c:pt idx="683">
                  <c:v>2.0846700000000008E-5</c:v>
                </c:pt>
                <c:pt idx="684">
                  <c:v>2.3882800000000011E-5</c:v>
                </c:pt>
                <c:pt idx="685">
                  <c:v>2.2611700000000009E-5</c:v>
                </c:pt>
                <c:pt idx="686">
                  <c:v>2.4447900000000014E-5</c:v>
                </c:pt>
                <c:pt idx="687">
                  <c:v>2.4165400000000004E-5</c:v>
                </c:pt>
                <c:pt idx="688">
                  <c:v>2.2258800000000011E-5</c:v>
                </c:pt>
                <c:pt idx="689">
                  <c:v>1.9928900000000008E-5</c:v>
                </c:pt>
                <c:pt idx="690">
                  <c:v>2.1341100000000012E-5</c:v>
                </c:pt>
                <c:pt idx="691">
                  <c:v>2.5577100000000006E-5</c:v>
                </c:pt>
                <c:pt idx="692">
                  <c:v>2.2541100000000014E-5</c:v>
                </c:pt>
                <c:pt idx="693">
                  <c:v>2.5012700000000005E-5</c:v>
                </c:pt>
                <c:pt idx="694">
                  <c:v>2.367070000000001E-5</c:v>
                </c:pt>
                <c:pt idx="695">
                  <c:v>1.8375600000000007E-5</c:v>
                </c:pt>
                <c:pt idx="696">
                  <c:v>2.3882600000000007E-5</c:v>
                </c:pt>
                <c:pt idx="697">
                  <c:v>2.2894300000000009E-5</c:v>
                </c:pt>
                <c:pt idx="698">
                  <c:v>2.303530000000001E-5</c:v>
                </c:pt>
                <c:pt idx="699">
                  <c:v>1.7881400000000011E-5</c:v>
                </c:pt>
                <c:pt idx="700">
                  <c:v>2.2400100000000009E-5</c:v>
                </c:pt>
                <c:pt idx="701">
                  <c:v>2.0564499999999999E-5</c:v>
                </c:pt>
                <c:pt idx="702">
                  <c:v>2.6071600000000013E-5</c:v>
                </c:pt>
                <c:pt idx="703">
                  <c:v>2.4165100000000007E-5</c:v>
                </c:pt>
                <c:pt idx="704">
                  <c:v>2.7271500000000015E-5</c:v>
                </c:pt>
                <c:pt idx="705">
                  <c:v>2.261190000000001E-5</c:v>
                </c:pt>
                <c:pt idx="706">
                  <c:v>2.465940000000001E-5</c:v>
                </c:pt>
                <c:pt idx="707">
                  <c:v>2.261200000000001E-5</c:v>
                </c:pt>
                <c:pt idx="708">
                  <c:v>2.3318000000000003E-5</c:v>
                </c:pt>
                <c:pt idx="709">
                  <c:v>2.5506600000000007E-5</c:v>
                </c:pt>
                <c:pt idx="710">
                  <c:v>2.2964900000000008E-5</c:v>
                </c:pt>
                <c:pt idx="711">
                  <c:v>2.5789300000000014E-5</c:v>
                </c:pt>
                <c:pt idx="712">
                  <c:v>2.0776200000000006E-5</c:v>
                </c:pt>
                <c:pt idx="713">
                  <c:v>2.324730000000001E-5</c:v>
                </c:pt>
                <c:pt idx="714">
                  <c:v>2.508290000000001E-5</c:v>
                </c:pt>
                <c:pt idx="715">
                  <c:v>2.4871100000000013E-5</c:v>
                </c:pt>
                <c:pt idx="716">
                  <c:v>2.4306400000000005E-5</c:v>
                </c:pt>
                <c:pt idx="717">
                  <c:v>2.261200000000001E-5</c:v>
                </c:pt>
                <c:pt idx="718">
                  <c:v>2.4941700000000006E-5</c:v>
                </c:pt>
                <c:pt idx="719">
                  <c:v>2.3741400000000006E-5</c:v>
                </c:pt>
                <c:pt idx="720">
                  <c:v>2.7907300000000017E-5</c:v>
                </c:pt>
                <c:pt idx="721">
                  <c:v>2.3317800000000002E-5</c:v>
                </c:pt>
                <c:pt idx="722">
                  <c:v>1.8799100000000008E-5</c:v>
                </c:pt>
                <c:pt idx="723">
                  <c:v>2.4730000000000005E-5</c:v>
                </c:pt>
                <c:pt idx="724">
                  <c:v>2.6283500000000014E-5</c:v>
                </c:pt>
                <c:pt idx="725">
                  <c:v>2.6142500000000003E-5</c:v>
                </c:pt>
                <c:pt idx="726">
                  <c:v>2.2470900000000009E-5</c:v>
                </c:pt>
                <c:pt idx="727">
                  <c:v>2.5224300000000005E-5</c:v>
                </c:pt>
                <c:pt idx="728">
                  <c:v>2.5859800000000009E-5</c:v>
                </c:pt>
                <c:pt idx="729">
                  <c:v>1.6469400000000005E-5</c:v>
                </c:pt>
                <c:pt idx="730">
                  <c:v>2.7130500000000011E-5</c:v>
                </c:pt>
                <c:pt idx="731">
                  <c:v>2.3600500000000002E-5</c:v>
                </c:pt>
                <c:pt idx="732">
                  <c:v>2.0564300000000002E-5</c:v>
                </c:pt>
                <c:pt idx="733">
                  <c:v>2.6424700000000011E-5</c:v>
                </c:pt>
                <c:pt idx="734">
                  <c:v>2.7060100000000009E-5</c:v>
                </c:pt>
                <c:pt idx="735">
                  <c:v>2.6848300000000009E-5</c:v>
                </c:pt>
                <c:pt idx="736">
                  <c:v>2.5083400000000011E-5</c:v>
                </c:pt>
                <c:pt idx="737">
                  <c:v>2.5436300000000009E-5</c:v>
                </c:pt>
                <c:pt idx="738">
                  <c:v>2.804800000000001E-5</c:v>
                </c:pt>
                <c:pt idx="739">
                  <c:v>2.4729800000000008E-5</c:v>
                </c:pt>
                <c:pt idx="740">
                  <c:v>2.211780000000001E-5</c:v>
                </c:pt>
                <c:pt idx="741">
                  <c:v>2.2541400000000011E-5</c:v>
                </c:pt>
                <c:pt idx="742">
                  <c:v>1.9999600000000004E-5</c:v>
                </c:pt>
                <c:pt idx="743">
                  <c:v>2.5365500000000006E-5</c:v>
                </c:pt>
                <c:pt idx="744">
                  <c:v>2.5718200000000007E-5</c:v>
                </c:pt>
                <c:pt idx="745">
                  <c:v>2.7271700000000012E-5</c:v>
                </c:pt>
                <c:pt idx="746">
                  <c:v>3.0237100000000012E-5</c:v>
                </c:pt>
                <c:pt idx="747">
                  <c:v>2.7201300000000017E-5</c:v>
                </c:pt>
                <c:pt idx="748">
                  <c:v>2.6636600000000009E-5</c:v>
                </c:pt>
                <c:pt idx="749">
                  <c:v>2.8684000000000012E-5</c:v>
                </c:pt>
                <c:pt idx="750">
                  <c:v>2.6777500000000009E-5</c:v>
                </c:pt>
                <c:pt idx="751">
                  <c:v>2.4094400000000004E-5</c:v>
                </c:pt>
                <c:pt idx="752">
                  <c:v>2.7483300000000019E-5</c:v>
                </c:pt>
                <c:pt idx="753">
                  <c:v>2.3176800000000008E-5</c:v>
                </c:pt>
                <c:pt idx="754">
                  <c:v>2.4306000000000008E-5</c:v>
                </c:pt>
                <c:pt idx="755">
                  <c:v>2.8824900000000006E-5</c:v>
                </c:pt>
                <c:pt idx="756">
                  <c:v>2.4588800000000008E-5</c:v>
                </c:pt>
                <c:pt idx="757">
                  <c:v>2.3176800000000008E-5</c:v>
                </c:pt>
                <c:pt idx="758">
                  <c:v>2.875430000000001E-5</c:v>
                </c:pt>
                <c:pt idx="759">
                  <c:v>2.7906900000000009E-5</c:v>
                </c:pt>
                <c:pt idx="760">
                  <c:v>2.2118000000000007E-5</c:v>
                </c:pt>
                <c:pt idx="761">
                  <c:v>2.6353600000000011E-5</c:v>
                </c:pt>
                <c:pt idx="762">
                  <c:v>2.6000900000000014E-5</c:v>
                </c:pt>
                <c:pt idx="763">
                  <c:v>2.4518000000000005E-5</c:v>
                </c:pt>
                <c:pt idx="764">
                  <c:v>2.6989300000000009E-5</c:v>
                </c:pt>
                <c:pt idx="765">
                  <c:v>2.9319500000000003E-5</c:v>
                </c:pt>
                <c:pt idx="766">
                  <c:v>2.3811900000000012E-5</c:v>
                </c:pt>
                <c:pt idx="767">
                  <c:v>2.7059600000000014E-5</c:v>
                </c:pt>
                <c:pt idx="768">
                  <c:v>2.586010000000001E-5</c:v>
                </c:pt>
                <c:pt idx="769">
                  <c:v>2.8824700000000005E-5</c:v>
                </c:pt>
                <c:pt idx="770">
                  <c:v>2.0705600000000007E-5</c:v>
                </c:pt>
                <c:pt idx="771">
                  <c:v>3.2849500000000011E-5</c:v>
                </c:pt>
                <c:pt idx="772">
                  <c:v>2.6777300000000012E-5</c:v>
                </c:pt>
                <c:pt idx="773">
                  <c:v>3.0095900000000015E-5</c:v>
                </c:pt>
                <c:pt idx="774">
                  <c:v>2.769550000000001E-5</c:v>
                </c:pt>
                <c:pt idx="775">
                  <c:v>2.8966200000000007E-5</c:v>
                </c:pt>
                <c:pt idx="776">
                  <c:v>2.4094600000000008E-5</c:v>
                </c:pt>
                <c:pt idx="777">
                  <c:v>3.0166200000000006E-5</c:v>
                </c:pt>
                <c:pt idx="778">
                  <c:v>2.7271700000000012E-5</c:v>
                </c:pt>
                <c:pt idx="779">
                  <c:v>2.5930100000000011E-5</c:v>
                </c:pt>
                <c:pt idx="780">
                  <c:v>2.8683700000000011E-5</c:v>
                </c:pt>
                <c:pt idx="781">
                  <c:v>2.5859500000000005E-5</c:v>
                </c:pt>
                <c:pt idx="782">
                  <c:v>2.8683400000000011E-5</c:v>
                </c:pt>
                <c:pt idx="783">
                  <c:v>2.628320000000001E-5</c:v>
                </c:pt>
                <c:pt idx="784">
                  <c:v>2.8825000000000006E-5</c:v>
                </c:pt>
                <c:pt idx="785">
                  <c:v>2.7765800000000011E-5</c:v>
                </c:pt>
                <c:pt idx="786">
                  <c:v>2.5294800000000011E-5</c:v>
                </c:pt>
                <c:pt idx="787">
                  <c:v>2.825980000000001E-5</c:v>
                </c:pt>
                <c:pt idx="788">
                  <c:v>2.8260000000000007E-5</c:v>
                </c:pt>
                <c:pt idx="789">
                  <c:v>2.9883600000000013E-5</c:v>
                </c:pt>
                <c:pt idx="790">
                  <c:v>2.9177800000000014E-5</c:v>
                </c:pt>
                <c:pt idx="791">
                  <c:v>3.6309000000000014E-5</c:v>
                </c:pt>
                <c:pt idx="792">
                  <c:v>2.7836600000000014E-5</c:v>
                </c:pt>
                <c:pt idx="793">
                  <c:v>2.7553800000000014E-5</c:v>
                </c:pt>
                <c:pt idx="794">
                  <c:v>2.4730300000000006E-5</c:v>
                </c:pt>
                <c:pt idx="795">
                  <c:v>3.6168200000000011E-5</c:v>
                </c:pt>
                <c:pt idx="796">
                  <c:v>2.9954100000000005E-5</c:v>
                </c:pt>
                <c:pt idx="797">
                  <c:v>2.8189500000000005E-5</c:v>
                </c:pt>
                <c:pt idx="798">
                  <c:v>2.917770000000001E-5</c:v>
                </c:pt>
                <c:pt idx="799">
                  <c:v>2.8683600000000011E-5</c:v>
                </c:pt>
                <c:pt idx="800">
                  <c:v>2.9954600000000003E-5</c:v>
                </c:pt>
                <c:pt idx="801">
                  <c:v>2.8541900000000009E-5</c:v>
                </c:pt>
                <c:pt idx="802">
                  <c:v>2.7695300000000012E-5</c:v>
                </c:pt>
                <c:pt idx="803">
                  <c:v>2.9671800000000013E-5</c:v>
                </c:pt>
                <c:pt idx="804">
                  <c:v>3.2566600000000008E-5</c:v>
                </c:pt>
                <c:pt idx="805">
                  <c:v>3.5391500000000015E-5</c:v>
                </c:pt>
                <c:pt idx="806">
                  <c:v>2.9883800000000014E-5</c:v>
                </c:pt>
                <c:pt idx="807">
                  <c:v>2.7765500000000011E-5</c:v>
                </c:pt>
                <c:pt idx="808">
                  <c:v>2.211750000000001E-5</c:v>
                </c:pt>
                <c:pt idx="809">
                  <c:v>3.3202100000000005E-5</c:v>
                </c:pt>
                <c:pt idx="810">
                  <c:v>3.0307500000000011E-5</c:v>
                </c:pt>
                <c:pt idx="811">
                  <c:v>2.642410000000001E-5</c:v>
                </c:pt>
                <c:pt idx="812">
                  <c:v>2.4871000000000013E-5</c:v>
                </c:pt>
                <c:pt idx="813">
                  <c:v>3.2919800000000016E-5</c:v>
                </c:pt>
                <c:pt idx="814">
                  <c:v>3.3343300000000017E-5</c:v>
                </c:pt>
                <c:pt idx="815">
                  <c:v>3.0589900000000017E-5</c:v>
                </c:pt>
                <c:pt idx="816">
                  <c:v>3.3696500000000005E-5</c:v>
                </c:pt>
                <c:pt idx="817">
                  <c:v>2.889500000000001E-5</c:v>
                </c:pt>
                <c:pt idx="818">
                  <c:v>3.3272500000000011E-5</c:v>
                </c:pt>
                <c:pt idx="819">
                  <c:v>2.9742300000000012E-5</c:v>
                </c:pt>
                <c:pt idx="820">
                  <c:v>2.508270000000001E-5</c:v>
                </c:pt>
                <c:pt idx="821">
                  <c:v>3.2566800000000015E-5</c:v>
                </c:pt>
                <c:pt idx="822">
                  <c:v>3.6803300000000021E-5</c:v>
                </c:pt>
                <c:pt idx="823">
                  <c:v>2.7130600000000011E-5</c:v>
                </c:pt>
                <c:pt idx="824">
                  <c:v>2.833070000000001E-5</c:v>
                </c:pt>
                <c:pt idx="825">
                  <c:v>3.9203200000000011E-5</c:v>
                </c:pt>
                <c:pt idx="826">
                  <c:v>3.1154500000000008E-5</c:v>
                </c:pt>
                <c:pt idx="827">
                  <c:v>3.101330000000001E-5</c:v>
                </c:pt>
                <c:pt idx="828">
                  <c:v>3.1719200000000006E-5</c:v>
                </c:pt>
                <c:pt idx="829">
                  <c:v>4.0474900000000015E-5</c:v>
                </c:pt>
                <c:pt idx="830">
                  <c:v>3.1295900000000013E-5</c:v>
                </c:pt>
                <c:pt idx="831">
                  <c:v>2.8471500000000014E-5</c:v>
                </c:pt>
                <c:pt idx="832">
                  <c:v>3.3625800000000006E-5</c:v>
                </c:pt>
                <c:pt idx="833">
                  <c:v>3.0731100000000015E-5</c:v>
                </c:pt>
                <c:pt idx="834">
                  <c:v>3.3837300000000016E-5</c:v>
                </c:pt>
                <c:pt idx="835">
                  <c:v>3.4119800000000005E-5</c:v>
                </c:pt>
                <c:pt idx="836">
                  <c:v>3.4119700000000005E-5</c:v>
                </c:pt>
                <c:pt idx="837">
                  <c:v>3.4049400000000013E-5</c:v>
                </c:pt>
                <c:pt idx="838">
                  <c:v>3.3343200000000016E-5</c:v>
                </c:pt>
                <c:pt idx="839">
                  <c:v>3.5955600000000012E-5</c:v>
                </c:pt>
                <c:pt idx="840">
                  <c:v>3.6450000000000019E-5</c:v>
                </c:pt>
                <c:pt idx="841">
                  <c:v>3.0589800000000017E-5</c:v>
                </c:pt>
                <c:pt idx="842">
                  <c:v>3.6732900000000016E-5</c:v>
                </c:pt>
                <c:pt idx="843">
                  <c:v>3.4967000000000006E-5</c:v>
                </c:pt>
                <c:pt idx="844">
                  <c:v>3.2566900000000015E-5</c:v>
                </c:pt>
                <c:pt idx="845">
                  <c:v>3.2707800000000012E-5</c:v>
                </c:pt>
                <c:pt idx="846">
                  <c:v>2.7553800000000014E-5</c:v>
                </c:pt>
                <c:pt idx="847">
                  <c:v>3.3696300000000011E-5</c:v>
                </c:pt>
                <c:pt idx="848">
                  <c:v>3.1507500000000016E-5</c:v>
                </c:pt>
                <c:pt idx="849">
                  <c:v>4.0050800000000013E-5</c:v>
                </c:pt>
                <c:pt idx="850">
                  <c:v>2.7976900000000013E-5</c:v>
                </c:pt>
                <c:pt idx="851">
                  <c:v>3.6873100000000018E-5</c:v>
                </c:pt>
                <c:pt idx="852">
                  <c:v>3.3343600000000011E-5</c:v>
                </c:pt>
                <c:pt idx="853">
                  <c:v>3.4755400000000016E-5</c:v>
                </c:pt>
                <c:pt idx="854">
                  <c:v>3.9626900000000012E-5</c:v>
                </c:pt>
                <c:pt idx="855">
                  <c:v>3.7297700000000021E-5</c:v>
                </c:pt>
                <c:pt idx="856">
                  <c:v>3.3555200000000014E-5</c:v>
                </c:pt>
                <c:pt idx="857">
                  <c:v>3.4967700000000014E-5</c:v>
                </c:pt>
                <c:pt idx="858">
                  <c:v>4.0262800000000017E-5</c:v>
                </c:pt>
                <c:pt idx="859">
                  <c:v>3.5461300000000012E-5</c:v>
                </c:pt>
                <c:pt idx="860">
                  <c:v>4.118030000000001E-5</c:v>
                </c:pt>
                <c:pt idx="861">
                  <c:v>3.8991200000000014E-5</c:v>
                </c:pt>
                <c:pt idx="862">
                  <c:v>3.6661900000000016E-5</c:v>
                </c:pt>
                <c:pt idx="863">
                  <c:v>3.4049200000000013E-5</c:v>
                </c:pt>
                <c:pt idx="864">
                  <c:v>3.7791700000000013E-5</c:v>
                </c:pt>
                <c:pt idx="865">
                  <c:v>3.5249700000000016E-5</c:v>
                </c:pt>
                <c:pt idx="866">
                  <c:v>4.1110000000000005E-5</c:v>
                </c:pt>
                <c:pt idx="867">
                  <c:v>3.6873500000000012E-5</c:v>
                </c:pt>
                <c:pt idx="868">
                  <c:v>3.9344600000000016E-5</c:v>
                </c:pt>
                <c:pt idx="869">
                  <c:v>3.9556400000000013E-5</c:v>
                </c:pt>
                <c:pt idx="870">
                  <c:v>3.3837600000000016E-5</c:v>
                </c:pt>
                <c:pt idx="871">
                  <c:v>3.3978900000000014E-5</c:v>
                </c:pt>
                <c:pt idx="872">
                  <c:v>3.4190600000000004E-5</c:v>
                </c:pt>
                <c:pt idx="873">
                  <c:v>3.7509400000000017E-5</c:v>
                </c:pt>
                <c:pt idx="874">
                  <c:v>3.8356300000000011E-5</c:v>
                </c:pt>
                <c:pt idx="875">
                  <c:v>3.6238100000000015E-5</c:v>
                </c:pt>
                <c:pt idx="876">
                  <c:v>3.7438500000000011E-5</c:v>
                </c:pt>
                <c:pt idx="877">
                  <c:v>3.7084900000000022E-5</c:v>
                </c:pt>
                <c:pt idx="878">
                  <c:v>3.7014500000000016E-5</c:v>
                </c:pt>
                <c:pt idx="879">
                  <c:v>4.1321000000000013E-5</c:v>
                </c:pt>
                <c:pt idx="880">
                  <c:v>3.6238000000000015E-5</c:v>
                </c:pt>
                <c:pt idx="881">
                  <c:v>4.0121500000000012E-5</c:v>
                </c:pt>
                <c:pt idx="882">
                  <c:v>3.7015100000000011E-5</c:v>
                </c:pt>
                <c:pt idx="883">
                  <c:v>3.3413900000000016E-5</c:v>
                </c:pt>
                <c:pt idx="884">
                  <c:v>3.1648800000000015E-5</c:v>
                </c:pt>
                <c:pt idx="885">
                  <c:v>4.1250500000000008E-5</c:v>
                </c:pt>
                <c:pt idx="886">
                  <c:v>3.3908100000000008E-5</c:v>
                </c:pt>
                <c:pt idx="887">
                  <c:v>3.8780100000000012E-5</c:v>
                </c:pt>
                <c:pt idx="888">
                  <c:v>3.2143000000000014E-5</c:v>
                </c:pt>
                <c:pt idx="889">
                  <c:v>3.6308800000000014E-5</c:v>
                </c:pt>
                <c:pt idx="890">
                  <c:v>3.5462000000000014E-5</c:v>
                </c:pt>
                <c:pt idx="891">
                  <c:v>3.5673700000000017E-5</c:v>
                </c:pt>
                <c:pt idx="892">
                  <c:v>3.3272700000000011E-5</c:v>
                </c:pt>
                <c:pt idx="893">
                  <c:v>3.6379400000000013E-5</c:v>
                </c:pt>
                <c:pt idx="894">
                  <c:v>3.8709200000000012E-5</c:v>
                </c:pt>
                <c:pt idx="895">
                  <c:v>4.3016000000000023E-5</c:v>
                </c:pt>
                <c:pt idx="896">
                  <c:v>3.8709400000000013E-5</c:v>
                </c:pt>
                <c:pt idx="897">
                  <c:v>4.414560000000002E-5</c:v>
                </c:pt>
                <c:pt idx="898">
                  <c:v>3.7438100000000024E-5</c:v>
                </c:pt>
                <c:pt idx="899">
                  <c:v>3.4896500000000014E-5</c:v>
                </c:pt>
                <c:pt idx="900">
                  <c:v>4.1462500000000018E-5</c:v>
                </c:pt>
                <c:pt idx="901">
                  <c:v>3.7368200000000013E-5</c:v>
                </c:pt>
                <c:pt idx="902">
                  <c:v>3.1508000000000011E-5</c:v>
                </c:pt>
                <c:pt idx="903">
                  <c:v>4.1533200000000011E-5</c:v>
                </c:pt>
                <c:pt idx="904">
                  <c:v>4.1251500000000003E-5</c:v>
                </c:pt>
                <c:pt idx="905">
                  <c:v>3.7861900000000018E-5</c:v>
                </c:pt>
                <c:pt idx="906">
                  <c:v>4.2875000000000012E-5</c:v>
                </c:pt>
                <c:pt idx="907">
                  <c:v>4.160400000000001E-5</c:v>
                </c:pt>
                <c:pt idx="908">
                  <c:v>3.6379400000000013E-5</c:v>
                </c:pt>
                <c:pt idx="909">
                  <c:v>3.9486200000000015E-5</c:v>
                </c:pt>
                <c:pt idx="910">
                  <c:v>3.8709400000000013E-5</c:v>
                </c:pt>
                <c:pt idx="911">
                  <c:v>3.6026500000000005E-5</c:v>
                </c:pt>
                <c:pt idx="912">
                  <c:v>3.8568200000000008E-5</c:v>
                </c:pt>
                <c:pt idx="913">
                  <c:v>3.6732800000000015E-5</c:v>
                </c:pt>
                <c:pt idx="914">
                  <c:v>4.1674600000000009E-5</c:v>
                </c:pt>
                <c:pt idx="915">
                  <c:v>3.9274600000000012E-5</c:v>
                </c:pt>
                <c:pt idx="916">
                  <c:v>3.8921400000000017E-5</c:v>
                </c:pt>
                <c:pt idx="917">
                  <c:v>4.0827700000000016E-5</c:v>
                </c:pt>
                <c:pt idx="918">
                  <c:v>3.6944200000000011E-5</c:v>
                </c:pt>
                <c:pt idx="919">
                  <c:v>3.7438400000000017E-5</c:v>
                </c:pt>
                <c:pt idx="920">
                  <c:v>3.9274700000000012E-5</c:v>
                </c:pt>
                <c:pt idx="921">
                  <c:v>3.9697700000000011E-5</c:v>
                </c:pt>
                <c:pt idx="922">
                  <c:v>4.0544900000000005E-5</c:v>
                </c:pt>
                <c:pt idx="923">
                  <c:v>3.2708000000000013E-5</c:v>
                </c:pt>
                <c:pt idx="924">
                  <c:v>4.7464200000000019E-5</c:v>
                </c:pt>
                <c:pt idx="925">
                  <c:v>3.5461900000000014E-5</c:v>
                </c:pt>
                <c:pt idx="926">
                  <c:v>4.3298400000000005E-5</c:v>
                </c:pt>
                <c:pt idx="927">
                  <c:v>4.3087300000000017E-5</c:v>
                </c:pt>
                <c:pt idx="928">
                  <c:v>4.6405800000000009E-5</c:v>
                </c:pt>
                <c:pt idx="929">
                  <c:v>4.3157500000000015E-5</c:v>
                </c:pt>
                <c:pt idx="930">
                  <c:v>4.2592800000000024E-5</c:v>
                </c:pt>
                <c:pt idx="931">
                  <c:v>3.9274500000000012E-5</c:v>
                </c:pt>
                <c:pt idx="932">
                  <c:v>4.1463300000000013E-5</c:v>
                </c:pt>
                <c:pt idx="933">
                  <c:v>3.3202000000000012E-5</c:v>
                </c:pt>
                <c:pt idx="934">
                  <c:v>4.0615600000000011E-5</c:v>
                </c:pt>
                <c:pt idx="935">
                  <c:v>4.188650000000002E-5</c:v>
                </c:pt>
                <c:pt idx="936">
                  <c:v>3.9627300000000013E-5</c:v>
                </c:pt>
                <c:pt idx="937">
                  <c:v>3.8780100000000012E-5</c:v>
                </c:pt>
                <c:pt idx="938">
                  <c:v>4.1392600000000028E-5</c:v>
                </c:pt>
                <c:pt idx="939" formatCode="General">
                  <c:v>4.5064000000000021E-5</c:v>
                </c:pt>
                <c:pt idx="940">
                  <c:v>4.0192700000000019E-5</c:v>
                </c:pt>
                <c:pt idx="941">
                  <c:v>4.3510500000000017E-5</c:v>
                </c:pt>
                <c:pt idx="942">
                  <c:v>3.800370000000001E-5</c:v>
                </c:pt>
                <c:pt idx="943">
                  <c:v>4.598140000000002E-5</c:v>
                </c:pt>
                <c:pt idx="944">
                  <c:v>3.6520700000000011E-5</c:v>
                </c:pt>
                <c:pt idx="945">
                  <c:v>4.0121800000000006E-5</c:v>
                </c:pt>
                <c:pt idx="946">
                  <c:v>4.1533900000000006E-5</c:v>
                </c:pt>
                <c:pt idx="947">
                  <c:v>4.146320000000002E-5</c:v>
                </c:pt>
                <c:pt idx="948">
                  <c:v>4.5629500000000008E-5</c:v>
                </c:pt>
                <c:pt idx="949">
                  <c:v>3.5320900000000016E-5</c:v>
                </c:pt>
                <c:pt idx="950">
                  <c:v>3.8286100000000013E-5</c:v>
                </c:pt>
                <c:pt idx="951">
                  <c:v>3.9203500000000012E-5</c:v>
                </c:pt>
                <c:pt idx="952">
                  <c:v>3.8426900000000017E-5</c:v>
                </c:pt>
                <c:pt idx="953">
                  <c:v>3.9698100000000012E-5</c:v>
                </c:pt>
                <c:pt idx="954">
                  <c:v>4.4922800000000017E-5</c:v>
                </c:pt>
                <c:pt idx="955">
                  <c:v>4.4146200000000021E-5</c:v>
                </c:pt>
                <c:pt idx="956">
                  <c:v>4.0263000000000018E-5</c:v>
                </c:pt>
                <c:pt idx="957">
                  <c:v>3.9133000000000013E-5</c:v>
                </c:pt>
                <c:pt idx="958">
                  <c:v>4.7888300000000021E-5</c:v>
                </c:pt>
                <c:pt idx="959">
                  <c:v>4.2593200000000018E-5</c:v>
                </c:pt>
                <c:pt idx="960">
                  <c:v>3.8285800000000012E-5</c:v>
                </c:pt>
                <c:pt idx="961">
                  <c:v>3.8215600000000014E-5</c:v>
                </c:pt>
                <c:pt idx="962">
                  <c:v>4.3440300000000012E-5</c:v>
                </c:pt>
                <c:pt idx="963">
                  <c:v>4.1321900000000015E-5</c:v>
                </c:pt>
                <c:pt idx="964">
                  <c:v>3.9274500000000012E-5</c:v>
                </c:pt>
                <c:pt idx="965">
                  <c:v>4.0333700000000023E-5</c:v>
                </c:pt>
                <c:pt idx="966">
                  <c:v>4.5346600000000017E-5</c:v>
                </c:pt>
                <c:pt idx="967">
                  <c:v>4.7817800000000022E-5</c:v>
                </c:pt>
                <c:pt idx="968">
                  <c:v>4.3440600000000006E-5</c:v>
                </c:pt>
                <c:pt idx="969">
                  <c:v>4.2875200000000006E-5</c:v>
                </c:pt>
                <c:pt idx="970">
                  <c:v>4.3369200000000012E-5</c:v>
                </c:pt>
                <c:pt idx="971">
                  <c:v>4.2451200000000011E-5</c:v>
                </c:pt>
                <c:pt idx="972">
                  <c:v>4.7958800000000013E-5</c:v>
                </c:pt>
                <c:pt idx="973">
                  <c:v>3.8850700000000011E-5</c:v>
                </c:pt>
                <c:pt idx="974">
                  <c:v>4.5487900000000022E-5</c:v>
                </c:pt>
                <c:pt idx="975">
                  <c:v>4.6829100000000009E-5</c:v>
                </c:pt>
                <c:pt idx="976">
                  <c:v>4.2381400000000021E-5</c:v>
                </c:pt>
                <c:pt idx="977">
                  <c:v>4.2240000000000009E-5</c:v>
                </c:pt>
                <c:pt idx="978">
                  <c:v>3.9203700000000012E-5</c:v>
                </c:pt>
                <c:pt idx="979">
                  <c:v>3.7015200000000018E-5</c:v>
                </c:pt>
                <c:pt idx="980">
                  <c:v>4.1887400000000022E-5</c:v>
                </c:pt>
                <c:pt idx="981">
                  <c:v>4.1533800000000012E-5</c:v>
                </c:pt>
                <c:pt idx="982">
                  <c:v>4.224030000000001E-5</c:v>
                </c:pt>
                <c:pt idx="983">
                  <c:v>3.9980700000000015E-5</c:v>
                </c:pt>
                <c:pt idx="984">
                  <c:v>4.2311000000000022E-5</c:v>
                </c:pt>
                <c:pt idx="985">
                  <c:v>4.0263400000000012E-5</c:v>
                </c:pt>
                <c:pt idx="986">
                  <c:v>4.2028500000000013E-5</c:v>
                </c:pt>
                <c:pt idx="987">
                  <c:v>4.1322300000000016E-5</c:v>
                </c:pt>
                <c:pt idx="988">
                  <c:v>4.2592200000000029E-5</c:v>
                </c:pt>
                <c:pt idx="989">
                  <c:v>3.6732700000000015E-5</c:v>
                </c:pt>
                <c:pt idx="990">
                  <c:v>3.8285900000000012E-5</c:v>
                </c:pt>
                <c:pt idx="991">
                  <c:v>4.2240100000000009E-5</c:v>
                </c:pt>
                <c:pt idx="992">
                  <c:v>4.4146600000000022E-5</c:v>
                </c:pt>
                <c:pt idx="993">
                  <c:v>4.0969200000000014E-5</c:v>
                </c:pt>
                <c:pt idx="994">
                  <c:v>3.5956000000000013E-5</c:v>
                </c:pt>
                <c:pt idx="995">
                  <c:v>3.6732700000000015E-5</c:v>
                </c:pt>
                <c:pt idx="996">
                  <c:v>4.1251899999999997E-5</c:v>
                </c:pt>
                <c:pt idx="997">
                  <c:v>3.8497900000000023E-5</c:v>
                </c:pt>
                <c:pt idx="998">
                  <c:v>4.2310600000000028E-5</c:v>
                </c:pt>
                <c:pt idx="999">
                  <c:v>3.5108600000000005E-5</c:v>
                </c:pt>
                <c:pt idx="1000">
                  <c:v>3.8709600000000006E-5</c:v>
                </c:pt>
                <c:pt idx="1001">
                  <c:v>4.3228700000000008E-5</c:v>
                </c:pt>
                <c:pt idx="1002">
                  <c:v>3.6662300000000023E-5</c:v>
                </c:pt>
                <c:pt idx="1003">
                  <c:v>4.3299300000000007E-5</c:v>
                </c:pt>
                <c:pt idx="1004">
                  <c:v>3.6520900000000011E-5</c:v>
                </c:pt>
                <c:pt idx="1005">
                  <c:v>4.1816100000000021E-5</c:v>
                </c:pt>
                <c:pt idx="1006">
                  <c:v>3.9980900000000016E-5</c:v>
                </c:pt>
                <c:pt idx="1007">
                  <c:v>3.6097400000000018E-5</c:v>
                </c:pt>
                <c:pt idx="1008">
                  <c:v>3.9910100000000016E-5</c:v>
                </c:pt>
                <c:pt idx="1009">
                  <c:v>4.4075400000000022E-5</c:v>
                </c:pt>
                <c:pt idx="1010">
                  <c:v>4.4146000000000021E-5</c:v>
                </c:pt>
                <c:pt idx="1011">
                  <c:v>3.8427300000000011E-5</c:v>
                </c:pt>
                <c:pt idx="1012">
                  <c:v>3.9840000000000018E-5</c:v>
                </c:pt>
                <c:pt idx="1013">
                  <c:v>4.3228700000000008E-5</c:v>
                </c:pt>
                <c:pt idx="1014">
                  <c:v>4.8664900000000016E-5</c:v>
                </c:pt>
                <c:pt idx="1015">
                  <c:v>3.9909500000000015E-5</c:v>
                </c:pt>
                <c:pt idx="1016">
                  <c:v>3.8497400000000015E-5</c:v>
                </c:pt>
                <c:pt idx="1017">
                  <c:v>4.3228400000000015E-5</c:v>
                </c:pt>
                <c:pt idx="1018">
                  <c:v>4.1957700000000013E-5</c:v>
                </c:pt>
                <c:pt idx="1019">
                  <c:v>4.1392600000000028E-5</c:v>
                </c:pt>
                <c:pt idx="1020">
                  <c:v>4.4358100000000018E-5</c:v>
                </c:pt>
                <c:pt idx="1021">
                  <c:v>4.1534200000000013E-5</c:v>
                </c:pt>
                <c:pt idx="1022">
                  <c:v>4.8453100000000019E-5</c:v>
                </c:pt>
                <c:pt idx="1023">
                  <c:v>3.6591400000000017E-5</c:v>
                </c:pt>
                <c:pt idx="1024">
                  <c:v>3.5744200000000016E-5</c:v>
                </c:pt>
                <c:pt idx="1025">
                  <c:v>4.0969000000000014E-5</c:v>
                </c:pt>
                <c:pt idx="1026">
                  <c:v>3.934500000000001E-5</c:v>
                </c:pt>
                <c:pt idx="1027">
                  <c:v>4.7888600000000028E-5</c:v>
                </c:pt>
                <c:pt idx="1028">
                  <c:v>4.9794600000000026E-5</c:v>
                </c:pt>
                <c:pt idx="1029">
                  <c:v>4.9018300000000025E-5</c:v>
                </c:pt>
                <c:pt idx="1030">
                  <c:v>4.2098900000000011E-5</c:v>
                </c:pt>
                <c:pt idx="1031">
                  <c:v>4.4287000000000018E-5</c:v>
                </c:pt>
                <c:pt idx="1032">
                  <c:v>4.2169500000000017E-5</c:v>
                </c:pt>
                <c:pt idx="1033">
                  <c:v>4.2593000000000024E-5</c:v>
                </c:pt>
                <c:pt idx="1034">
                  <c:v>4.0757300000000017E-5</c:v>
                </c:pt>
                <c:pt idx="1035">
                  <c:v>4.7465000000000021E-5</c:v>
                </c:pt>
                <c:pt idx="1036">
                  <c:v>4.6405800000000009E-5</c:v>
                </c:pt>
                <c:pt idx="1037">
                  <c:v>4.2240000000000009E-5</c:v>
                </c:pt>
                <c:pt idx="1038">
                  <c:v>4.0121900000000013E-5</c:v>
                </c:pt>
                <c:pt idx="1039">
                  <c:v>4.0051000000000013E-5</c:v>
                </c:pt>
                <c:pt idx="1040">
                  <c:v>3.6732700000000015E-5</c:v>
                </c:pt>
                <c:pt idx="1041">
                  <c:v>4.4640500000000014E-5</c:v>
                </c:pt>
                <c:pt idx="1042">
                  <c:v>4.7535200000000012E-5</c:v>
                </c:pt>
                <c:pt idx="1043">
                  <c:v>4.9724000000000027E-5</c:v>
                </c:pt>
                <c:pt idx="1044">
                  <c:v>4.096890000000002E-5</c:v>
                </c:pt>
                <c:pt idx="1045">
                  <c:v>4.4358300000000019E-5</c:v>
                </c:pt>
                <c:pt idx="1046">
                  <c:v>4.5417100000000023E-5</c:v>
                </c:pt>
                <c:pt idx="1047">
                  <c:v>4.4287600000000013E-5</c:v>
                </c:pt>
                <c:pt idx="1048">
                  <c:v>3.7438600000000011E-5</c:v>
                </c:pt>
                <c:pt idx="1049">
                  <c:v>4.7817700000000028E-5</c:v>
                </c:pt>
                <c:pt idx="1050">
                  <c:v>4.3793800000000021E-5</c:v>
                </c:pt>
                <c:pt idx="1051">
                  <c:v>4.2734200000000022E-5</c:v>
                </c:pt>
                <c:pt idx="1052">
                  <c:v>4.4428500000000017E-5</c:v>
                </c:pt>
                <c:pt idx="1053">
                  <c:v>4.4146200000000021E-5</c:v>
                </c:pt>
                <c:pt idx="1054">
                  <c:v>4.0898000000000021E-5</c:v>
                </c:pt>
                <c:pt idx="1055">
                  <c:v>3.8356800000000005E-5</c:v>
                </c:pt>
                <c:pt idx="1056">
                  <c:v>4.4358400000000019E-5</c:v>
                </c:pt>
                <c:pt idx="1057">
                  <c:v>5.1489000000000015E-5</c:v>
                </c:pt>
                <c:pt idx="1058">
                  <c:v>4.7817800000000022E-5</c:v>
                </c:pt>
                <c:pt idx="1059">
                  <c:v>4.5205300000000013E-5</c:v>
                </c:pt>
                <c:pt idx="1060">
                  <c:v>4.6051900000000005E-5</c:v>
                </c:pt>
                <c:pt idx="1061">
                  <c:v>4.3157700000000015E-5</c:v>
                </c:pt>
                <c:pt idx="1062">
                  <c:v>4.2522000000000011E-5</c:v>
                </c:pt>
                <c:pt idx="1063">
                  <c:v>4.2593100000000017E-5</c:v>
                </c:pt>
                <c:pt idx="1064">
                  <c:v>3.6803700000000022E-5</c:v>
                </c:pt>
                <c:pt idx="1065">
                  <c:v>4.5699200000000011E-5</c:v>
                </c:pt>
                <c:pt idx="1066">
                  <c:v>4.4852000000000017E-5</c:v>
                </c:pt>
                <c:pt idx="1067">
                  <c:v>4.0474400000000014E-5</c:v>
                </c:pt>
                <c:pt idx="1068">
                  <c:v>4.6405300000000008E-5</c:v>
                </c:pt>
                <c:pt idx="1069">
                  <c:v>4.9441400000000011E-5</c:v>
                </c:pt>
                <c:pt idx="1070">
                  <c:v>4.7535000000000018E-5</c:v>
                </c:pt>
                <c:pt idx="1071">
                  <c:v>4.5346700000000024E-5</c:v>
                </c:pt>
                <c:pt idx="1072">
                  <c:v>4.0544900000000005E-5</c:v>
                </c:pt>
                <c:pt idx="1073">
                  <c:v>4.400520000000001E-5</c:v>
                </c:pt>
                <c:pt idx="1074">
                  <c:v>4.4993000000000028E-5</c:v>
                </c:pt>
                <c:pt idx="1075">
                  <c:v>4.5628400000000005E-5</c:v>
                </c:pt>
                <c:pt idx="1076">
                  <c:v>4.3016600000000018E-5</c:v>
                </c:pt>
                <c:pt idx="1077">
                  <c:v>4.6264200000000017E-5</c:v>
                </c:pt>
                <c:pt idx="1078">
                  <c:v>4.4781600000000019E-5</c:v>
                </c:pt>
                <c:pt idx="1079">
                  <c:v>4.7535400000000012E-5</c:v>
                </c:pt>
                <c:pt idx="1080">
                  <c:v>4.4922000000000022E-5</c:v>
                </c:pt>
                <c:pt idx="1081">
                  <c:v>4.5840600000000016E-5</c:v>
                </c:pt>
                <c:pt idx="1082">
                  <c:v>4.6193300000000017E-5</c:v>
                </c:pt>
                <c:pt idx="1083">
                  <c:v>4.4922800000000017E-5</c:v>
                </c:pt>
                <c:pt idx="1084">
                  <c:v>4.7746900000000022E-5</c:v>
                </c:pt>
                <c:pt idx="1085">
                  <c:v>4.8241100000000001E-5</c:v>
                </c:pt>
                <c:pt idx="1086">
                  <c:v>4.760530000000001E-5</c:v>
                </c:pt>
                <c:pt idx="1087">
                  <c:v>4.7464000000000025E-5</c:v>
                </c:pt>
                <c:pt idx="1088">
                  <c:v>4.5487200000000021E-5</c:v>
                </c:pt>
                <c:pt idx="1089">
                  <c:v>4.6616900000000011E-5</c:v>
                </c:pt>
                <c:pt idx="1090">
                  <c:v>5.2759600000000029E-5</c:v>
                </c:pt>
                <c:pt idx="1091">
                  <c:v>4.4922300000000022E-5</c:v>
                </c:pt>
                <c:pt idx="1092">
                  <c:v>4.7111500000000018E-5</c:v>
                </c:pt>
                <c:pt idx="1093">
                  <c:v>4.8029100000000011E-5</c:v>
                </c:pt>
                <c:pt idx="1094">
                  <c:v>4.7111300000000018E-5</c:v>
                </c:pt>
                <c:pt idx="1095">
                  <c:v>4.6334700000000022E-5</c:v>
                </c:pt>
                <c:pt idx="1096">
                  <c:v>5.0570800000000014E-5</c:v>
                </c:pt>
                <c:pt idx="1097">
                  <c:v>4.2239800000000008E-5</c:v>
                </c:pt>
                <c:pt idx="1098">
                  <c:v>4.4851800000000017E-5</c:v>
                </c:pt>
                <c:pt idx="1099">
                  <c:v>4.4075300000000015E-5</c:v>
                </c:pt>
                <c:pt idx="1100">
                  <c:v>4.3651700000000008E-5</c:v>
                </c:pt>
                <c:pt idx="1101">
                  <c:v>4.873480000000002E-5</c:v>
                </c:pt>
                <c:pt idx="1102">
                  <c:v>4.2098600000000017E-5</c:v>
                </c:pt>
                <c:pt idx="1103">
                  <c:v>4.7252300000000015E-5</c:v>
                </c:pt>
                <c:pt idx="1104">
                  <c:v>4.9088300000000023E-5</c:v>
                </c:pt>
                <c:pt idx="1105">
                  <c:v>5.0429500000000016E-5</c:v>
                </c:pt>
                <c:pt idx="1106">
                  <c:v>5.0288400000000011E-5</c:v>
                </c:pt>
                <c:pt idx="1107">
                  <c:v>4.901760000000003E-5</c:v>
                </c:pt>
                <c:pt idx="1108">
                  <c:v>5.219440000000003E-5</c:v>
                </c:pt>
                <c:pt idx="1109">
                  <c:v>5.5230300000000019E-5</c:v>
                </c:pt>
                <c:pt idx="1110">
                  <c:v>4.9088200000000022E-5</c:v>
                </c:pt>
                <c:pt idx="1111">
                  <c:v>4.7746500000000021E-5</c:v>
                </c:pt>
                <c:pt idx="1112">
                  <c:v>5.1630200000000006E-5</c:v>
                </c:pt>
                <c:pt idx="1113">
                  <c:v>4.9440400000000022E-5</c:v>
                </c:pt>
                <c:pt idx="1114">
                  <c:v>4.9440700000000023E-5</c:v>
                </c:pt>
                <c:pt idx="1115">
                  <c:v>4.8240800000000007E-5</c:v>
                </c:pt>
                <c:pt idx="1116">
                  <c:v>4.7393500000000027E-5</c:v>
                </c:pt>
                <c:pt idx="1117">
                  <c:v>5.0923900000000022E-5</c:v>
                </c:pt>
                <c:pt idx="1118">
                  <c:v>4.5346300000000017E-5</c:v>
                </c:pt>
                <c:pt idx="1119">
                  <c:v>4.908860000000003E-5</c:v>
                </c:pt>
                <c:pt idx="1120">
                  <c:v>4.6475600000000006E-5</c:v>
                </c:pt>
                <c:pt idx="1121">
                  <c:v>4.8876700000000019E-5</c:v>
                </c:pt>
                <c:pt idx="1122">
                  <c:v>5.1841700000000016E-5</c:v>
                </c:pt>
                <c:pt idx="1123">
                  <c:v>4.9723500000000026E-5</c:v>
                </c:pt>
                <c:pt idx="1124">
                  <c:v>5.247710000000002E-5</c:v>
                </c:pt>
                <c:pt idx="1125">
                  <c:v>5.5159900000000021E-5</c:v>
                </c:pt>
                <c:pt idx="1126">
                  <c:v>5.2336100000000029E-5</c:v>
                </c:pt>
                <c:pt idx="1127">
                  <c:v>5.1770800000000016E-5</c:v>
                </c:pt>
                <c:pt idx="1128">
                  <c:v>5.1630500000000013E-5</c:v>
                </c:pt>
                <c:pt idx="1129">
                  <c:v>5.0924000000000016E-5</c:v>
                </c:pt>
                <c:pt idx="1130">
                  <c:v>4.4076000000000023E-5</c:v>
                </c:pt>
                <c:pt idx="1131">
                  <c:v>5.1064100000000018E-5</c:v>
                </c:pt>
                <c:pt idx="1132">
                  <c:v>4.5839900000000022E-5</c:v>
                </c:pt>
                <c:pt idx="1133">
                  <c:v>4.9158900000000022E-5</c:v>
                </c:pt>
                <c:pt idx="1134">
                  <c:v>5.1559400000000013E-5</c:v>
                </c:pt>
                <c:pt idx="1135">
                  <c:v>5.459540000000003E-5</c:v>
                </c:pt>
                <c:pt idx="1136">
                  <c:v>4.6122800000000012E-5</c:v>
                </c:pt>
                <c:pt idx="1137">
                  <c:v>5.2194800000000024E-5</c:v>
                </c:pt>
                <c:pt idx="1138">
                  <c:v>4.8664000000000014E-5</c:v>
                </c:pt>
                <c:pt idx="1139">
                  <c:v>5.5583400000000028E-5</c:v>
                </c:pt>
                <c:pt idx="1140">
                  <c:v>4.9864900000000018E-5</c:v>
                </c:pt>
                <c:pt idx="1141">
                  <c:v>5.0006200000000023E-5</c:v>
                </c:pt>
                <c:pt idx="1142">
                  <c:v>4.9512400000000024E-5</c:v>
                </c:pt>
                <c:pt idx="1143">
                  <c:v>5.2970600000000018E-5</c:v>
                </c:pt>
                <c:pt idx="1144">
                  <c:v>5.170020000000001E-5</c:v>
                </c:pt>
                <c:pt idx="1145">
                  <c:v>5.2476900000000019E-5</c:v>
                </c:pt>
                <c:pt idx="1146">
                  <c:v>5.0429400000000016E-5</c:v>
                </c:pt>
                <c:pt idx="1147">
                  <c:v>5.0288200000000011E-5</c:v>
                </c:pt>
                <c:pt idx="1148">
                  <c:v>4.7887800000000019E-5</c:v>
                </c:pt>
                <c:pt idx="1149">
                  <c:v>4.8876300000000019E-5</c:v>
                </c:pt>
                <c:pt idx="1150">
                  <c:v>4.9300100000000026E-5</c:v>
                </c:pt>
                <c:pt idx="1151">
                  <c:v>5.0641900000000014E-5</c:v>
                </c:pt>
                <c:pt idx="1152">
                  <c:v>4.4640100000000013E-5</c:v>
                </c:pt>
                <c:pt idx="1153">
                  <c:v>4.7534800000000018E-5</c:v>
                </c:pt>
                <c:pt idx="1154">
                  <c:v>4.1039300000000012E-5</c:v>
                </c:pt>
                <c:pt idx="1155">
                  <c:v>4.6616900000000011E-5</c:v>
                </c:pt>
                <c:pt idx="1156">
                  <c:v>5.3606700000000023E-5</c:v>
                </c:pt>
                <c:pt idx="1157">
                  <c:v>4.6193100000000017E-5</c:v>
                </c:pt>
                <c:pt idx="1158">
                  <c:v>4.6334200000000021E-5</c:v>
                </c:pt>
                <c:pt idx="1159">
                  <c:v>4.8946900000000011E-5</c:v>
                </c:pt>
                <c:pt idx="1160">
                  <c:v>4.6263800000000009E-5</c:v>
                </c:pt>
                <c:pt idx="1161">
                  <c:v>4.4004700000000023E-5</c:v>
                </c:pt>
                <c:pt idx="1162">
                  <c:v>4.8593700000000022E-5</c:v>
                </c:pt>
                <c:pt idx="1163">
                  <c:v>4.6828800000000008E-5</c:v>
                </c:pt>
                <c:pt idx="1164">
                  <c:v>4.6828700000000015E-5</c:v>
                </c:pt>
                <c:pt idx="1165">
                  <c:v>4.7746600000000028E-5</c:v>
                </c:pt>
                <c:pt idx="1166">
                  <c:v>4.6193400000000011E-5</c:v>
                </c:pt>
                <c:pt idx="1167">
                  <c:v>4.5698800000000017E-5</c:v>
                </c:pt>
                <c:pt idx="1168">
                  <c:v>4.5839800000000015E-5</c:v>
                </c:pt>
                <c:pt idx="1169">
                  <c:v>5.0782700000000031E-5</c:v>
                </c:pt>
                <c:pt idx="1170">
                  <c:v>4.8240700000000007E-5</c:v>
                </c:pt>
                <c:pt idx="1171">
                  <c:v>5.1135000000000011E-5</c:v>
                </c:pt>
                <c:pt idx="1172">
                  <c:v>5.106490000000002E-5</c:v>
                </c:pt>
                <c:pt idx="1173">
                  <c:v>5.0570800000000014E-5</c:v>
                </c:pt>
                <c:pt idx="1174">
                  <c:v>5.1912500000000022E-5</c:v>
                </c:pt>
                <c:pt idx="1175">
                  <c:v>4.8664900000000016E-5</c:v>
                </c:pt>
                <c:pt idx="1176">
                  <c:v>4.7182200000000017E-5</c:v>
                </c:pt>
                <c:pt idx="1177">
                  <c:v>4.7463900000000018E-5</c:v>
                </c:pt>
                <c:pt idx="1178">
                  <c:v>4.8946900000000011E-5</c:v>
                </c:pt>
                <c:pt idx="1179">
                  <c:v>5.1277100000000011E-5</c:v>
                </c:pt>
                <c:pt idx="1180">
                  <c:v>4.7040700000000019E-5</c:v>
                </c:pt>
                <c:pt idx="1181">
                  <c:v>4.7676300000000016E-5</c:v>
                </c:pt>
                <c:pt idx="1182">
                  <c:v>4.873460000000002E-5</c:v>
                </c:pt>
                <c:pt idx="1183">
                  <c:v>4.3863400000000018E-5</c:v>
                </c:pt>
                <c:pt idx="1184">
                  <c:v>4.4428100000000016E-5</c:v>
                </c:pt>
                <c:pt idx="1185">
                  <c:v>4.8099600000000023E-5</c:v>
                </c:pt>
                <c:pt idx="1186">
                  <c:v>4.7817200000000027E-5</c:v>
                </c:pt>
                <c:pt idx="1187">
                  <c:v>4.9088400000000023E-5</c:v>
                </c:pt>
                <c:pt idx="1188">
                  <c:v>4.6970000000000013E-5</c:v>
                </c:pt>
                <c:pt idx="1189">
                  <c:v>5.0006000000000022E-5</c:v>
                </c:pt>
                <c:pt idx="1190">
                  <c:v>4.9087900000000029E-5</c:v>
                </c:pt>
                <c:pt idx="1191">
                  <c:v>4.8522600000000022E-5</c:v>
                </c:pt>
                <c:pt idx="1192">
                  <c:v>5.2972000000000021E-5</c:v>
                </c:pt>
                <c:pt idx="1193">
                  <c:v>5.1064700000000019E-5</c:v>
                </c:pt>
                <c:pt idx="1194">
                  <c:v>4.9159000000000015E-5</c:v>
                </c:pt>
                <c:pt idx="1195">
                  <c:v>5.0430000000000024E-5</c:v>
                </c:pt>
                <c:pt idx="1196">
                  <c:v>4.5205000000000012E-5</c:v>
                </c:pt>
                <c:pt idx="1197">
                  <c:v>5.106500000000002E-5</c:v>
                </c:pt>
                <c:pt idx="1198">
                  <c:v>5.0500100000000015E-5</c:v>
                </c:pt>
                <c:pt idx="1199">
                  <c:v>5.0217500000000019E-5</c:v>
                </c:pt>
                <c:pt idx="1200">
                  <c:v>5.0852400000000028E-5</c:v>
                </c:pt>
                <c:pt idx="1201">
                  <c:v>5.0712200000000026E-5</c:v>
                </c:pt>
                <c:pt idx="1202">
                  <c:v>5.0500400000000022E-5</c:v>
                </c:pt>
                <c:pt idx="1203">
                  <c:v>5.1205900000000004E-5</c:v>
                </c:pt>
                <c:pt idx="1204">
                  <c:v>4.788820000000002E-5</c:v>
                </c:pt>
                <c:pt idx="1205">
                  <c:v>4.9793400000000024E-5</c:v>
                </c:pt>
                <c:pt idx="1206">
                  <c:v>5.0358600000000023E-5</c:v>
                </c:pt>
                <c:pt idx="1207">
                  <c:v>4.8664300000000014E-5</c:v>
                </c:pt>
                <c:pt idx="1208">
                  <c:v>4.8805800000000013E-5</c:v>
                </c:pt>
                <c:pt idx="1209">
                  <c:v>5.1346700000000021E-5</c:v>
                </c:pt>
                <c:pt idx="1210">
                  <c:v>5.2336300000000029E-5</c:v>
                </c:pt>
                <c:pt idx="1211">
                  <c:v>4.8029100000000011E-5</c:v>
                </c:pt>
                <c:pt idx="1212">
                  <c:v>4.5205100000000005E-5</c:v>
                </c:pt>
                <c:pt idx="1213">
                  <c:v>5.1912000000000027E-5</c:v>
                </c:pt>
                <c:pt idx="1214">
                  <c:v>4.7817400000000028E-5</c:v>
                </c:pt>
                <c:pt idx="1215">
                  <c:v>4.8805800000000013E-5</c:v>
                </c:pt>
                <c:pt idx="1216">
                  <c:v>4.8805300000000012E-5</c:v>
                </c:pt>
                <c:pt idx="1217">
                  <c:v>5.1629899999999998E-5</c:v>
                </c:pt>
                <c:pt idx="1218">
                  <c:v>5.0006300000000023E-5</c:v>
                </c:pt>
                <c:pt idx="1219">
                  <c:v>4.8452800000000018E-5</c:v>
                </c:pt>
                <c:pt idx="1220">
                  <c:v>4.6688100000000005E-5</c:v>
                </c:pt>
                <c:pt idx="1221">
                  <c:v>5.3253800000000015E-5</c:v>
                </c:pt>
                <c:pt idx="1222">
                  <c:v>4.4287500000000019E-5</c:v>
                </c:pt>
                <c:pt idx="1223">
                  <c:v>4.972380000000002E-5</c:v>
                </c:pt>
                <c:pt idx="1224">
                  <c:v>5.1912500000000022E-5</c:v>
                </c:pt>
                <c:pt idx="1225">
                  <c:v>5.1277800000000006E-5</c:v>
                </c:pt>
                <c:pt idx="1226">
                  <c:v>5.2971300000000012E-5</c:v>
                </c:pt>
                <c:pt idx="1227">
                  <c:v>4.9653000000000021E-5</c:v>
                </c:pt>
                <c:pt idx="1228">
                  <c:v>5.0359400000000011E-5</c:v>
                </c:pt>
                <c:pt idx="1229">
                  <c:v>5.1701000000000019E-5</c:v>
                </c:pt>
                <c:pt idx="1230">
                  <c:v>5.0994400000000028E-5</c:v>
                </c:pt>
                <c:pt idx="1231">
                  <c:v>4.9088300000000023E-5</c:v>
                </c:pt>
                <c:pt idx="1232">
                  <c:v>4.3087000000000016E-5</c:v>
                </c:pt>
                <c:pt idx="1233">
                  <c:v>4.873620000000003E-5</c:v>
                </c:pt>
                <c:pt idx="1234">
                  <c:v>4.4640400000000014E-5</c:v>
                </c:pt>
                <c:pt idx="1235">
                  <c:v>4.8100500000000018E-5</c:v>
                </c:pt>
                <c:pt idx="1236">
                  <c:v>4.8241600000000009E-5</c:v>
                </c:pt>
                <c:pt idx="1237">
                  <c:v>5.219580000000002E-5</c:v>
                </c:pt>
                <c:pt idx="1238">
                  <c:v>4.6052600000000021E-5</c:v>
                </c:pt>
                <c:pt idx="1239">
                  <c:v>5.0500800000000016E-5</c:v>
                </c:pt>
                <c:pt idx="1240">
                  <c:v>4.802890000000001E-5</c:v>
                </c:pt>
                <c:pt idx="1241">
                  <c:v>4.1110300000000012E-5</c:v>
                </c:pt>
                <c:pt idx="1242">
                  <c:v>4.7958900000000013E-5</c:v>
                </c:pt>
                <c:pt idx="1243">
                  <c:v>5.0147400000000021E-5</c:v>
                </c:pt>
                <c:pt idx="1244">
                  <c:v>4.5063700000000021E-5</c:v>
                </c:pt>
                <c:pt idx="1245">
                  <c:v>5.4172200000000023E-5</c:v>
                </c:pt>
                <c:pt idx="1246">
                  <c:v>4.9511900000000023E-5</c:v>
                </c:pt>
                <c:pt idx="1247">
                  <c:v>4.8876400000000012E-5</c:v>
                </c:pt>
                <c:pt idx="1248">
                  <c:v>4.6899700000000014E-5</c:v>
                </c:pt>
                <c:pt idx="1249">
                  <c:v>4.4146100000000014E-5</c:v>
                </c:pt>
                <c:pt idx="1250">
                  <c:v>4.9300100000000026E-5</c:v>
                </c:pt>
                <c:pt idx="1251">
                  <c:v>4.7606500000000019E-5</c:v>
                </c:pt>
                <c:pt idx="1252">
                  <c:v>4.7747100000000016E-5</c:v>
                </c:pt>
                <c:pt idx="1253">
                  <c:v>5.0288900000000006E-5</c:v>
                </c:pt>
                <c:pt idx="1254">
                  <c:v>4.5770200000000011E-5</c:v>
                </c:pt>
                <c:pt idx="1255">
                  <c:v>4.7465300000000021E-5</c:v>
                </c:pt>
                <c:pt idx="1256">
                  <c:v>4.6970700000000014E-5</c:v>
                </c:pt>
                <c:pt idx="1257">
                  <c:v>5.2125300000000014E-5</c:v>
                </c:pt>
                <c:pt idx="1258">
                  <c:v>4.8241400000000009E-5</c:v>
                </c:pt>
                <c:pt idx="1259">
                  <c:v>5.5937000000000024E-5</c:v>
                </c:pt>
                <c:pt idx="1260">
                  <c:v>4.7393800000000027E-5</c:v>
                </c:pt>
                <c:pt idx="1261">
                  <c:v>5.2477800000000021E-5</c:v>
                </c:pt>
                <c:pt idx="1262">
                  <c:v>5.4031100000000019E-5</c:v>
                </c:pt>
                <c:pt idx="1263">
                  <c:v>4.9724100000000021E-5</c:v>
                </c:pt>
                <c:pt idx="1264">
                  <c:v>4.8030000000000013E-5</c:v>
                </c:pt>
                <c:pt idx="1265">
                  <c:v>4.6829400000000016E-5</c:v>
                </c:pt>
                <c:pt idx="1266">
                  <c:v>5.692600000000001E-5</c:v>
                </c:pt>
                <c:pt idx="1267">
                  <c:v>4.6405600000000015E-5</c:v>
                </c:pt>
                <c:pt idx="1268">
                  <c:v>4.8241500000000009E-5</c:v>
                </c:pt>
                <c:pt idx="1269">
                  <c:v>4.9159400000000023E-5</c:v>
                </c:pt>
                <c:pt idx="1270">
                  <c:v>5.0289300000000013E-5</c:v>
                </c:pt>
                <c:pt idx="1271">
                  <c:v>4.5487900000000022E-5</c:v>
                </c:pt>
                <c:pt idx="1272">
                  <c:v>4.6688100000000005E-5</c:v>
                </c:pt>
                <c:pt idx="1273">
                  <c:v>4.6688400000000005E-5</c:v>
                </c:pt>
                <c:pt idx="1274">
                  <c:v>4.6617000000000018E-5</c:v>
                </c:pt>
                <c:pt idx="1275">
                  <c:v>5.0783300000000026E-5</c:v>
                </c:pt>
                <c:pt idx="1276">
                  <c:v>4.8665200000000016E-5</c:v>
                </c:pt>
                <c:pt idx="1277">
                  <c:v>4.9229700000000014E-5</c:v>
                </c:pt>
                <c:pt idx="1278">
                  <c:v>4.9583200000000024E-5</c:v>
                </c:pt>
                <c:pt idx="1279">
                  <c:v>5.0995600000000017E-5</c:v>
                </c:pt>
                <c:pt idx="1280">
                  <c:v>4.633510000000001E-5</c:v>
                </c:pt>
                <c:pt idx="1281">
                  <c:v>4.7958800000000013E-5</c:v>
                </c:pt>
                <c:pt idx="1282">
                  <c:v>5.0783200000000019E-5</c:v>
                </c:pt>
                <c:pt idx="1283">
                  <c:v>5.1701400000000013E-5</c:v>
                </c:pt>
                <c:pt idx="1284">
                  <c:v>4.7817400000000028E-5</c:v>
                </c:pt>
                <c:pt idx="1285">
                  <c:v>4.4711300000000027E-5</c:v>
                </c:pt>
                <c:pt idx="1286">
                  <c:v>4.8382900000000028E-5</c:v>
                </c:pt>
                <c:pt idx="1287">
                  <c:v>5.036020000000002E-5</c:v>
                </c:pt>
                <c:pt idx="1288">
                  <c:v>5.2830600000000029E-5</c:v>
                </c:pt>
                <c:pt idx="1289">
                  <c:v>4.831270000000003E-5</c:v>
                </c:pt>
                <c:pt idx="1290">
                  <c:v>4.6476700000000015E-5</c:v>
                </c:pt>
                <c:pt idx="1291">
                  <c:v>5.1700700000000018E-5</c:v>
                </c:pt>
                <c:pt idx="1292">
                  <c:v>4.6475900000000014E-5</c:v>
                </c:pt>
                <c:pt idx="1293">
                  <c:v>4.915990000000001E-5</c:v>
                </c:pt>
                <c:pt idx="1294">
                  <c:v>5.1418400000000023E-5</c:v>
                </c:pt>
                <c:pt idx="1295">
                  <c:v>4.746480000000002E-5</c:v>
                </c:pt>
                <c:pt idx="1296">
                  <c:v>4.5981900000000015E-5</c:v>
                </c:pt>
                <c:pt idx="1297">
                  <c:v>4.8170900000000017E-5</c:v>
                </c:pt>
                <c:pt idx="1298">
                  <c:v>4.9724400000000028E-5</c:v>
                </c:pt>
                <c:pt idx="1299">
                  <c:v>4.8382000000000019E-5</c:v>
                </c:pt>
                <c:pt idx="1300">
                  <c:v>4.9723700000000027E-5</c:v>
                </c:pt>
                <c:pt idx="1301">
                  <c:v>4.6476500000000015E-5</c:v>
                </c:pt>
                <c:pt idx="1302">
                  <c:v>5.0289200000000013E-5</c:v>
                </c:pt>
                <c:pt idx="1303">
                  <c:v>4.7818200000000029E-5</c:v>
                </c:pt>
                <c:pt idx="1304">
                  <c:v>4.7465100000000021E-5</c:v>
                </c:pt>
                <c:pt idx="1305">
                  <c:v>4.4852700000000025E-5</c:v>
                </c:pt>
                <c:pt idx="1306">
                  <c:v>4.9865300000000026E-5</c:v>
                </c:pt>
                <c:pt idx="1307">
                  <c:v>4.3370200000000014E-5</c:v>
                </c:pt>
                <c:pt idx="1308">
                  <c:v>5.177130000000001E-5</c:v>
                </c:pt>
                <c:pt idx="1309">
                  <c:v>5.1136500000000021E-5</c:v>
                </c:pt>
                <c:pt idx="1310">
                  <c:v>5.2547900000000012E-5</c:v>
                </c:pt>
                <c:pt idx="1311">
                  <c:v>5.0218100000000013E-5</c:v>
                </c:pt>
                <c:pt idx="1312">
                  <c:v>4.746480000000002E-5</c:v>
                </c:pt>
                <c:pt idx="1313">
                  <c:v>4.7182600000000018E-5</c:v>
                </c:pt>
                <c:pt idx="1314">
                  <c:v>5.0006800000000024E-5</c:v>
                </c:pt>
                <c:pt idx="1315">
                  <c:v>5.014720000000002E-5</c:v>
                </c:pt>
                <c:pt idx="1316">
                  <c:v>5.0641900000000014E-5</c:v>
                </c:pt>
                <c:pt idx="1317">
                  <c:v>5.4948900000000012E-5</c:v>
                </c:pt>
                <c:pt idx="1318">
                  <c:v>4.4287200000000012E-5</c:v>
                </c:pt>
                <c:pt idx="1319">
                  <c:v>4.6264400000000011E-5</c:v>
                </c:pt>
                <c:pt idx="1320">
                  <c:v>4.8100100000000011E-5</c:v>
                </c:pt>
                <c:pt idx="1321">
                  <c:v>5.0500900000000023E-5</c:v>
                </c:pt>
                <c:pt idx="1322">
                  <c:v>4.7817800000000022E-5</c:v>
                </c:pt>
                <c:pt idx="1323">
                  <c:v>4.5064300000000015E-5</c:v>
                </c:pt>
                <c:pt idx="1324">
                  <c:v>4.7817300000000028E-5</c:v>
                </c:pt>
                <c:pt idx="1325">
                  <c:v>4.9582800000000023E-5</c:v>
                </c:pt>
                <c:pt idx="1326">
                  <c:v>4.9794800000000027E-5</c:v>
                </c:pt>
                <c:pt idx="1327">
                  <c:v>5.0500500000000016E-5</c:v>
                </c:pt>
                <c:pt idx="1328">
                  <c:v>4.8453400000000013E-5</c:v>
                </c:pt>
                <c:pt idx="1329">
                  <c:v>5.4031200000000019E-5</c:v>
                </c:pt>
                <c:pt idx="1330">
                  <c:v>4.767660000000001E-5</c:v>
                </c:pt>
                <c:pt idx="1331">
                  <c:v>5.2195200000000011E-5</c:v>
                </c:pt>
                <c:pt idx="1332">
                  <c:v>5.2195600000000019E-5</c:v>
                </c:pt>
                <c:pt idx="1333">
                  <c:v>5.2478000000000022E-5</c:v>
                </c:pt>
                <c:pt idx="1334">
                  <c:v>4.8806500000000021E-5</c:v>
                </c:pt>
                <c:pt idx="1335">
                  <c:v>5.5372700000000026E-5</c:v>
                </c:pt>
                <c:pt idx="1336">
                  <c:v>4.9300300000000027E-5</c:v>
                </c:pt>
                <c:pt idx="1337">
                  <c:v>5.2901200000000021E-5</c:v>
                </c:pt>
                <c:pt idx="1338">
                  <c:v>5.1207100000000013E-5</c:v>
                </c:pt>
                <c:pt idx="1339">
                  <c:v>5.1206300000000018E-5</c:v>
                </c:pt>
                <c:pt idx="1340">
                  <c:v>5.2901200000000021E-5</c:v>
                </c:pt>
                <c:pt idx="1341">
                  <c:v>5.5159800000000014E-5</c:v>
                </c:pt>
                <c:pt idx="1342">
                  <c:v>4.8523200000000017E-5</c:v>
                </c:pt>
                <c:pt idx="1343">
                  <c:v>5.0500300000000015E-5</c:v>
                </c:pt>
                <c:pt idx="1344">
                  <c:v>5.1277700000000012E-5</c:v>
                </c:pt>
                <c:pt idx="1345">
                  <c:v>5.233670000000003E-5</c:v>
                </c:pt>
                <c:pt idx="1346">
                  <c:v>4.9794500000000026E-5</c:v>
                </c:pt>
                <c:pt idx="1347">
                  <c:v>5.3465600000000019E-5</c:v>
                </c:pt>
                <c:pt idx="1348">
                  <c:v>5.1418100000000015E-5</c:v>
                </c:pt>
                <c:pt idx="1349">
                  <c:v>5.2901000000000021E-5</c:v>
                </c:pt>
                <c:pt idx="1350">
                  <c:v>5.2548600000000021E-5</c:v>
                </c:pt>
                <c:pt idx="1351">
                  <c:v>5.5725400000000027E-5</c:v>
                </c:pt>
                <c:pt idx="1352">
                  <c:v>5.3607200000000011E-5</c:v>
                </c:pt>
                <c:pt idx="1353">
                  <c:v>5.205380000000002E-5</c:v>
                </c:pt>
                <c:pt idx="1354">
                  <c:v>5.3324400000000021E-5</c:v>
                </c:pt>
                <c:pt idx="1355">
                  <c:v>5.8055200000000013E-5</c:v>
                </c:pt>
                <c:pt idx="1356">
                  <c:v>5.8125900000000005E-5</c:v>
                </c:pt>
                <c:pt idx="1357">
                  <c:v>5.3747800000000014E-5</c:v>
                </c:pt>
                <c:pt idx="1358">
                  <c:v>5.304150000000001E-5</c:v>
                </c:pt>
                <c:pt idx="1359">
                  <c:v>5.2406400000000027E-5</c:v>
                </c:pt>
                <c:pt idx="1360">
                  <c:v>5.1700900000000012E-5</c:v>
                </c:pt>
                <c:pt idx="1361">
                  <c:v>5.106490000000002E-5</c:v>
                </c:pt>
                <c:pt idx="1362">
                  <c:v>5.890200000000002E-5</c:v>
                </c:pt>
                <c:pt idx="1363">
                  <c:v>4.6334400000000022E-5</c:v>
                </c:pt>
                <c:pt idx="1364">
                  <c:v>5.5794900000000024E-5</c:v>
                </c:pt>
                <c:pt idx="1365">
                  <c:v>5.7560300000000026E-5</c:v>
                </c:pt>
                <c:pt idx="1366">
                  <c:v>5.7702200000000025E-5</c:v>
                </c:pt>
                <c:pt idx="1367">
                  <c:v>5.4030600000000024E-5</c:v>
                </c:pt>
                <c:pt idx="1368">
                  <c:v>5.5301500000000019E-5</c:v>
                </c:pt>
                <c:pt idx="1369">
                  <c:v>5.1276900000000004E-5</c:v>
                </c:pt>
                <c:pt idx="1370">
                  <c:v>5.2618200000000017E-5</c:v>
                </c:pt>
                <c:pt idx="1371">
                  <c:v>5.276000000000003E-5</c:v>
                </c:pt>
                <c:pt idx="1372">
                  <c:v>5.2547700000000019E-5</c:v>
                </c:pt>
                <c:pt idx="1373">
                  <c:v>5.1277000000000011E-5</c:v>
                </c:pt>
                <c:pt idx="1374">
                  <c:v>5.551360000000003E-5</c:v>
                </c:pt>
                <c:pt idx="1375">
                  <c:v>5.7490200000000028E-5</c:v>
                </c:pt>
                <c:pt idx="1376">
                  <c:v>5.1206400000000012E-5</c:v>
                </c:pt>
                <c:pt idx="1377">
                  <c:v>5.7348800000000023E-5</c:v>
                </c:pt>
                <c:pt idx="1378">
                  <c:v>5.6430900000000022E-5</c:v>
                </c:pt>
                <c:pt idx="1379">
                  <c:v>5.5654400000000021E-5</c:v>
                </c:pt>
                <c:pt idx="1380">
                  <c:v>5.2053900000000027E-5</c:v>
                </c:pt>
                <c:pt idx="1381">
                  <c:v>5.1489000000000015E-5</c:v>
                </c:pt>
                <c:pt idx="1382">
                  <c:v>5.6642900000000006E-5</c:v>
                </c:pt>
                <c:pt idx="1383">
                  <c:v>5.4383200000000025E-5</c:v>
                </c:pt>
                <c:pt idx="1384">
                  <c:v>5.5583700000000021E-5</c:v>
                </c:pt>
                <c:pt idx="1385">
                  <c:v>5.5019100000000017E-5</c:v>
                </c:pt>
                <c:pt idx="1386">
                  <c:v>5.1701000000000019E-5</c:v>
                </c:pt>
                <c:pt idx="1387">
                  <c:v>5.5230000000000012E-5</c:v>
                </c:pt>
                <c:pt idx="1388">
                  <c:v>5.4807100000000026E-5</c:v>
                </c:pt>
                <c:pt idx="1389">
                  <c:v>4.6405000000000014E-5</c:v>
                </c:pt>
                <c:pt idx="1390">
                  <c:v>5.699550000000002E-5</c:v>
                </c:pt>
                <c:pt idx="1391">
                  <c:v>5.6501100000000014E-5</c:v>
                </c:pt>
                <c:pt idx="1392">
                  <c:v>5.0359000000000017E-5</c:v>
                </c:pt>
                <c:pt idx="1393">
                  <c:v>5.3748000000000021E-5</c:v>
                </c:pt>
                <c:pt idx="1394">
                  <c:v>5.6360100000000023E-5</c:v>
                </c:pt>
                <c:pt idx="1395">
                  <c:v>5.3960100000000019E-5</c:v>
                </c:pt>
                <c:pt idx="1396">
                  <c:v>5.0005900000000022E-5</c:v>
                </c:pt>
                <c:pt idx="1397">
                  <c:v>5.5866000000000024E-5</c:v>
                </c:pt>
                <c:pt idx="1398">
                  <c:v>6.1020000000000022E-5</c:v>
                </c:pt>
                <c:pt idx="1399">
                  <c:v>5.6006900000000028E-5</c:v>
                </c:pt>
                <c:pt idx="1400">
                  <c:v>5.8407900000000027E-5</c:v>
                </c:pt>
                <c:pt idx="1401">
                  <c:v>6.0102100000000022E-5</c:v>
                </c:pt>
                <c:pt idx="1402">
                  <c:v>5.7137500000000027E-5</c:v>
                </c:pt>
                <c:pt idx="1403">
                  <c:v>5.7701800000000024E-5</c:v>
                </c:pt>
                <c:pt idx="1404">
                  <c:v>5.6570900000000011E-5</c:v>
                </c:pt>
                <c:pt idx="1405">
                  <c:v>5.2688900000000023E-5</c:v>
                </c:pt>
                <c:pt idx="1406">
                  <c:v>5.7419100000000021E-5</c:v>
                </c:pt>
                <c:pt idx="1407">
                  <c:v>6.0172500000000021E-5</c:v>
                </c:pt>
                <c:pt idx="1408">
                  <c:v>5.6501500000000015E-5</c:v>
                </c:pt>
                <c:pt idx="1409">
                  <c:v>5.7207600000000018E-5</c:v>
                </c:pt>
                <c:pt idx="1410">
                  <c:v>5.403020000000003E-5</c:v>
                </c:pt>
                <c:pt idx="1411">
                  <c:v>5.6007000000000021E-5</c:v>
                </c:pt>
                <c:pt idx="1412">
                  <c:v>5.2406200000000027E-5</c:v>
                </c:pt>
                <c:pt idx="1413">
                  <c:v>5.6925100000000008E-5</c:v>
                </c:pt>
                <c:pt idx="1414">
                  <c:v>5.4312600000000033E-5</c:v>
                </c:pt>
                <c:pt idx="1415">
                  <c:v>5.1347700000000017E-5</c:v>
                </c:pt>
                <c:pt idx="1416">
                  <c:v>5.2618600000000018E-5</c:v>
                </c:pt>
                <c:pt idx="1417">
                  <c:v>5.6290000000000012E-5</c:v>
                </c:pt>
                <c:pt idx="1418">
                  <c:v>5.6290300000000019E-5</c:v>
                </c:pt>
                <c:pt idx="1419">
                  <c:v>5.558310000000002E-5</c:v>
                </c:pt>
                <c:pt idx="1420">
                  <c:v>5.5866400000000025E-5</c:v>
                </c:pt>
                <c:pt idx="1421">
                  <c:v>5.5795600000000025E-5</c:v>
                </c:pt>
                <c:pt idx="1422">
                  <c:v>5.5372200000000018E-5</c:v>
                </c:pt>
                <c:pt idx="1423">
                  <c:v>5.8619800000000018E-5</c:v>
                </c:pt>
                <c:pt idx="1424">
                  <c:v>5.8337000000000028E-5</c:v>
                </c:pt>
                <c:pt idx="1425">
                  <c:v>6.0031700000000024E-5</c:v>
                </c:pt>
                <c:pt idx="1426">
                  <c:v>5.7630900000000018E-5</c:v>
                </c:pt>
                <c:pt idx="1427">
                  <c:v>5.7631400000000012E-5</c:v>
                </c:pt>
                <c:pt idx="1428">
                  <c:v>5.6077900000000021E-5</c:v>
                </c:pt>
                <c:pt idx="1429">
                  <c:v>5.897300000000002E-5</c:v>
                </c:pt>
                <c:pt idx="1430">
                  <c:v>6.3420100000000033E-5</c:v>
                </c:pt>
                <c:pt idx="1431">
                  <c:v>5.8266400000000029E-5</c:v>
                </c:pt>
                <c:pt idx="1432">
                  <c:v>5.6924600000000021E-5</c:v>
                </c:pt>
                <c:pt idx="1433">
                  <c:v>5.7489700000000027E-5</c:v>
                </c:pt>
                <c:pt idx="1434">
                  <c:v>5.5724900000000019E-5</c:v>
                </c:pt>
                <c:pt idx="1435">
                  <c:v>5.9043700000000026E-5</c:v>
                </c:pt>
                <c:pt idx="1436">
                  <c:v>5.7560600000000019E-5</c:v>
                </c:pt>
                <c:pt idx="1437">
                  <c:v>5.4171300000000014E-5</c:v>
                </c:pt>
                <c:pt idx="1438">
                  <c:v>6.3279100000000009E-5</c:v>
                </c:pt>
                <c:pt idx="1439">
                  <c:v>5.2618600000000018E-5</c:v>
                </c:pt>
                <c:pt idx="1440">
                  <c:v>5.5018500000000022E-5</c:v>
                </c:pt>
                <c:pt idx="1441">
                  <c:v>5.6713400000000025E-5</c:v>
                </c:pt>
                <c:pt idx="1442">
                  <c:v>5.6854400000000023E-5</c:v>
                </c:pt>
                <c:pt idx="1443">
                  <c:v>6.0031800000000017E-5</c:v>
                </c:pt>
                <c:pt idx="1444">
                  <c:v>5.8690200000000023E-5</c:v>
                </c:pt>
                <c:pt idx="1445">
                  <c:v>5.2053200000000019E-5</c:v>
                </c:pt>
                <c:pt idx="1446">
                  <c:v>5.4171600000000022E-5</c:v>
                </c:pt>
                <c:pt idx="1447">
                  <c:v>5.7843200000000022E-5</c:v>
                </c:pt>
                <c:pt idx="1448">
                  <c:v>5.4736500000000034E-5</c:v>
                </c:pt>
                <c:pt idx="1449">
                  <c:v>5.763180000000002E-5</c:v>
                </c:pt>
                <c:pt idx="1450">
                  <c:v>5.5654300000000014E-5</c:v>
                </c:pt>
                <c:pt idx="1451">
                  <c:v>5.4594900000000028E-5</c:v>
                </c:pt>
                <c:pt idx="1452">
                  <c:v>6.1585600000000016E-5</c:v>
                </c:pt>
                <c:pt idx="1453">
                  <c:v>5.6430800000000015E-5</c:v>
                </c:pt>
                <c:pt idx="1454">
                  <c:v>5.7065900000000019E-5</c:v>
                </c:pt>
                <c:pt idx="1455">
                  <c:v>5.7560100000000025E-5</c:v>
                </c:pt>
                <c:pt idx="1456">
                  <c:v>5.6431900000000011E-5</c:v>
                </c:pt>
                <c:pt idx="1457">
                  <c:v>6.0525800000000016E-5</c:v>
                </c:pt>
                <c:pt idx="1458">
                  <c:v>5.7630800000000017E-5</c:v>
                </c:pt>
                <c:pt idx="1459">
                  <c:v>5.9678800000000016E-5</c:v>
                </c:pt>
                <c:pt idx="1460">
                  <c:v>5.8619200000000023E-5</c:v>
                </c:pt>
                <c:pt idx="1461">
                  <c:v>5.7560000000000018E-5</c:v>
                </c:pt>
                <c:pt idx="1462">
                  <c:v>5.4877700000000025E-5</c:v>
                </c:pt>
                <c:pt idx="1463">
                  <c:v>6.1090800000000028E-5</c:v>
                </c:pt>
                <c:pt idx="1464">
                  <c:v>6.0807800000000025E-5</c:v>
                </c:pt>
                <c:pt idx="1465">
                  <c:v>5.4454400000000019E-5</c:v>
                </c:pt>
                <c:pt idx="1466">
                  <c:v>6.5114900000000023E-5</c:v>
                </c:pt>
                <c:pt idx="1467">
                  <c:v>5.8479400000000022E-5</c:v>
                </c:pt>
                <c:pt idx="1468">
                  <c:v>5.4947900000000023E-5</c:v>
                </c:pt>
                <c:pt idx="1469">
                  <c:v>5.8760900000000029E-5</c:v>
                </c:pt>
                <c:pt idx="1470">
                  <c:v>6.0667400000000028E-5</c:v>
                </c:pt>
                <c:pt idx="1471">
                  <c:v>5.6854700000000017E-5</c:v>
                </c:pt>
                <c:pt idx="1472">
                  <c:v>5.7349100000000016E-5</c:v>
                </c:pt>
                <c:pt idx="1473">
                  <c:v>6.2714500000000031E-5</c:v>
                </c:pt>
                <c:pt idx="1474">
                  <c:v>5.5583900000000022E-5</c:v>
                </c:pt>
                <c:pt idx="1475">
                  <c:v>5.6219000000000019E-5</c:v>
                </c:pt>
                <c:pt idx="1476">
                  <c:v>5.7348700000000022E-5</c:v>
                </c:pt>
                <c:pt idx="1477">
                  <c:v>5.8337400000000029E-5</c:v>
                </c:pt>
                <c:pt idx="1478">
                  <c:v>5.9043800000000019E-5</c:v>
                </c:pt>
                <c:pt idx="1479">
                  <c:v>6.0173300000000022E-5</c:v>
                </c:pt>
                <c:pt idx="1480">
                  <c:v>5.8831400000000028E-5</c:v>
                </c:pt>
                <c:pt idx="1481">
                  <c:v>6.4338700000000028E-5</c:v>
                </c:pt>
                <c:pt idx="1482">
                  <c:v>5.7632200000000027E-5</c:v>
                </c:pt>
                <c:pt idx="1483">
                  <c:v>5.3677100000000008E-5</c:v>
                </c:pt>
                <c:pt idx="1484">
                  <c:v>6.0172800000000021E-5</c:v>
                </c:pt>
                <c:pt idx="1485">
                  <c:v>5.5583900000000022E-5</c:v>
                </c:pt>
                <c:pt idx="1486">
                  <c:v>5.2477200000000027E-5</c:v>
                </c:pt>
                <c:pt idx="1487">
                  <c:v>5.9679200000000016E-5</c:v>
                </c:pt>
                <c:pt idx="1488">
                  <c:v>5.551340000000003E-5</c:v>
                </c:pt>
                <c:pt idx="1489">
                  <c:v>5.2759500000000022E-5</c:v>
                </c:pt>
                <c:pt idx="1490">
                  <c:v>6.0596500000000029E-5</c:v>
                </c:pt>
                <c:pt idx="1491">
                  <c:v>5.9607900000000029E-5</c:v>
                </c:pt>
                <c:pt idx="1492">
                  <c:v>6.3702800000000023E-5</c:v>
                </c:pt>
                <c:pt idx="1493">
                  <c:v>5.6289500000000011E-5</c:v>
                </c:pt>
                <c:pt idx="1494">
                  <c:v>6.0103000000000024E-5</c:v>
                </c:pt>
                <c:pt idx="1495">
                  <c:v>5.8125200000000011E-5</c:v>
                </c:pt>
                <c:pt idx="1496">
                  <c:v>5.7913900000000028E-5</c:v>
                </c:pt>
                <c:pt idx="1497">
                  <c:v>5.8478200000000012E-5</c:v>
                </c:pt>
                <c:pt idx="1498">
                  <c:v>6.1655700000000013E-5</c:v>
                </c:pt>
                <c:pt idx="1499">
                  <c:v>5.9183900000000028E-5</c:v>
                </c:pt>
                <c:pt idx="1500">
                  <c:v>5.7066100000000026E-5</c:v>
                </c:pt>
                <c:pt idx="1501">
                  <c:v>5.6855300000000018E-5</c:v>
                </c:pt>
                <c:pt idx="1502">
                  <c:v>5.9820300000000028E-5</c:v>
                </c:pt>
                <c:pt idx="1503">
                  <c:v>5.9325600000000027E-5</c:v>
                </c:pt>
                <c:pt idx="1504">
                  <c:v>5.5584100000000016E-5</c:v>
                </c:pt>
                <c:pt idx="1505">
                  <c:v>6.4126700000000024E-5</c:v>
                </c:pt>
                <c:pt idx="1506">
                  <c:v>5.8831500000000021E-5</c:v>
                </c:pt>
                <c:pt idx="1507">
                  <c:v>5.9114000000000031E-5</c:v>
                </c:pt>
                <c:pt idx="1508">
                  <c:v>5.6430600000000029E-5</c:v>
                </c:pt>
                <c:pt idx="1509">
                  <c:v>5.2971600000000013E-5</c:v>
                </c:pt>
                <c:pt idx="1510">
                  <c:v>5.6713300000000025E-5</c:v>
                </c:pt>
                <c:pt idx="1511">
                  <c:v>5.5584000000000022E-5</c:v>
                </c:pt>
                <c:pt idx="1512">
                  <c:v>5.9679000000000016E-5</c:v>
                </c:pt>
                <c:pt idx="1513">
                  <c:v>5.7419400000000028E-5</c:v>
                </c:pt>
                <c:pt idx="1514">
                  <c:v>5.6713500000000025E-5</c:v>
                </c:pt>
                <c:pt idx="1515">
                  <c:v>5.3254100000000009E-5</c:v>
                </c:pt>
                <c:pt idx="1516">
                  <c:v>5.6713000000000031E-5</c:v>
                </c:pt>
                <c:pt idx="1517">
                  <c:v>5.6218500000000017E-5</c:v>
                </c:pt>
                <c:pt idx="1518">
                  <c:v>5.3819200000000022E-5</c:v>
                </c:pt>
                <c:pt idx="1519">
                  <c:v>6.0808500000000026E-5</c:v>
                </c:pt>
                <c:pt idx="1520">
                  <c:v>5.6713600000000026E-5</c:v>
                </c:pt>
                <c:pt idx="1521">
                  <c:v>5.5725400000000027E-5</c:v>
                </c:pt>
                <c:pt idx="1522">
                  <c:v>5.4172000000000023E-5</c:v>
                </c:pt>
                <c:pt idx="1523">
                  <c:v>5.5301000000000025E-5</c:v>
                </c:pt>
                <c:pt idx="1524">
                  <c:v>5.6995800000000014E-5</c:v>
                </c:pt>
                <c:pt idx="1525">
                  <c:v>5.2477700000000021E-5</c:v>
                </c:pt>
                <c:pt idx="1526">
                  <c:v>6.1021200000000011E-5</c:v>
                </c:pt>
                <c:pt idx="1527">
                  <c:v>5.6643200000000014E-5</c:v>
                </c:pt>
                <c:pt idx="1528">
                  <c:v>6.1585500000000022E-5</c:v>
                </c:pt>
                <c:pt idx="1529">
                  <c:v>6.2080300000000023E-5</c:v>
                </c:pt>
                <c:pt idx="1530">
                  <c:v>5.396070000000002E-5</c:v>
                </c:pt>
                <c:pt idx="1531">
                  <c:v>5.9184700000000023E-5</c:v>
                </c:pt>
                <c:pt idx="1532">
                  <c:v>5.6501900000000015E-5</c:v>
                </c:pt>
                <c:pt idx="1533">
                  <c:v>5.7278700000000018E-5</c:v>
                </c:pt>
                <c:pt idx="1534">
                  <c:v>5.5937800000000019E-5</c:v>
                </c:pt>
                <c:pt idx="1535">
                  <c:v>5.7066600000000034E-5</c:v>
                </c:pt>
                <c:pt idx="1536">
                  <c:v>5.6855500000000018E-5</c:v>
                </c:pt>
                <c:pt idx="1537">
                  <c:v>6.059690000000003E-5</c:v>
                </c:pt>
                <c:pt idx="1538">
                  <c:v>5.2830200000000028E-5</c:v>
                </c:pt>
                <c:pt idx="1539">
                  <c:v>5.8266900000000023E-5</c:v>
                </c:pt>
                <c:pt idx="1540">
                  <c:v>5.5301900000000027E-5</c:v>
                </c:pt>
                <c:pt idx="1541">
                  <c:v>6.3279900000000011E-5</c:v>
                </c:pt>
                <c:pt idx="1542">
                  <c:v>5.9961500000000026E-5</c:v>
                </c:pt>
                <c:pt idx="1543">
                  <c:v>5.5089800000000016E-5</c:v>
                </c:pt>
                <c:pt idx="1544">
                  <c:v>5.3677500000000016E-5</c:v>
                </c:pt>
                <c:pt idx="1545">
                  <c:v>5.3324300000000021E-5</c:v>
                </c:pt>
                <c:pt idx="1546">
                  <c:v>6.0173000000000022E-5</c:v>
                </c:pt>
                <c:pt idx="1547">
                  <c:v>5.9397000000000035E-5</c:v>
                </c:pt>
                <c:pt idx="1548">
                  <c:v>5.3325000000000015E-5</c:v>
                </c:pt>
                <c:pt idx="1549">
                  <c:v>5.9114700000000032E-5</c:v>
                </c:pt>
                <c:pt idx="1550">
                  <c:v>6.3210300000000007E-5</c:v>
                </c:pt>
                <c:pt idx="1551">
                  <c:v>5.5090300000000024E-5</c:v>
                </c:pt>
                <c:pt idx="1552">
                  <c:v>5.8196200000000017E-5</c:v>
                </c:pt>
                <c:pt idx="1553">
                  <c:v>5.713740000000002E-5</c:v>
                </c:pt>
                <c:pt idx="1554">
                  <c:v>5.5584400000000023E-5</c:v>
                </c:pt>
                <c:pt idx="1555">
                  <c:v>6.0173000000000022E-5</c:v>
                </c:pt>
                <c:pt idx="1556">
                  <c:v>5.6431400000000024E-5</c:v>
                </c:pt>
                <c:pt idx="1557">
                  <c:v>5.8690000000000023E-5</c:v>
                </c:pt>
                <c:pt idx="1558">
                  <c:v>5.3183800000000018E-5</c:v>
                </c:pt>
                <c:pt idx="1559">
                  <c:v>5.805540000000002E-5</c:v>
                </c:pt>
                <c:pt idx="1560">
                  <c:v>5.2759700000000023E-5</c:v>
                </c:pt>
                <c:pt idx="1561">
                  <c:v>5.325430000000001E-5</c:v>
                </c:pt>
                <c:pt idx="1562">
                  <c:v>5.9538200000000019E-5</c:v>
                </c:pt>
                <c:pt idx="1563">
                  <c:v>5.2124200000000012E-5</c:v>
                </c:pt>
                <c:pt idx="1564">
                  <c:v>5.0147100000000013E-5</c:v>
                </c:pt>
                <c:pt idx="1565">
                  <c:v>5.5795700000000026E-5</c:v>
                </c:pt>
                <c:pt idx="1566">
                  <c:v>5.8338500000000024E-5</c:v>
                </c:pt>
                <c:pt idx="1567">
                  <c:v>6.1939000000000018E-5</c:v>
                </c:pt>
                <c:pt idx="1568">
                  <c:v>5.5019800000000018E-5</c:v>
                </c:pt>
                <c:pt idx="1569">
                  <c:v>5.9256100000000024E-5</c:v>
                </c:pt>
                <c:pt idx="1570">
                  <c:v>6.1373900000000033E-5</c:v>
                </c:pt>
                <c:pt idx="1571">
                  <c:v>5.0642000000000014E-5</c:v>
                </c:pt>
                <c:pt idx="1572">
                  <c:v>5.6855000000000017E-5</c:v>
                </c:pt>
                <c:pt idx="1573">
                  <c:v>5.551340000000003E-5</c:v>
                </c:pt>
                <c:pt idx="1574">
                  <c:v>5.4030800000000025E-5</c:v>
                </c:pt>
                <c:pt idx="1575">
                  <c:v>4.7676500000000017E-5</c:v>
                </c:pt>
                <c:pt idx="1576">
                  <c:v>5.5796200000000033E-5</c:v>
                </c:pt>
                <c:pt idx="1577">
                  <c:v>5.5442900000000018E-5</c:v>
                </c:pt>
                <c:pt idx="1578">
                  <c:v>5.050120000000001E-5</c:v>
                </c:pt>
                <c:pt idx="1579">
                  <c:v>5.5866800000000026E-5</c:v>
                </c:pt>
                <c:pt idx="1580">
                  <c:v>5.5725400000000027E-5</c:v>
                </c:pt>
                <c:pt idx="1581">
                  <c:v>5.5019100000000017E-5</c:v>
                </c:pt>
                <c:pt idx="1582">
                  <c:v>5.4525400000000012E-5</c:v>
                </c:pt>
                <c:pt idx="1583">
                  <c:v>5.9185600000000018E-5</c:v>
                </c:pt>
                <c:pt idx="1584">
                  <c:v>5.6007400000000022E-5</c:v>
                </c:pt>
                <c:pt idx="1585">
                  <c:v>6.0879800000000013E-5</c:v>
                </c:pt>
                <c:pt idx="1586">
                  <c:v>5.6926300000000018E-5</c:v>
                </c:pt>
                <c:pt idx="1587">
                  <c:v>5.621960000000002E-5</c:v>
                </c:pt>
                <c:pt idx="1588">
                  <c:v>5.4808100000000022E-5</c:v>
                </c:pt>
                <c:pt idx="1589">
                  <c:v>5.3607100000000017E-5</c:v>
                </c:pt>
                <c:pt idx="1590">
                  <c:v>5.9821000000000022E-5</c:v>
                </c:pt>
                <c:pt idx="1591">
                  <c:v>5.431430000000003E-5</c:v>
                </c:pt>
                <c:pt idx="1592">
                  <c:v>5.2265500000000017E-5</c:v>
                </c:pt>
                <c:pt idx="1593">
                  <c:v>5.2477700000000021E-5</c:v>
                </c:pt>
                <c:pt idx="1594">
                  <c:v>5.551360000000003E-5</c:v>
                </c:pt>
                <c:pt idx="1595">
                  <c:v>5.5726200000000029E-5</c:v>
                </c:pt>
                <c:pt idx="1596">
                  <c:v>5.3395000000000027E-5</c:v>
                </c:pt>
                <c:pt idx="1597">
                  <c:v>5.4807800000000028E-5</c:v>
                </c:pt>
                <c:pt idx="1598">
                  <c:v>5.607910000000001E-5</c:v>
                </c:pt>
                <c:pt idx="1599">
                  <c:v>5.2407500000000023E-5</c:v>
                </c:pt>
                <c:pt idx="1600">
                  <c:v>5.636160000000002E-5</c:v>
                </c:pt>
                <c:pt idx="1601">
                  <c:v>6.0455100000000017E-5</c:v>
                </c:pt>
                <c:pt idx="1602">
                  <c:v>5.445490000000002E-5</c:v>
                </c:pt>
                <c:pt idx="1603">
                  <c:v>5.0500800000000016E-5</c:v>
                </c:pt>
                <c:pt idx="1604">
                  <c:v>5.9185600000000018E-5</c:v>
                </c:pt>
                <c:pt idx="1605">
                  <c:v>5.2054500000000021E-5</c:v>
                </c:pt>
                <c:pt idx="1606">
                  <c:v>5.0359400000000011E-5</c:v>
                </c:pt>
                <c:pt idx="1607">
                  <c:v>5.297190000000002E-5</c:v>
                </c:pt>
                <c:pt idx="1608">
                  <c:v>5.8056000000000028E-5</c:v>
                </c:pt>
                <c:pt idx="1609">
                  <c:v>5.3960400000000013E-5</c:v>
                </c:pt>
                <c:pt idx="1610">
                  <c:v>5.0713100000000028E-5</c:v>
                </c:pt>
                <c:pt idx="1611">
                  <c:v>5.7420100000000023E-5</c:v>
                </c:pt>
                <c:pt idx="1612">
                  <c:v>4.9582600000000029E-5</c:v>
                </c:pt>
                <c:pt idx="1613">
                  <c:v>5.4524500000000023E-5</c:v>
                </c:pt>
                <c:pt idx="1614">
                  <c:v>5.763210000000002E-5</c:v>
                </c:pt>
                <c:pt idx="1615">
                  <c:v>5.4454400000000019E-5</c:v>
                </c:pt>
                <c:pt idx="1616">
                  <c:v>4.9865300000000026E-5</c:v>
                </c:pt>
                <c:pt idx="1617">
                  <c:v>5.6431700000000017E-5</c:v>
                </c:pt>
                <c:pt idx="1618">
                  <c:v>5.4807300000000027E-5</c:v>
                </c:pt>
                <c:pt idx="1619">
                  <c:v>5.4878600000000027E-5</c:v>
                </c:pt>
                <c:pt idx="1620">
                  <c:v>5.6925600000000016E-5</c:v>
                </c:pt>
                <c:pt idx="1621">
                  <c:v>5.5089700000000022E-5</c:v>
                </c:pt>
                <c:pt idx="1622">
                  <c:v>5.5513700000000024E-5</c:v>
                </c:pt>
                <c:pt idx="1623">
                  <c:v>5.2477700000000021E-5</c:v>
                </c:pt>
                <c:pt idx="1624">
                  <c:v>5.8902600000000028E-5</c:v>
                </c:pt>
                <c:pt idx="1625">
                  <c:v>5.4807700000000028E-5</c:v>
                </c:pt>
                <c:pt idx="1626">
                  <c:v>5.6855600000000012E-5</c:v>
                </c:pt>
                <c:pt idx="1627">
                  <c:v>6.1726700000000034E-5</c:v>
                </c:pt>
                <c:pt idx="1628">
                  <c:v>5.9255900000000023E-5</c:v>
                </c:pt>
                <c:pt idx="1629">
                  <c:v>5.1983300000000014E-5</c:v>
                </c:pt>
                <c:pt idx="1630">
                  <c:v>5.7702100000000032E-5</c:v>
                </c:pt>
                <c:pt idx="1631">
                  <c:v>5.5867100000000026E-5</c:v>
                </c:pt>
                <c:pt idx="1632">
                  <c:v>5.8973700000000021E-5</c:v>
                </c:pt>
                <c:pt idx="1633">
                  <c:v>5.6007600000000023E-5</c:v>
                </c:pt>
                <c:pt idx="1634">
                  <c:v>5.9467100000000026E-5</c:v>
                </c:pt>
                <c:pt idx="1635">
                  <c:v>5.953700000000003E-5</c:v>
                </c:pt>
                <c:pt idx="1636">
                  <c:v>5.8902700000000028E-5</c:v>
                </c:pt>
                <c:pt idx="1637">
                  <c:v>5.9820400000000028E-5</c:v>
                </c:pt>
                <c:pt idx="1638">
                  <c:v>6.0667700000000022E-5</c:v>
                </c:pt>
                <c:pt idx="1639">
                  <c:v>5.1559200000000006E-5</c:v>
                </c:pt>
                <c:pt idx="1640">
                  <c:v>5.9043900000000019E-5</c:v>
                </c:pt>
                <c:pt idx="1641">
                  <c:v>5.8408100000000021E-5</c:v>
                </c:pt>
                <c:pt idx="1642">
                  <c:v>5.8195900000000023E-5</c:v>
                </c:pt>
                <c:pt idx="1643">
                  <c:v>5.4877700000000025E-5</c:v>
                </c:pt>
                <c:pt idx="1644">
                  <c:v>5.9185000000000024E-5</c:v>
                </c:pt>
                <c:pt idx="1645">
                  <c:v>5.8125800000000012E-5</c:v>
                </c:pt>
                <c:pt idx="1646">
                  <c:v>5.8054700000000019E-5</c:v>
                </c:pt>
                <c:pt idx="1647">
                  <c:v>5.3677300000000015E-5</c:v>
                </c:pt>
                <c:pt idx="1648">
                  <c:v>5.9184700000000023E-5</c:v>
                </c:pt>
                <c:pt idx="1649">
                  <c:v>6.1585400000000015E-5</c:v>
                </c:pt>
                <c:pt idx="1650">
                  <c:v>5.8619700000000017E-5</c:v>
                </c:pt>
                <c:pt idx="1651">
                  <c:v>5.6995800000000014E-5</c:v>
                </c:pt>
                <c:pt idx="1652">
                  <c:v>6.1161700000000014E-5</c:v>
                </c:pt>
                <c:pt idx="1653">
                  <c:v>6.1444300000000011E-5</c:v>
                </c:pt>
                <c:pt idx="1654">
                  <c:v>6.0878800000000018E-5</c:v>
                </c:pt>
                <c:pt idx="1655">
                  <c:v>5.7560700000000026E-5</c:v>
                </c:pt>
                <c:pt idx="1656">
                  <c:v>6.5046100000000007E-5</c:v>
                </c:pt>
                <c:pt idx="1657">
                  <c:v>5.9890600000000026E-5</c:v>
                </c:pt>
                <c:pt idx="1658">
                  <c:v>5.7630900000000018E-5</c:v>
                </c:pt>
                <c:pt idx="1659">
                  <c:v>5.8760600000000035E-5</c:v>
                </c:pt>
                <c:pt idx="1660">
                  <c:v>6.0526400000000017E-5</c:v>
                </c:pt>
                <c:pt idx="1661">
                  <c:v>5.7913600000000035E-5</c:v>
                </c:pt>
                <c:pt idx="1662">
                  <c:v>5.4312800000000033E-5</c:v>
                </c:pt>
                <c:pt idx="1663">
                  <c:v>5.6642300000000012E-5</c:v>
                </c:pt>
                <c:pt idx="1664">
                  <c:v>6.010240000000003E-5</c:v>
                </c:pt>
                <c:pt idx="1665">
                  <c:v>4.9441000000000017E-5</c:v>
                </c:pt>
                <c:pt idx="1666">
                  <c:v>5.8972500000000019E-5</c:v>
                </c:pt>
                <c:pt idx="1667">
                  <c:v>5.8760700000000028E-5</c:v>
                </c:pt>
                <c:pt idx="1668">
                  <c:v>6.3703000000000023E-5</c:v>
                </c:pt>
                <c:pt idx="1669">
                  <c:v>5.8054500000000018E-5</c:v>
                </c:pt>
                <c:pt idx="1670">
                  <c:v>6.5468700000000026E-5</c:v>
                </c:pt>
                <c:pt idx="1671">
                  <c:v>5.911370000000003E-5</c:v>
                </c:pt>
                <c:pt idx="1672">
                  <c:v>5.7278200000000017E-5</c:v>
                </c:pt>
                <c:pt idx="1673">
                  <c:v>5.9325900000000028E-5</c:v>
                </c:pt>
                <c:pt idx="1674">
                  <c:v>6.0313700000000032E-5</c:v>
                </c:pt>
                <c:pt idx="1675">
                  <c:v>5.5159800000000014E-5</c:v>
                </c:pt>
                <c:pt idx="1676">
                  <c:v>5.7701800000000024E-5</c:v>
                </c:pt>
                <c:pt idx="1677">
                  <c:v>5.6642500000000012E-5</c:v>
                </c:pt>
                <c:pt idx="1678">
                  <c:v>5.8831600000000028E-5</c:v>
                </c:pt>
                <c:pt idx="1679">
                  <c:v>5.6924800000000014E-5</c:v>
                </c:pt>
                <c:pt idx="1680">
                  <c:v>6.4267500000000021E-5</c:v>
                </c:pt>
                <c:pt idx="1681">
                  <c:v>5.9255000000000021E-5</c:v>
                </c:pt>
                <c:pt idx="1682">
                  <c:v>6.094960000000001E-5</c:v>
                </c:pt>
                <c:pt idx="1683">
                  <c:v>5.9749700000000022E-5</c:v>
                </c:pt>
                <c:pt idx="1684">
                  <c:v>5.7419300000000021E-5</c:v>
                </c:pt>
                <c:pt idx="1685">
                  <c:v>5.5513100000000023E-5</c:v>
                </c:pt>
                <c:pt idx="1686">
                  <c:v>6.0950900000000013E-5</c:v>
                </c:pt>
                <c:pt idx="1687">
                  <c:v>5.9396700000000041E-5</c:v>
                </c:pt>
                <c:pt idx="1688">
                  <c:v>5.7418900000000027E-5</c:v>
                </c:pt>
                <c:pt idx="1689">
                  <c:v>6.0384800000000025E-5</c:v>
                </c:pt>
                <c:pt idx="1690">
                  <c:v>6.483250000000004E-5</c:v>
                </c:pt>
                <c:pt idx="1691">
                  <c:v>5.996060000000003E-5</c:v>
                </c:pt>
                <c:pt idx="1692">
                  <c:v>6.4126600000000031E-5</c:v>
                </c:pt>
                <c:pt idx="1693">
                  <c:v>6.2360800000000021E-5</c:v>
                </c:pt>
                <c:pt idx="1694">
                  <c:v>6.1655600000000034E-5</c:v>
                </c:pt>
                <c:pt idx="1695">
                  <c:v>5.8337100000000021E-5</c:v>
                </c:pt>
                <c:pt idx="1696">
                  <c:v>6.1020500000000017E-5</c:v>
                </c:pt>
                <c:pt idx="1697">
                  <c:v>5.7842900000000029E-5</c:v>
                </c:pt>
                <c:pt idx="1698">
                  <c:v>6.3985500000000026E-5</c:v>
                </c:pt>
                <c:pt idx="1699">
                  <c:v>6.8292500000000024E-5</c:v>
                </c:pt>
                <c:pt idx="1700">
                  <c:v>6.1585100000000008E-5</c:v>
                </c:pt>
                <c:pt idx="1701">
                  <c:v>5.268910000000001E-5</c:v>
                </c:pt>
                <c:pt idx="1702">
                  <c:v>5.8125700000000018E-5</c:v>
                </c:pt>
                <c:pt idx="1703">
                  <c:v>5.8548600000000011E-5</c:v>
                </c:pt>
                <c:pt idx="1704">
                  <c:v>6.4479300000000025E-5</c:v>
                </c:pt>
                <c:pt idx="1705">
                  <c:v>6.1231700000000032E-5</c:v>
                </c:pt>
                <c:pt idx="1706">
                  <c:v>6.0808000000000025E-5</c:v>
                </c:pt>
                <c:pt idx="1707">
                  <c:v>5.9961300000000025E-5</c:v>
                </c:pt>
                <c:pt idx="1708">
                  <c:v>5.9890500000000032E-5</c:v>
                </c:pt>
                <c:pt idx="1709">
                  <c:v>6.1937500000000008E-5</c:v>
                </c:pt>
                <c:pt idx="1710">
                  <c:v>5.9536300000000028E-5</c:v>
                </c:pt>
                <c:pt idx="1711">
                  <c:v>6.2996900000000041E-5</c:v>
                </c:pt>
                <c:pt idx="1712">
                  <c:v>6.1514200000000022E-5</c:v>
                </c:pt>
                <c:pt idx="1713">
                  <c:v>5.9184200000000029E-5</c:v>
                </c:pt>
                <c:pt idx="1714">
                  <c:v>5.6007500000000022E-5</c:v>
                </c:pt>
                <c:pt idx="1715">
                  <c:v>6.2643700000000025E-5</c:v>
                </c:pt>
                <c:pt idx="1716">
                  <c:v>6.4620100000000022E-5</c:v>
                </c:pt>
                <c:pt idx="1717">
                  <c:v>5.8972400000000018E-5</c:v>
                </c:pt>
                <c:pt idx="1718">
                  <c:v>6.1656300000000015E-5</c:v>
                </c:pt>
                <c:pt idx="1719">
                  <c:v>5.9184700000000023E-5</c:v>
                </c:pt>
                <c:pt idx="1720">
                  <c:v>6.2008500000000028E-5</c:v>
                </c:pt>
                <c:pt idx="1721">
                  <c:v>6.2008800000000022E-5</c:v>
                </c:pt>
                <c:pt idx="1722">
                  <c:v>6.2997700000000029E-5</c:v>
                </c:pt>
                <c:pt idx="1723">
                  <c:v>6.080900000000002E-5</c:v>
                </c:pt>
                <c:pt idx="1724">
                  <c:v>6.2432300000000036E-5</c:v>
                </c:pt>
                <c:pt idx="1725">
                  <c:v>6.1938300000000023E-5</c:v>
                </c:pt>
                <c:pt idx="1726">
                  <c:v>5.9960900000000024E-5</c:v>
                </c:pt>
                <c:pt idx="1727">
                  <c:v>6.4762200000000042E-5</c:v>
                </c:pt>
                <c:pt idx="1728">
                  <c:v>6.0031500000000023E-5</c:v>
                </c:pt>
                <c:pt idx="1729">
                  <c:v>5.9184200000000029E-5</c:v>
                </c:pt>
                <c:pt idx="1730">
                  <c:v>6.0666700000000027E-5</c:v>
                </c:pt>
                <c:pt idx="1731">
                  <c:v>6.448040000000002E-5</c:v>
                </c:pt>
                <c:pt idx="1732">
                  <c:v>6.0878400000000023E-5</c:v>
                </c:pt>
                <c:pt idx="1733">
                  <c:v>6.1231400000000011E-5</c:v>
                </c:pt>
                <c:pt idx="1734">
                  <c:v>6.0313500000000032E-5</c:v>
                </c:pt>
                <c:pt idx="1735">
                  <c:v>6.1655800000000007E-5</c:v>
                </c:pt>
                <c:pt idx="1736">
                  <c:v>5.8760200000000027E-5</c:v>
                </c:pt>
                <c:pt idx="1737">
                  <c:v>6.3350100000000029E-5</c:v>
                </c:pt>
                <c:pt idx="1738">
                  <c:v>5.8407300000000019E-5</c:v>
                </c:pt>
                <c:pt idx="1739">
                  <c:v>6.4056300000000046E-5</c:v>
                </c:pt>
                <c:pt idx="1740">
                  <c:v>5.6289600000000011E-5</c:v>
                </c:pt>
                <c:pt idx="1741">
                  <c:v>6.1797700000000027E-5</c:v>
                </c:pt>
                <c:pt idx="1742">
                  <c:v>6.370310000000003E-5</c:v>
                </c:pt>
                <c:pt idx="1743">
                  <c:v>6.0384200000000017E-5</c:v>
                </c:pt>
                <c:pt idx="1744">
                  <c:v>6.0949500000000017E-5</c:v>
                </c:pt>
                <c:pt idx="1745">
                  <c:v>6.2360800000000021E-5</c:v>
                </c:pt>
                <c:pt idx="1746">
                  <c:v>6.5821500000000027E-5</c:v>
                </c:pt>
                <c:pt idx="1747">
                  <c:v>5.7137900000000028E-5</c:v>
                </c:pt>
                <c:pt idx="1748">
                  <c:v>6.2502400000000047E-5</c:v>
                </c:pt>
                <c:pt idx="1749">
                  <c:v>5.9749600000000028E-5</c:v>
                </c:pt>
                <c:pt idx="1750">
                  <c:v>6.0596800000000029E-5</c:v>
                </c:pt>
                <c:pt idx="1751">
                  <c:v>6.2149800000000019E-5</c:v>
                </c:pt>
                <c:pt idx="1752">
                  <c:v>6.1302900000000026E-5</c:v>
                </c:pt>
                <c:pt idx="1753">
                  <c:v>6.6315900000000027E-5</c:v>
                </c:pt>
                <c:pt idx="1754">
                  <c:v>5.636040000000003E-5</c:v>
                </c:pt>
                <c:pt idx="1755">
                  <c:v>5.9114000000000031E-5</c:v>
                </c:pt>
                <c:pt idx="1756">
                  <c:v>6.4056000000000025E-5</c:v>
                </c:pt>
                <c:pt idx="1757">
                  <c:v>5.6359900000000023E-5</c:v>
                </c:pt>
                <c:pt idx="1758">
                  <c:v>6.1938500000000024E-5</c:v>
                </c:pt>
                <c:pt idx="1759">
                  <c:v>6.2432700000000037E-5</c:v>
                </c:pt>
                <c:pt idx="1760">
                  <c:v>5.9043600000000019E-5</c:v>
                </c:pt>
                <c:pt idx="1761">
                  <c:v>6.2574500000000022E-5</c:v>
                </c:pt>
                <c:pt idx="1762">
                  <c:v>6.2573700000000021E-5</c:v>
                </c:pt>
                <c:pt idx="1763">
                  <c:v>6.426840000000003E-5</c:v>
                </c:pt>
                <c:pt idx="1764">
                  <c:v>6.6104200000000017E-5</c:v>
                </c:pt>
                <c:pt idx="1765">
                  <c:v>6.4832700000000041E-5</c:v>
                </c:pt>
                <c:pt idx="1766">
                  <c:v>6.285590000000003E-5</c:v>
                </c:pt>
                <c:pt idx="1767">
                  <c:v>6.440930000000002E-5</c:v>
                </c:pt>
                <c:pt idx="1768">
                  <c:v>6.1232000000000013E-5</c:v>
                </c:pt>
                <c:pt idx="1769">
                  <c:v>6.285630000000003E-5</c:v>
                </c:pt>
                <c:pt idx="1770">
                  <c:v>6.0314100000000026E-5</c:v>
                </c:pt>
                <c:pt idx="1771">
                  <c:v>6.2079600000000028E-5</c:v>
                </c:pt>
                <c:pt idx="1772">
                  <c:v>6.1161600000000007E-5</c:v>
                </c:pt>
                <c:pt idx="1773">
                  <c:v>6.4974300000000026E-5</c:v>
                </c:pt>
                <c:pt idx="1774">
                  <c:v>6.1161400000000007E-5</c:v>
                </c:pt>
                <c:pt idx="1775">
                  <c:v>6.3491500000000027E-5</c:v>
                </c:pt>
                <c:pt idx="1776">
                  <c:v>6.2643500000000025E-5</c:v>
                </c:pt>
                <c:pt idx="1777">
                  <c:v>5.6007400000000022E-5</c:v>
                </c:pt>
                <c:pt idx="1778">
                  <c:v>6.2786000000000046E-5</c:v>
                </c:pt>
                <c:pt idx="1779">
                  <c:v>5.8973100000000013E-5</c:v>
                </c:pt>
                <c:pt idx="1780">
                  <c:v>6.7022500000000031E-5</c:v>
                </c:pt>
                <c:pt idx="1781">
                  <c:v>6.3138200000000032E-5</c:v>
                </c:pt>
                <c:pt idx="1782">
                  <c:v>6.1938100000000023E-5</c:v>
                </c:pt>
                <c:pt idx="1783">
                  <c:v>6.3561700000000032E-5</c:v>
                </c:pt>
                <c:pt idx="1784">
                  <c:v>6.2220700000000033E-5</c:v>
                </c:pt>
                <c:pt idx="1785">
                  <c:v>6.2856900000000045E-5</c:v>
                </c:pt>
                <c:pt idx="1786">
                  <c:v>6.8645700000000013E-5</c:v>
                </c:pt>
                <c:pt idx="1787">
                  <c:v>6.3914200000000012E-5</c:v>
                </c:pt>
                <c:pt idx="1788">
                  <c:v>6.2997200000000021E-5</c:v>
                </c:pt>
                <c:pt idx="1789">
                  <c:v>6.3986100000000028E-5</c:v>
                </c:pt>
                <c:pt idx="1790">
                  <c:v>6.3279600000000017E-5</c:v>
                </c:pt>
                <c:pt idx="1791">
                  <c:v>6.4268100000000023E-5</c:v>
                </c:pt>
                <c:pt idx="1792">
                  <c:v>6.398580000000002E-5</c:v>
                </c:pt>
                <c:pt idx="1793">
                  <c:v>6.207910000000002E-5</c:v>
                </c:pt>
                <c:pt idx="1794">
                  <c:v>6.2502700000000028E-5</c:v>
                </c:pt>
                <c:pt idx="1795">
                  <c:v>6.2855500000000029E-5</c:v>
                </c:pt>
                <c:pt idx="1796">
                  <c:v>6.426820000000003E-5</c:v>
                </c:pt>
                <c:pt idx="1797">
                  <c:v>6.2008700000000029E-5</c:v>
                </c:pt>
                <c:pt idx="1798">
                  <c:v>6.3491800000000008E-5</c:v>
                </c:pt>
                <c:pt idx="1799">
                  <c:v>6.3633100000000026E-5</c:v>
                </c:pt>
                <c:pt idx="1800">
                  <c:v>6.4338600000000021E-5</c:v>
                </c:pt>
                <c:pt idx="1801">
                  <c:v>6.1373600000000025E-5</c:v>
                </c:pt>
                <c:pt idx="1802">
                  <c:v>6.1161200000000034E-5</c:v>
                </c:pt>
                <c:pt idx="1803">
                  <c:v>6.2008900000000029E-5</c:v>
                </c:pt>
                <c:pt idx="1804">
                  <c:v>6.1232500000000007E-5</c:v>
                </c:pt>
                <c:pt idx="1805">
                  <c:v>6.1233200000000029E-5</c:v>
                </c:pt>
                <c:pt idx="1806">
                  <c:v>6.3421800000000017E-5</c:v>
                </c:pt>
                <c:pt idx="1807">
                  <c:v>6.5539300000000032E-5</c:v>
                </c:pt>
                <c:pt idx="1808">
                  <c:v>6.6315600000000047E-5</c:v>
                </c:pt>
                <c:pt idx="1809">
                  <c:v>6.2996900000000041E-5</c:v>
                </c:pt>
                <c:pt idx="1810">
                  <c:v>6.2080300000000023E-5</c:v>
                </c:pt>
                <c:pt idx="1811">
                  <c:v>6.7798300000000038E-5</c:v>
                </c:pt>
                <c:pt idx="1812">
                  <c:v>5.6855100000000011E-5</c:v>
                </c:pt>
                <c:pt idx="1813">
                  <c:v>6.2786000000000046E-5</c:v>
                </c:pt>
                <c:pt idx="1814">
                  <c:v>6.2432600000000043E-5</c:v>
                </c:pt>
                <c:pt idx="1815">
                  <c:v>6.7515700000000029E-5</c:v>
                </c:pt>
                <c:pt idx="1816">
                  <c:v>6.1656700000000016E-5</c:v>
                </c:pt>
                <c:pt idx="1817">
                  <c:v>6.1938500000000024E-5</c:v>
                </c:pt>
                <c:pt idx="1818">
                  <c:v>6.4762500000000036E-5</c:v>
                </c:pt>
                <c:pt idx="1819">
                  <c:v>6.0455200000000017E-5</c:v>
                </c:pt>
                <c:pt idx="1820">
                  <c:v>5.9185300000000024E-5</c:v>
                </c:pt>
                <c:pt idx="1821">
                  <c:v>6.2927100000000023E-5</c:v>
                </c:pt>
                <c:pt idx="1822">
                  <c:v>6.3562600000000027E-5</c:v>
                </c:pt>
                <c:pt idx="1823">
                  <c:v>6.4126800000000031E-5</c:v>
                </c:pt>
                <c:pt idx="1824">
                  <c:v>5.9749400000000028E-5</c:v>
                </c:pt>
                <c:pt idx="1825">
                  <c:v>6.7516800000000038E-5</c:v>
                </c:pt>
                <c:pt idx="1826">
                  <c:v>6.243280000000003E-5</c:v>
                </c:pt>
                <c:pt idx="1827">
                  <c:v>5.9467400000000026E-5</c:v>
                </c:pt>
                <c:pt idx="1828">
                  <c:v>6.3209400000000012E-5</c:v>
                </c:pt>
                <c:pt idx="1829">
                  <c:v>5.9749900000000022E-5</c:v>
                </c:pt>
                <c:pt idx="1830">
                  <c:v>5.5583900000000022E-5</c:v>
                </c:pt>
                <c:pt idx="1831">
                  <c:v>6.1020800000000017E-5</c:v>
                </c:pt>
                <c:pt idx="1832">
                  <c:v>6.2926500000000022E-5</c:v>
                </c:pt>
                <c:pt idx="1833">
                  <c:v>6.2361900000000031E-5</c:v>
                </c:pt>
                <c:pt idx="1834">
                  <c:v>6.2433000000000031E-5</c:v>
                </c:pt>
                <c:pt idx="1835">
                  <c:v>5.883230000000003E-5</c:v>
                </c:pt>
                <c:pt idx="1836">
                  <c:v>6.3139700000000015E-5</c:v>
                </c:pt>
                <c:pt idx="1837">
                  <c:v>6.0173000000000022E-5</c:v>
                </c:pt>
                <c:pt idx="1838">
                  <c:v>5.417240000000003E-5</c:v>
                </c:pt>
                <c:pt idx="1839">
                  <c:v>6.1232700000000021E-5</c:v>
                </c:pt>
                <c:pt idx="1840">
                  <c:v>6.3421400000000029E-5</c:v>
                </c:pt>
                <c:pt idx="1841">
                  <c:v>5.9608900000000018E-5</c:v>
                </c:pt>
                <c:pt idx="1842">
                  <c:v>5.8266500000000022E-5</c:v>
                </c:pt>
                <c:pt idx="1843">
                  <c:v>6.3350900000000031E-5</c:v>
                </c:pt>
                <c:pt idx="1844">
                  <c:v>6.2221200000000027E-5</c:v>
                </c:pt>
                <c:pt idx="1845">
                  <c:v>6.1021400000000012E-5</c:v>
                </c:pt>
                <c:pt idx="1846">
                  <c:v>6.0597900000000018E-5</c:v>
                </c:pt>
                <c:pt idx="1847">
                  <c:v>6.0950200000000018E-5</c:v>
                </c:pt>
                <c:pt idx="1848">
                  <c:v>5.8055800000000014E-5</c:v>
                </c:pt>
                <c:pt idx="1849">
                  <c:v>5.3890300000000022E-5</c:v>
                </c:pt>
                <c:pt idx="1850">
                  <c:v>6.2009700000000031E-5</c:v>
                </c:pt>
                <c:pt idx="1851">
                  <c:v>6.1091300000000023E-5</c:v>
                </c:pt>
                <c:pt idx="1852">
                  <c:v>5.9114300000000025E-5</c:v>
                </c:pt>
                <c:pt idx="1853">
                  <c:v>5.8337600000000029E-5</c:v>
                </c:pt>
                <c:pt idx="1854">
                  <c:v>5.2618600000000018E-5</c:v>
                </c:pt>
                <c:pt idx="1855">
                  <c:v>5.5866300000000024E-5</c:v>
                </c:pt>
                <c:pt idx="1856">
                  <c:v>5.982010000000002E-5</c:v>
                </c:pt>
                <c:pt idx="1857">
                  <c:v>5.8338400000000017E-5</c:v>
                </c:pt>
                <c:pt idx="1858">
                  <c:v>5.7137500000000027E-5</c:v>
                </c:pt>
                <c:pt idx="1859">
                  <c:v>5.1912500000000022E-5</c:v>
                </c:pt>
                <c:pt idx="1860">
                  <c:v>6.4621800000000032E-5</c:v>
                </c:pt>
                <c:pt idx="1861">
                  <c:v>6.1020900000000011E-5</c:v>
                </c:pt>
                <c:pt idx="1862">
                  <c:v>6.4480100000000027E-5</c:v>
                </c:pt>
                <c:pt idx="1863">
                  <c:v>5.4524500000000023E-5</c:v>
                </c:pt>
                <c:pt idx="1864">
                  <c:v>5.9679900000000011E-5</c:v>
                </c:pt>
                <c:pt idx="1865">
                  <c:v>6.2291400000000032E-5</c:v>
                </c:pt>
                <c:pt idx="1866">
                  <c:v>6.0668000000000023E-5</c:v>
                </c:pt>
                <c:pt idx="1867">
                  <c:v>5.9044000000000026E-5</c:v>
                </c:pt>
                <c:pt idx="1868">
                  <c:v>5.7843300000000023E-5</c:v>
                </c:pt>
                <c:pt idx="1869">
                  <c:v>5.9539100000000021E-5</c:v>
                </c:pt>
                <c:pt idx="1870">
                  <c:v>5.3183200000000023E-5</c:v>
                </c:pt>
                <c:pt idx="1871">
                  <c:v>5.6714200000000027E-5</c:v>
                </c:pt>
                <c:pt idx="1872">
                  <c:v>5.9397300000000035E-5</c:v>
                </c:pt>
                <c:pt idx="1873">
                  <c:v>6.2503400000000022E-5</c:v>
                </c:pt>
                <c:pt idx="1874">
                  <c:v>6.2573600000000027E-5</c:v>
                </c:pt>
                <c:pt idx="1875">
                  <c:v>5.6290300000000019E-5</c:v>
                </c:pt>
                <c:pt idx="1876">
                  <c:v>5.5161000000000023E-5</c:v>
                </c:pt>
                <c:pt idx="1877">
                  <c:v>5.6854600000000023E-5</c:v>
                </c:pt>
                <c:pt idx="1878">
                  <c:v>6.1233400000000029E-5</c:v>
                </c:pt>
                <c:pt idx="1879">
                  <c:v>5.6643300000000014E-5</c:v>
                </c:pt>
                <c:pt idx="1880">
                  <c:v>6.1091200000000029E-5</c:v>
                </c:pt>
                <c:pt idx="1881">
                  <c:v>5.7772800000000024E-5</c:v>
                </c:pt>
                <c:pt idx="1882">
                  <c:v>5.7844200000000011E-5</c:v>
                </c:pt>
                <c:pt idx="1883">
                  <c:v>6.0950100000000018E-5</c:v>
                </c:pt>
                <c:pt idx="1884">
                  <c:v>5.9609400000000012E-5</c:v>
                </c:pt>
                <c:pt idx="1885">
                  <c:v>6.4057200000000028E-5</c:v>
                </c:pt>
                <c:pt idx="1886">
                  <c:v>6.2291400000000032E-5</c:v>
                </c:pt>
                <c:pt idx="1887">
                  <c:v>5.5654900000000022E-5</c:v>
                </c:pt>
                <c:pt idx="1888">
                  <c:v>5.7490900000000029E-5</c:v>
                </c:pt>
                <c:pt idx="1889">
                  <c:v>5.9255900000000023E-5</c:v>
                </c:pt>
                <c:pt idx="1890">
                  <c:v>5.6289700000000011E-5</c:v>
                </c:pt>
                <c:pt idx="1891">
                  <c:v>6.2786100000000026E-5</c:v>
                </c:pt>
                <c:pt idx="1892">
                  <c:v>5.3254400000000017E-5</c:v>
                </c:pt>
                <c:pt idx="1893">
                  <c:v>5.9114400000000025E-5</c:v>
                </c:pt>
                <c:pt idx="1894">
                  <c:v>6.1656700000000016E-5</c:v>
                </c:pt>
                <c:pt idx="1895">
                  <c:v>5.1912800000000022E-5</c:v>
                </c:pt>
                <c:pt idx="1896">
                  <c:v>6.0526600000000018E-5</c:v>
                </c:pt>
                <c:pt idx="1897">
                  <c:v>6.1232400000000027E-5</c:v>
                </c:pt>
                <c:pt idx="1898">
                  <c:v>5.9962300000000034E-5</c:v>
                </c:pt>
                <c:pt idx="1899">
                  <c:v>5.5583600000000028E-5</c:v>
                </c:pt>
                <c:pt idx="1900">
                  <c:v>5.8479000000000014E-5</c:v>
                </c:pt>
                <c:pt idx="1901">
                  <c:v>6.080900000000002E-5</c:v>
                </c:pt>
                <c:pt idx="1902">
                  <c:v>5.8902800000000022E-5</c:v>
                </c:pt>
                <c:pt idx="1903">
                  <c:v>6.2150600000000008E-5</c:v>
                </c:pt>
                <c:pt idx="1904">
                  <c:v>6.0809500000000021E-5</c:v>
                </c:pt>
                <c:pt idx="1905">
                  <c:v>5.9891300000000027E-5</c:v>
                </c:pt>
                <c:pt idx="1906">
                  <c:v>6.0314800000000028E-5</c:v>
                </c:pt>
                <c:pt idx="1907">
                  <c:v>5.9256300000000024E-5</c:v>
                </c:pt>
                <c:pt idx="1908">
                  <c:v>6.0597700000000031E-5</c:v>
                </c:pt>
                <c:pt idx="1909">
                  <c:v>6.8929000000000017E-5</c:v>
                </c:pt>
                <c:pt idx="1910">
                  <c:v>5.8903200000000022E-5</c:v>
                </c:pt>
                <c:pt idx="1911">
                  <c:v>5.4949300000000013E-5</c:v>
                </c:pt>
                <c:pt idx="1912">
                  <c:v>5.8125600000000011E-5</c:v>
                </c:pt>
                <c:pt idx="1913">
                  <c:v>5.6643200000000014E-5</c:v>
                </c:pt>
                <c:pt idx="1914">
                  <c:v>6.1162200000000022E-5</c:v>
                </c:pt>
                <c:pt idx="1915">
                  <c:v>6.0738100000000028E-5</c:v>
                </c:pt>
                <c:pt idx="1916">
                  <c:v>6.0596800000000029E-5</c:v>
                </c:pt>
                <c:pt idx="1917">
                  <c:v>6.0032400000000025E-5</c:v>
                </c:pt>
                <c:pt idx="1918">
                  <c:v>5.9749600000000028E-5</c:v>
                </c:pt>
                <c:pt idx="1919">
                  <c:v>6.1020300000000016E-5</c:v>
                </c:pt>
                <c:pt idx="1920">
                  <c:v>6.4480900000000028E-5</c:v>
                </c:pt>
                <c:pt idx="1921">
                  <c:v>6.2432400000000043E-5</c:v>
                </c:pt>
                <c:pt idx="1922">
                  <c:v>6.1797000000000045E-5</c:v>
                </c:pt>
                <c:pt idx="1923">
                  <c:v>5.685490000000001E-5</c:v>
                </c:pt>
                <c:pt idx="1924">
                  <c:v>6.0315000000000028E-5</c:v>
                </c:pt>
                <c:pt idx="1925">
                  <c:v>6.1585000000000014E-5</c:v>
                </c:pt>
                <c:pt idx="1926">
                  <c:v>6.3915800000000016E-5</c:v>
                </c:pt>
                <c:pt idx="1927">
                  <c:v>6.3138400000000032E-5</c:v>
                </c:pt>
                <c:pt idx="1928">
                  <c:v>6.1938100000000023E-5</c:v>
                </c:pt>
                <c:pt idx="1929">
                  <c:v>6.0596800000000029E-5</c:v>
                </c:pt>
                <c:pt idx="1930">
                  <c:v>6.1373800000000026E-5</c:v>
                </c:pt>
                <c:pt idx="1931">
                  <c:v>6.7587800000000031E-5</c:v>
                </c:pt>
                <c:pt idx="1932">
                  <c:v>6.4763200000000044E-5</c:v>
                </c:pt>
                <c:pt idx="1933">
                  <c:v>6.2574700000000023E-5</c:v>
                </c:pt>
                <c:pt idx="1934">
                  <c:v>5.4807500000000027E-5</c:v>
                </c:pt>
                <c:pt idx="1935">
                  <c:v>6.2503600000000023E-5</c:v>
                </c:pt>
                <c:pt idx="1936">
                  <c:v>6.059720000000003E-5</c:v>
                </c:pt>
                <c:pt idx="1937">
                  <c:v>6.0738200000000028E-5</c:v>
                </c:pt>
                <c:pt idx="1938">
                  <c:v>5.6784500000000018E-5</c:v>
                </c:pt>
                <c:pt idx="1939">
                  <c:v>6.010270000000003E-5</c:v>
                </c:pt>
                <c:pt idx="1940">
                  <c:v>6.433950000000003E-5</c:v>
                </c:pt>
                <c:pt idx="1941">
                  <c:v>6.1020200000000023E-5</c:v>
                </c:pt>
                <c:pt idx="1942">
                  <c:v>6.2220800000000013E-5</c:v>
                </c:pt>
                <c:pt idx="1943">
                  <c:v>6.3703300000000031E-5</c:v>
                </c:pt>
                <c:pt idx="1944">
                  <c:v>6.7657100000000027E-5</c:v>
                </c:pt>
                <c:pt idx="1945">
                  <c:v>5.8760900000000029E-5</c:v>
                </c:pt>
                <c:pt idx="1946">
                  <c:v>6.7021600000000023E-5</c:v>
                </c:pt>
                <c:pt idx="1947">
                  <c:v>6.3067700000000033E-5</c:v>
                </c:pt>
                <c:pt idx="1948">
                  <c:v>5.6148900000000014E-5</c:v>
                </c:pt>
                <c:pt idx="1949">
                  <c:v>5.7066600000000034E-5</c:v>
                </c:pt>
                <c:pt idx="1950">
                  <c:v>6.4480200000000047E-5</c:v>
                </c:pt>
                <c:pt idx="1951">
                  <c:v>6.8009900000000028E-5</c:v>
                </c:pt>
                <c:pt idx="1952">
                  <c:v>6.3139100000000014E-5</c:v>
                </c:pt>
                <c:pt idx="1953">
                  <c:v>5.523090000000002E-5</c:v>
                </c:pt>
                <c:pt idx="1954">
                  <c:v>6.1373700000000032E-5</c:v>
                </c:pt>
                <c:pt idx="1955">
                  <c:v>6.5962700000000038E-5</c:v>
                </c:pt>
                <c:pt idx="1956">
                  <c:v>6.9350700000000041E-5</c:v>
                </c:pt>
                <c:pt idx="1957">
                  <c:v>6.8010100000000028E-5</c:v>
                </c:pt>
                <c:pt idx="1958">
                  <c:v>6.5397600000000026E-5</c:v>
                </c:pt>
                <c:pt idx="1959">
                  <c:v>6.4762500000000036E-5</c:v>
                </c:pt>
                <c:pt idx="1960">
                  <c:v>6.1797200000000046E-5</c:v>
                </c:pt>
                <c:pt idx="1961">
                  <c:v>6.3208700000000017E-5</c:v>
                </c:pt>
                <c:pt idx="1962">
                  <c:v>6.9352000000000023E-5</c:v>
                </c:pt>
                <c:pt idx="1963">
                  <c:v>6.5891600000000025E-5</c:v>
                </c:pt>
                <c:pt idx="1964">
                  <c:v>6.3774400000000031E-5</c:v>
                </c:pt>
                <c:pt idx="1965">
                  <c:v>6.5538100000000029E-5</c:v>
                </c:pt>
                <c:pt idx="1966">
                  <c:v>5.8690700000000024E-5</c:v>
                </c:pt>
                <c:pt idx="1967">
                  <c:v>6.1444400000000018E-5</c:v>
                </c:pt>
                <c:pt idx="1968">
                  <c:v>6.8433600000000029E-5</c:v>
                </c:pt>
                <c:pt idx="1969">
                  <c:v>6.7304200000000046E-5</c:v>
                </c:pt>
                <c:pt idx="1970">
                  <c:v>6.2996500000000026E-5</c:v>
                </c:pt>
                <c:pt idx="1971">
                  <c:v>5.8196800000000025E-5</c:v>
                </c:pt>
                <c:pt idx="1972">
                  <c:v>7.4576500000000047E-5</c:v>
                </c:pt>
                <c:pt idx="1973">
                  <c:v>7.1116200000000029E-5</c:v>
                </c:pt>
                <c:pt idx="1974">
                  <c:v>6.7233700000000034E-5</c:v>
                </c:pt>
                <c:pt idx="1975">
                  <c:v>6.5115400000000031E-5</c:v>
                </c:pt>
                <c:pt idx="1976">
                  <c:v>6.3279900000000011E-5</c:v>
                </c:pt>
                <c:pt idx="1977">
                  <c:v>6.5185600000000022E-5</c:v>
                </c:pt>
                <c:pt idx="1978">
                  <c:v>6.6738300000000032E-5</c:v>
                </c:pt>
                <c:pt idx="1979">
                  <c:v>7.2810700000000038E-5</c:v>
                </c:pt>
                <c:pt idx="1980">
                  <c:v>6.0031800000000017E-5</c:v>
                </c:pt>
                <c:pt idx="1981">
                  <c:v>5.9819900000000034E-5</c:v>
                </c:pt>
                <c:pt idx="1982">
                  <c:v>6.645620000000003E-5</c:v>
                </c:pt>
                <c:pt idx="1983">
                  <c:v>6.949270000000004E-5</c:v>
                </c:pt>
                <c:pt idx="1984">
                  <c:v>6.6174000000000007E-5</c:v>
                </c:pt>
                <c:pt idx="1985">
                  <c:v>6.3632600000000045E-5</c:v>
                </c:pt>
                <c:pt idx="1986">
                  <c:v>6.6033300000000031E-5</c:v>
                </c:pt>
                <c:pt idx="1987">
                  <c:v>6.970450000000003E-5</c:v>
                </c:pt>
                <c:pt idx="1988">
                  <c:v>6.6456300000000023E-5</c:v>
                </c:pt>
                <c:pt idx="1989">
                  <c:v>7.111660000000003E-5</c:v>
                </c:pt>
                <c:pt idx="1990">
                  <c:v>6.469190000000003E-5</c:v>
                </c:pt>
                <c:pt idx="1991">
                  <c:v>6.1584800000000014E-5</c:v>
                </c:pt>
                <c:pt idx="1992">
                  <c:v>7.3517100000000028E-5</c:v>
                </c:pt>
                <c:pt idx="1993">
                  <c:v>6.3562000000000026E-5</c:v>
                </c:pt>
                <c:pt idx="1994">
                  <c:v>6.8857200000000022E-5</c:v>
                </c:pt>
                <c:pt idx="1995">
                  <c:v>6.2432200000000029E-5</c:v>
                </c:pt>
                <c:pt idx="1996">
                  <c:v>6.7092000000000041E-5</c:v>
                </c:pt>
                <c:pt idx="1997">
                  <c:v>6.5679400000000007E-5</c:v>
                </c:pt>
                <c:pt idx="1998">
                  <c:v>6.6809500000000025E-5</c:v>
                </c:pt>
                <c:pt idx="1999">
                  <c:v>6.3632700000000025E-5</c:v>
                </c:pt>
                <c:pt idx="2000">
                  <c:v>6.5256400000000028E-5</c:v>
                </c:pt>
                <c:pt idx="2001">
                  <c:v>7.1398600000000025E-5</c:v>
                </c:pt>
                <c:pt idx="2002">
                  <c:v>6.7373600000000022E-5</c:v>
                </c:pt>
                <c:pt idx="2003">
                  <c:v>6.6880400000000025E-5</c:v>
                </c:pt>
                <c:pt idx="2004">
                  <c:v>6.6103900000000023E-5</c:v>
                </c:pt>
                <c:pt idx="2005">
                  <c:v>7.2951900000000022E-5</c:v>
                </c:pt>
                <c:pt idx="2006" formatCode="General">
                  <c:v>7.0128306100000033E-5</c:v>
                </c:pt>
                <c:pt idx="2007" formatCode="General">
                  <c:v>6.9492358300000026E-5</c:v>
                </c:pt>
                <c:pt idx="2008" formatCode="General">
                  <c:v>6.7374981900000024E-5</c:v>
                </c:pt>
                <c:pt idx="2009" formatCode="General">
                  <c:v>6.5609645400000019E-5</c:v>
                </c:pt>
                <c:pt idx="2010" formatCode="General">
                  <c:v>6.5608997800000013E-5</c:v>
                </c:pt>
                <c:pt idx="2011" formatCode="General">
                  <c:v>6.9774352600000033E-5</c:v>
                </c:pt>
                <c:pt idx="2012" formatCode="General">
                  <c:v>6.9704394300000022E-5</c:v>
                </c:pt>
                <c:pt idx="2013" formatCode="General">
                  <c:v>6.4550069500000017E-5</c:v>
                </c:pt>
                <c:pt idx="2014" formatCode="General">
                  <c:v>7.0480811700000023E-5</c:v>
                </c:pt>
                <c:pt idx="2015" formatCode="General">
                  <c:v>6.6879598300000019E-5</c:v>
                </c:pt>
                <c:pt idx="2016" formatCode="General">
                  <c:v>6.9210051200000047E-5</c:v>
                </c:pt>
                <c:pt idx="2017" formatCode="General">
                  <c:v>6.7020751900000031E-5</c:v>
                </c:pt>
                <c:pt idx="2018" formatCode="General">
                  <c:v>7.1610928000000033E-5</c:v>
                </c:pt>
                <c:pt idx="2019" formatCode="General">
                  <c:v>6.5186148300000016E-5</c:v>
                </c:pt>
                <c:pt idx="2020" formatCode="General">
                  <c:v>6.6103428300000013E-5</c:v>
                </c:pt>
                <c:pt idx="2021" formatCode="General">
                  <c:v>6.6879576500000008E-5</c:v>
                </c:pt>
                <c:pt idx="2022" formatCode="General">
                  <c:v>6.9704809000000029E-5</c:v>
                </c:pt>
                <c:pt idx="2023" formatCode="General">
                  <c:v>6.4832260300000025E-5</c:v>
                </c:pt>
                <c:pt idx="2024" formatCode="General">
                  <c:v>6.9986468600000007E-5</c:v>
                </c:pt>
                <c:pt idx="2025" formatCode="General">
                  <c:v>6.7516586600000028E-5</c:v>
                </c:pt>
                <c:pt idx="2026" formatCode="General">
                  <c:v>6.737478540000001E-5</c:v>
                </c:pt>
                <c:pt idx="2027" formatCode="General">
                  <c:v>7.3516814200000029E-5</c:v>
                </c:pt>
                <c:pt idx="2028" formatCode="General">
                  <c:v>6.6809720000000027E-5</c:v>
                </c:pt>
                <c:pt idx="2029" formatCode="General">
                  <c:v>7.0622278100000008E-5</c:v>
                </c:pt>
                <c:pt idx="2030" formatCode="General">
                  <c:v>6.7515400600000024E-5</c:v>
                </c:pt>
                <c:pt idx="2031" formatCode="General">
                  <c:v>6.8574627200000023E-5</c:v>
                </c:pt>
                <c:pt idx="2032" formatCode="General">
                  <c:v>6.5397318400000007E-5</c:v>
                </c:pt>
                <c:pt idx="2033" formatCode="General">
                  <c:v>6.6456479500000024E-5</c:v>
                </c:pt>
                <c:pt idx="2034" formatCode="General">
                  <c:v>6.8715569800000011E-5</c:v>
                </c:pt>
                <c:pt idx="2035" formatCode="General">
                  <c:v>6.9421534100000024E-5</c:v>
                </c:pt>
                <c:pt idx="2036" formatCode="General">
                  <c:v>7.4576317300000021E-5</c:v>
                </c:pt>
                <c:pt idx="2037" formatCode="General">
                  <c:v>6.8503904900000029E-5</c:v>
                </c:pt>
                <c:pt idx="2038" formatCode="General">
                  <c:v>6.6738626600000033E-5</c:v>
                </c:pt>
                <c:pt idx="2039" formatCode="General">
                  <c:v>6.9915608000000021E-5</c:v>
                </c:pt>
                <c:pt idx="2040" formatCode="General">
                  <c:v>6.8574961900000025E-5</c:v>
                </c:pt>
                <c:pt idx="2041" formatCode="General">
                  <c:v>6.8927736700000007E-5</c:v>
                </c:pt>
                <c:pt idx="2042" formatCode="General">
                  <c:v>7.0551912400000017E-5</c:v>
                </c:pt>
                <c:pt idx="2043" formatCode="General">
                  <c:v>6.5043852400000011E-5</c:v>
                </c:pt>
                <c:pt idx="2044" formatCode="General">
                  <c:v>6.7656365000000023E-5</c:v>
                </c:pt>
                <c:pt idx="2045" formatCode="General">
                  <c:v>6.8856039400000047E-5</c:v>
                </c:pt>
                <c:pt idx="2046" formatCode="General">
                  <c:v>6.9703921300000041E-5</c:v>
                </c:pt>
                <c:pt idx="2047" formatCode="General">
                  <c:v>6.8998815600000032E-5</c:v>
                </c:pt>
                <c:pt idx="2048" formatCode="General">
                  <c:v>6.9421876100000013E-5</c:v>
                </c:pt>
                <c:pt idx="2049" formatCode="General">
                  <c:v>7.1328206100000028E-5</c:v>
                </c:pt>
                <c:pt idx="2050" formatCode="General">
                  <c:v>6.4267798700000031E-5</c:v>
                </c:pt>
                <c:pt idx="2051" formatCode="General">
                  <c:v>7.0481066400000032E-5</c:v>
                </c:pt>
                <c:pt idx="2052" formatCode="General">
                  <c:v>6.6315376900000025E-5</c:v>
                </c:pt>
                <c:pt idx="2053" formatCode="General">
                  <c:v>6.8857603800000024E-5</c:v>
                </c:pt>
                <c:pt idx="2054" formatCode="General">
                  <c:v>6.8786284800000059E-5</c:v>
                </c:pt>
                <c:pt idx="2055" formatCode="General">
                  <c:v>6.998684690000003E-5</c:v>
                </c:pt>
                <c:pt idx="2056" formatCode="General">
                  <c:v>7.0621077600000007E-5</c:v>
                </c:pt>
                <c:pt idx="2057" formatCode="General">
                  <c:v>6.9068664700000021E-5</c:v>
                </c:pt>
                <c:pt idx="2058" formatCode="General">
                  <c:v>6.8928013200000027E-5</c:v>
                </c:pt>
                <c:pt idx="2059" formatCode="General">
                  <c:v>6.9776040600000024E-5</c:v>
                </c:pt>
                <c:pt idx="2060" formatCode="General">
                  <c:v>7.0481437400000041E-5</c:v>
                </c:pt>
                <c:pt idx="2061" formatCode="General">
                  <c:v>6.8786779600000023E-5</c:v>
                </c:pt>
                <c:pt idx="2062" formatCode="General">
                  <c:v>6.7162043700000031E-5</c:v>
                </c:pt>
                <c:pt idx="2063" formatCode="General">
                  <c:v>7.0692789400000046E-5</c:v>
                </c:pt>
                <c:pt idx="2064" formatCode="General">
                  <c:v>7.2599359600000033E-5</c:v>
                </c:pt>
                <c:pt idx="2065" formatCode="General">
                  <c:v>6.7727167300000023E-5</c:v>
                </c:pt>
                <c:pt idx="2066" formatCode="General">
                  <c:v>6.3138184500000013E-5</c:v>
                </c:pt>
                <c:pt idx="2067" formatCode="General">
                  <c:v>6.9774803700000011E-5</c:v>
                </c:pt>
                <c:pt idx="2068" formatCode="General">
                  <c:v>6.991662670000004E-5</c:v>
                </c:pt>
                <c:pt idx="2069" formatCode="General">
                  <c:v>6.7091394200000047E-5</c:v>
                </c:pt>
                <c:pt idx="2070" formatCode="General">
                  <c:v>6.885681070000003E-5</c:v>
                </c:pt>
                <c:pt idx="2071" formatCode="General">
                  <c:v>7.0198439100000021E-5</c:v>
                </c:pt>
                <c:pt idx="2072" formatCode="General">
                  <c:v>7.097520570000002E-5</c:v>
                </c:pt>
                <c:pt idx="2073" formatCode="General">
                  <c:v>7.4010647900000039E-5</c:v>
                </c:pt>
                <c:pt idx="2074" formatCode="General">
                  <c:v>6.7445646000000009E-5</c:v>
                </c:pt>
                <c:pt idx="2075" formatCode="General">
                  <c:v>6.8785957400000031E-5</c:v>
                </c:pt>
                <c:pt idx="2076" formatCode="General">
                  <c:v>6.7656321300000024E-5</c:v>
                </c:pt>
                <c:pt idx="2077" formatCode="General">
                  <c:v>6.1373415500000017E-5</c:v>
                </c:pt>
                <c:pt idx="2078" formatCode="General">
                  <c:v>6.7727349200000009E-5</c:v>
                </c:pt>
                <c:pt idx="2079" formatCode="General">
                  <c:v>7.0409689200000031E-5</c:v>
                </c:pt>
                <c:pt idx="2080" formatCode="General">
                  <c:v>6.8009423600000013E-5</c:v>
                </c:pt>
                <c:pt idx="2081" formatCode="General">
                  <c:v>6.9845795200000011E-5</c:v>
                </c:pt>
                <c:pt idx="2082" formatCode="General">
                  <c:v>6.9563771800000047E-5</c:v>
                </c:pt>
                <c:pt idx="2083" formatCode="General">
                  <c:v>7.0410300400000026E-5</c:v>
                </c:pt>
                <c:pt idx="2084" formatCode="General">
                  <c:v>6.6880114900000034E-5</c:v>
                </c:pt>
                <c:pt idx="2085" formatCode="General">
                  <c:v>6.9352085100000041E-5</c:v>
                </c:pt>
                <c:pt idx="2086" formatCode="General">
                  <c:v>7.1823080400000032E-5</c:v>
                </c:pt>
                <c:pt idx="2087" formatCode="General">
                  <c:v>6.7021675900000026E-5</c:v>
                </c:pt>
                <c:pt idx="2088" formatCode="General">
                  <c:v>6.5468113500000011E-5</c:v>
                </c:pt>
                <c:pt idx="2089" formatCode="General">
                  <c:v>7.0410875200000022E-5</c:v>
                </c:pt>
                <c:pt idx="2090" formatCode="General">
                  <c:v>7.2034854400000032E-5</c:v>
                </c:pt>
                <c:pt idx="2091" formatCode="General">
                  <c:v>6.6245702300000002E-5</c:v>
                </c:pt>
                <c:pt idx="2092" formatCode="General">
                  <c:v>7.2669769000000022E-5</c:v>
                </c:pt>
                <c:pt idx="2093" formatCode="General">
                  <c:v>7.0833710200000023E-5</c:v>
                </c:pt>
                <c:pt idx="2094" formatCode="General">
                  <c:v>6.9775385800000008E-5</c:v>
                </c:pt>
                <c:pt idx="2095" formatCode="General">
                  <c:v>6.335008950000003E-5</c:v>
                </c:pt>
                <c:pt idx="2096" formatCode="General">
                  <c:v>6.6033506300000009E-5</c:v>
                </c:pt>
                <c:pt idx="2097" formatCode="General">
                  <c:v>6.9704299700000028E-5</c:v>
                </c:pt>
                <c:pt idx="2098" formatCode="General">
                  <c:v>7.3447692600000033E-5</c:v>
                </c:pt>
                <c:pt idx="2099" formatCode="General">
                  <c:v>6.9563095200000021E-5</c:v>
                </c:pt>
                <c:pt idx="2100" formatCode="General">
                  <c:v>6.871649380000006E-5</c:v>
                </c:pt>
                <c:pt idx="2101" formatCode="General">
                  <c:v>6.7021974200000029E-5</c:v>
                </c:pt>
                <c:pt idx="2102" formatCode="General">
                  <c:v>6.4550557000000007E-5</c:v>
                </c:pt>
                <c:pt idx="2103" formatCode="General">
                  <c:v>6.8928537100000029E-5</c:v>
                </c:pt>
                <c:pt idx="2104" formatCode="General">
                  <c:v>6.8646062600000019E-5</c:v>
                </c:pt>
                <c:pt idx="2105" formatCode="General">
                  <c:v>6.8221692300000011E-5</c:v>
                </c:pt>
                <c:pt idx="2106" formatCode="General">
                  <c:v>6.8222660000000031E-5</c:v>
                </c:pt>
                <c:pt idx="2107" formatCode="General">
                  <c:v>6.6739514300000007E-5</c:v>
                </c:pt>
                <c:pt idx="2108" formatCode="General">
                  <c:v>6.7092194500000023E-5</c:v>
                </c:pt>
                <c:pt idx="2109" formatCode="General">
                  <c:v>7.0128393400000012E-5</c:v>
                </c:pt>
                <c:pt idx="2110" formatCode="General">
                  <c:v>6.1443614000000028E-5</c:v>
                </c:pt>
                <c:pt idx="2111" formatCode="General">
                  <c:v>6.6810134700000007E-5</c:v>
                </c:pt>
                <c:pt idx="2112" formatCode="General">
                  <c:v>6.7939610700000025E-5</c:v>
                </c:pt>
                <c:pt idx="2113" formatCode="General">
                  <c:v>6.7446650100000028E-5</c:v>
                </c:pt>
                <c:pt idx="2114" formatCode="General">
                  <c:v>6.7446169900000025E-5</c:v>
                </c:pt>
                <c:pt idx="2115" formatCode="General">
                  <c:v>7.0269190500000012E-5</c:v>
                </c:pt>
                <c:pt idx="2116" formatCode="General">
                  <c:v>6.4480344000000027E-5</c:v>
                </c:pt>
                <c:pt idx="2117" formatCode="General">
                  <c:v>7.2811759300000023E-5</c:v>
                </c:pt>
                <c:pt idx="2118" formatCode="General">
                  <c:v>6.4833060600000028E-5</c:v>
                </c:pt>
                <c:pt idx="2119" formatCode="General">
                  <c:v>6.4409519800000012E-5</c:v>
                </c:pt>
                <c:pt idx="2120" formatCode="General">
                  <c:v>6.7869608800000047E-5</c:v>
                </c:pt>
                <c:pt idx="2121" formatCode="General">
                  <c:v>6.7516703000000046E-5</c:v>
                </c:pt>
                <c:pt idx="2122" formatCode="General">
                  <c:v>6.6527667500000011E-5</c:v>
                </c:pt>
                <c:pt idx="2123" formatCode="General">
                  <c:v>7.4224582900000023E-5</c:v>
                </c:pt>
                <c:pt idx="2124" formatCode="General">
                  <c:v>6.4621534000000025E-5</c:v>
                </c:pt>
                <c:pt idx="2125" formatCode="General">
                  <c:v>7.0622860200000032E-5</c:v>
                </c:pt>
                <c:pt idx="2126" formatCode="General">
                  <c:v>6.8858207700000032E-5</c:v>
                </c:pt>
                <c:pt idx="2127" formatCode="General">
                  <c:v>6.3491657800000023E-5</c:v>
                </c:pt>
                <c:pt idx="2128" formatCode="General">
                  <c:v>6.7515924500000026E-5</c:v>
                </c:pt>
                <c:pt idx="2129" formatCode="General">
                  <c:v>6.7162756700000028E-5</c:v>
                </c:pt>
                <c:pt idx="2130" formatCode="General">
                  <c:v>6.6386332000000026E-5</c:v>
                </c:pt>
                <c:pt idx="2131" formatCode="General">
                  <c:v>6.2080289400000033E-5</c:v>
                </c:pt>
                <c:pt idx="2132" formatCode="General">
                  <c:v>6.7798246200000034E-5</c:v>
                </c:pt>
                <c:pt idx="2133" formatCode="General">
                  <c:v>7.1399743300000013E-5</c:v>
                </c:pt>
                <c:pt idx="2134" formatCode="General">
                  <c:v>6.5892309100000029E-5</c:v>
                </c:pt>
                <c:pt idx="2135" formatCode="General">
                  <c:v>6.6527398300000033E-5</c:v>
                </c:pt>
                <c:pt idx="2136" formatCode="General">
                  <c:v>6.9069632400000028E-5</c:v>
                </c:pt>
                <c:pt idx="2137" formatCode="General">
                  <c:v>6.8081382800000033E-5</c:v>
                </c:pt>
                <c:pt idx="2138" formatCode="General">
                  <c:v>6.7445289500000011E-5</c:v>
                </c:pt>
                <c:pt idx="2139" formatCode="General">
                  <c:v>6.7304630600000025E-5</c:v>
                </c:pt>
                <c:pt idx="2140" formatCode="General">
                  <c:v>6.426821350000003E-5</c:v>
                </c:pt>
                <c:pt idx="2141" formatCode="General">
                  <c:v>6.4409832700000017E-5</c:v>
                </c:pt>
                <c:pt idx="2142" formatCode="General">
                  <c:v>6.5892163500000023E-5</c:v>
                </c:pt>
                <c:pt idx="2143" formatCode="General">
                  <c:v>6.8293149500000017E-5</c:v>
                </c:pt>
                <c:pt idx="2144" formatCode="General">
                  <c:v>6.9353001900000039E-5</c:v>
                </c:pt>
                <c:pt idx="2145" formatCode="General">
                  <c:v>6.6669432300000032E-5</c:v>
                </c:pt>
                <c:pt idx="2146" formatCode="General">
                  <c:v>6.3492232600000046E-5</c:v>
                </c:pt>
                <c:pt idx="2147" formatCode="General">
                  <c:v>7.3376228100000026E-5</c:v>
                </c:pt>
                <c:pt idx="2148" formatCode="General">
                  <c:v>6.9069770700000034E-5</c:v>
                </c:pt>
                <c:pt idx="2149" formatCode="General">
                  <c:v>6.8434936100000008E-5</c:v>
                </c:pt>
                <c:pt idx="2150" formatCode="General">
                  <c:v>6.801073320000003E-5</c:v>
                </c:pt>
                <c:pt idx="2151" formatCode="General">
                  <c:v>6.9069916200000008E-5</c:v>
                </c:pt>
                <c:pt idx="2152" formatCode="General">
                  <c:v>6.7163047800000022E-5</c:v>
                </c:pt>
                <c:pt idx="2153" formatCode="General">
                  <c:v>6.3844861900000027E-5</c:v>
                </c:pt>
                <c:pt idx="2154" formatCode="General">
                  <c:v>6.4198269700000029E-5</c:v>
                </c:pt>
                <c:pt idx="2155" formatCode="General">
                  <c:v>6.3562663900000024E-5</c:v>
                </c:pt>
                <c:pt idx="2156" formatCode="General">
                  <c:v>6.6033972000000029E-5</c:v>
                </c:pt>
                <c:pt idx="2157" formatCode="General">
                  <c:v>6.553868300000003E-5</c:v>
                </c:pt>
                <c:pt idx="2158" formatCode="General">
                  <c:v>6.5327025400000022E-5</c:v>
                </c:pt>
                <c:pt idx="2159" formatCode="General">
                  <c:v>6.2997802200000011E-5</c:v>
                </c:pt>
                <c:pt idx="2160" formatCode="General">
                  <c:v>6.4974483400000033E-5</c:v>
                </c:pt>
                <c:pt idx="2161" formatCode="General">
                  <c:v>6.5822401700000026E-5</c:v>
                </c:pt>
                <c:pt idx="2162" formatCode="General">
                  <c:v>6.5680491400000031E-5</c:v>
                </c:pt>
                <c:pt idx="2163" formatCode="General">
                  <c:v>7.2741393500000027E-5</c:v>
                </c:pt>
                <c:pt idx="2164" formatCode="General">
                  <c:v>6.5256637800000043E-5</c:v>
                </c:pt>
                <c:pt idx="2165" formatCode="General">
                  <c:v>6.271529860000003E-5</c:v>
                </c:pt>
                <c:pt idx="2166" formatCode="General">
                  <c:v>6.3563442400000017E-5</c:v>
                </c:pt>
                <c:pt idx="2167" formatCode="General">
                  <c:v>6.7587090600000025E-5</c:v>
                </c:pt>
                <c:pt idx="2168" formatCode="General">
                  <c:v>6.5398897300000022E-5</c:v>
                </c:pt>
                <c:pt idx="2169" formatCode="General">
                  <c:v>6.1373430100000032E-5</c:v>
                </c:pt>
                <c:pt idx="2170" formatCode="General">
                  <c:v>6.6315893500000012E-5</c:v>
                </c:pt>
                <c:pt idx="2171" formatCode="General">
                  <c:v>7.1398768300000033E-5</c:v>
                </c:pt>
                <c:pt idx="2172" formatCode="General">
                  <c:v>6.631638830000003E-5</c:v>
                </c:pt>
                <c:pt idx="2173" formatCode="General">
                  <c:v>5.7843903100000017E-5</c:v>
                </c:pt>
                <c:pt idx="2174" formatCode="General">
                  <c:v>6.5821746800000033E-5</c:v>
                </c:pt>
                <c:pt idx="2175" formatCode="General">
                  <c:v>7.0975780500000016E-5</c:v>
                </c:pt>
                <c:pt idx="2176" formatCode="General">
                  <c:v>6.5821652200000012E-5</c:v>
                </c:pt>
                <c:pt idx="2177" formatCode="General">
                  <c:v>6.6670043499999999E-5</c:v>
                </c:pt>
                <c:pt idx="2178" formatCode="General">
                  <c:v>6.3067658600000028E-5</c:v>
                </c:pt>
                <c:pt idx="2179" formatCode="General">
                  <c:v>6.490388480000003E-5</c:v>
                </c:pt>
                <c:pt idx="2180" formatCode="General">
                  <c:v>6.4409738100000024E-5</c:v>
                </c:pt>
                <c:pt idx="2181" formatCode="General">
                  <c:v>7.0411202600000023E-5</c:v>
                </c:pt>
                <c:pt idx="2182" formatCode="General">
                  <c:v>6.4409032300000036E-5</c:v>
                </c:pt>
                <c:pt idx="2183" formatCode="General">
                  <c:v>6.9705143700000017E-5</c:v>
                </c:pt>
                <c:pt idx="2184" formatCode="General">
                  <c:v>7.0482259600000032E-5</c:v>
                </c:pt>
                <c:pt idx="2185" formatCode="General">
                  <c:v>6.5610111100000012E-5</c:v>
                </c:pt>
                <c:pt idx="2186" formatCode="General">
                  <c:v>6.5962885900000036E-5</c:v>
                </c:pt>
                <c:pt idx="2187" formatCode="General">
                  <c:v>6.7233544500000018E-5</c:v>
                </c:pt>
                <c:pt idx="2188" formatCode="General">
                  <c:v>7.0409660100000034E-5</c:v>
                </c:pt>
                <c:pt idx="2189" formatCode="General">
                  <c:v>6.3773994000000041E-5</c:v>
                </c:pt>
                <c:pt idx="2190" formatCode="General">
                  <c:v>6.8363646300000045E-5</c:v>
                </c:pt>
                <c:pt idx="2191" formatCode="General">
                  <c:v>6.6528147700000014E-5</c:v>
                </c:pt>
                <c:pt idx="2192" formatCode="General">
                  <c:v>6.7162989600000027E-5</c:v>
                </c:pt>
                <c:pt idx="2193" formatCode="General">
                  <c:v>6.3632593100000024E-5</c:v>
                </c:pt>
                <c:pt idx="2194" formatCode="General">
                  <c:v>7.0198213500000036E-5</c:v>
                </c:pt>
                <c:pt idx="2195" formatCode="General">
                  <c:v>6.723358820000003E-5</c:v>
                </c:pt>
                <c:pt idx="2196" formatCode="General">
                  <c:v>6.7727494800000042E-5</c:v>
                </c:pt>
                <c:pt idx="2197" formatCode="General">
                  <c:v>7.3234026800000028E-5</c:v>
                </c:pt>
                <c:pt idx="2198" formatCode="General">
                  <c:v>6.2926483200000045E-5</c:v>
                </c:pt>
                <c:pt idx="2199" formatCode="General">
                  <c:v>7.1116439400000029E-5</c:v>
                </c:pt>
                <c:pt idx="2200" formatCode="General">
                  <c:v>7.0198584600000036E-5</c:v>
                </c:pt>
                <c:pt idx="2201" formatCode="General">
                  <c:v>6.9210662300000022E-5</c:v>
                </c:pt>
                <c:pt idx="2202" formatCode="General">
                  <c:v>6.5750733500000023E-5</c:v>
                </c:pt>
                <c:pt idx="2203" formatCode="General">
                  <c:v>7.1892776800000025E-5</c:v>
                </c:pt>
                <c:pt idx="2204" formatCode="General">
                  <c:v>6.3208994100000013E-5</c:v>
                </c:pt>
                <c:pt idx="2205" formatCode="General">
                  <c:v>6.822180880000002E-5</c:v>
                </c:pt>
                <c:pt idx="2206" formatCode="General">
                  <c:v>6.8504370600000022E-5</c:v>
                </c:pt>
                <c:pt idx="2207" formatCode="General">
                  <c:v>6.8433670100000025E-5</c:v>
                </c:pt>
                <c:pt idx="2208" formatCode="General">
                  <c:v>6.7868961200000041E-5</c:v>
                </c:pt>
                <c:pt idx="2209" formatCode="General">
                  <c:v>7.4505376700000029E-5</c:v>
                </c:pt>
                <c:pt idx="2210" formatCode="General">
                  <c:v>7.3658520700000009E-5</c:v>
                </c:pt>
                <c:pt idx="2211" formatCode="General">
                  <c:v>6.716277860000003E-5</c:v>
                </c:pt>
                <c:pt idx="2212" formatCode="General">
                  <c:v>6.8645989800000009E-5</c:v>
                </c:pt>
                <c:pt idx="2213" formatCode="General">
                  <c:v>7.3588162200000014E-5</c:v>
                </c:pt>
                <c:pt idx="2214" formatCode="General">
                  <c:v>7.012805870000001E-5</c:v>
                </c:pt>
                <c:pt idx="2215" formatCode="General">
                  <c:v>6.9987749200000032E-5</c:v>
                </c:pt>
                <c:pt idx="2216" formatCode="General">
                  <c:v>7.3658025900000032E-5</c:v>
                </c:pt>
                <c:pt idx="2217" formatCode="General">
                  <c:v>7.2246468300000028E-5</c:v>
                </c:pt>
                <c:pt idx="2218" formatCode="General">
                  <c:v>7.2952178000000023E-5</c:v>
                </c:pt>
                <c:pt idx="2219" formatCode="General">
                  <c:v>7.0269547000000011E-5</c:v>
                </c:pt>
                <c:pt idx="2220" formatCode="General">
                  <c:v>7.0199173900000028E-5</c:v>
                </c:pt>
                <c:pt idx="2221" formatCode="General">
                  <c:v>7.2246373700000035E-5</c:v>
                </c:pt>
                <c:pt idx="2222" formatCode="General">
                  <c:v>6.9563138800000029E-5</c:v>
                </c:pt>
                <c:pt idx="2223" formatCode="General">
                  <c:v>7.189266760000003E-5</c:v>
                </c:pt>
                <c:pt idx="2224" formatCode="General">
                  <c:v>7.1327944200000023E-5</c:v>
                </c:pt>
                <c:pt idx="2225" formatCode="General">
                  <c:v>7.2598697400000025E-5</c:v>
                </c:pt>
                <c:pt idx="2226" formatCode="General">
                  <c:v>7.1893227900000044E-5</c:v>
                </c:pt>
                <c:pt idx="2227" formatCode="General">
                  <c:v>7.0198846500000014E-5</c:v>
                </c:pt>
                <c:pt idx="2228" formatCode="General">
                  <c:v>6.7657048900000036E-5</c:v>
                </c:pt>
                <c:pt idx="2229" formatCode="General">
                  <c:v>7.1893286100000025E-5</c:v>
                </c:pt>
                <c:pt idx="2230" formatCode="General">
                  <c:v>7.0622285400000036E-5</c:v>
                </c:pt>
                <c:pt idx="2231" formatCode="General">
                  <c:v>7.0198475400000027E-5</c:v>
                </c:pt>
                <c:pt idx="2232" formatCode="General">
                  <c:v>6.9563007900000042E-5</c:v>
                </c:pt>
                <c:pt idx="2233" formatCode="General">
                  <c:v>6.6174994600000009E-5</c:v>
                </c:pt>
                <c:pt idx="2234" formatCode="General">
                  <c:v>6.9916277400000038E-5</c:v>
                </c:pt>
                <c:pt idx="2235" formatCode="General">
                  <c:v>6.7303997600000047E-5</c:v>
                </c:pt>
                <c:pt idx="2236" formatCode="General">
                  <c:v>7.408146480000004E-5</c:v>
                </c:pt>
                <c:pt idx="2237" formatCode="General">
                  <c:v>7.7682358100000031E-5</c:v>
                </c:pt>
                <c:pt idx="2238" formatCode="General">
                  <c:v>6.9774250700000012E-5</c:v>
                </c:pt>
                <c:pt idx="2239" formatCode="General">
                  <c:v>7.1681621200000029E-5</c:v>
                </c:pt>
                <c:pt idx="2240" formatCode="General">
                  <c:v>7.1682305100000015E-5</c:v>
                </c:pt>
                <c:pt idx="2241" formatCode="General">
                  <c:v>7.3728442700000027E-5</c:v>
                </c:pt>
                <c:pt idx="2242" formatCode="General">
                  <c:v>6.9633431800000041E-5</c:v>
                </c:pt>
                <c:pt idx="2243" formatCode="General">
                  <c:v>7.6834403400000026E-5</c:v>
                </c:pt>
                <c:pt idx="2244" formatCode="General">
                  <c:v>7.2104376200000011E-5</c:v>
                </c:pt>
                <c:pt idx="2245" formatCode="General">
                  <c:v>7.7753335100000048E-5</c:v>
                </c:pt>
                <c:pt idx="2246" formatCode="General">
                  <c:v>7.2104798200000033E-5</c:v>
                </c:pt>
                <c:pt idx="2247" formatCode="General">
                  <c:v>7.5988304200000034E-5</c:v>
                </c:pt>
                <c:pt idx="2248" formatCode="General">
                  <c:v>7.2952425400000045E-5</c:v>
                </c:pt>
                <c:pt idx="2249" formatCode="General">
                  <c:v>7.6482305300000034E-5</c:v>
                </c:pt>
                <c:pt idx="2250" formatCode="General">
                  <c:v>7.3587980300000028E-5</c:v>
                </c:pt>
                <c:pt idx="2251" formatCode="General">
                  <c:v>7.2528702700000016E-5</c:v>
                </c:pt>
                <c:pt idx="2252" formatCode="General">
                  <c:v>7.1046357300000036E-5</c:v>
                </c:pt>
                <c:pt idx="2253" formatCode="General">
                  <c:v>7.0198533600000036E-5</c:v>
                </c:pt>
                <c:pt idx="2254" formatCode="General">
                  <c:v>6.688069700000003E-5</c:v>
                </c:pt>
                <c:pt idx="2255" formatCode="General">
                  <c:v>7.4504860100000028E-5</c:v>
                </c:pt>
                <c:pt idx="2256" formatCode="General">
                  <c:v>7.7823715400000026E-5</c:v>
                </c:pt>
                <c:pt idx="2257" formatCode="General">
                  <c:v>7.069240380000005E-5</c:v>
                </c:pt>
                <c:pt idx="2258" formatCode="General">
                  <c:v>7.1893191500000046E-5</c:v>
                </c:pt>
                <c:pt idx="2259" formatCode="General">
                  <c:v>7.1751346700000019E-5</c:v>
                </c:pt>
                <c:pt idx="2260" formatCode="General">
                  <c:v>7.0763737300000038E-5</c:v>
                </c:pt>
                <c:pt idx="2261" formatCode="General">
                  <c:v>7.3587143600000013E-5</c:v>
                </c:pt>
                <c:pt idx="2262" formatCode="General">
                  <c:v>7.1116017400000035E-5</c:v>
                </c:pt>
                <c:pt idx="2263" formatCode="General">
                  <c:v>7.6270851400000021E-5</c:v>
                </c:pt>
                <c:pt idx="2264" formatCode="General">
                  <c:v>6.963418850000001E-5</c:v>
                </c:pt>
                <c:pt idx="2265" formatCode="General">
                  <c:v>6.9280242300000011E-5</c:v>
                </c:pt>
                <c:pt idx="2266" formatCode="General">
                  <c:v>6.6315384200000025E-5</c:v>
                </c:pt>
                <c:pt idx="2267" formatCode="General">
                  <c:v>6.7656663300000026E-5</c:v>
                </c:pt>
                <c:pt idx="2268" formatCode="General">
                  <c:v>6.8715286000000031E-5</c:v>
                </c:pt>
                <c:pt idx="2269" formatCode="General">
                  <c:v>7.5916817900000043E-5</c:v>
                </c:pt>
                <c:pt idx="2270" formatCode="General">
                  <c:v>7.1892725800000025E-5</c:v>
                </c:pt>
                <c:pt idx="2271" formatCode="General">
                  <c:v>6.8786292100000046E-5</c:v>
                </c:pt>
                <c:pt idx="2272" formatCode="General">
                  <c:v>6.9633861100000023E-5</c:v>
                </c:pt>
                <c:pt idx="2273" formatCode="General">
                  <c:v>7.274067320000003E-5</c:v>
                </c:pt>
                <c:pt idx="2274" formatCode="General">
                  <c:v>7.3800132700000028E-5</c:v>
                </c:pt>
                <c:pt idx="2275" formatCode="General">
                  <c:v>7.1963855600000017E-5</c:v>
                </c:pt>
                <c:pt idx="2276" formatCode="General">
                  <c:v>6.8009183500000018E-5</c:v>
                </c:pt>
                <c:pt idx="2277" formatCode="General">
                  <c:v>7.1044669300000018E-5</c:v>
                </c:pt>
                <c:pt idx="2278" formatCode="General">
                  <c:v>7.0268353700000033E-5</c:v>
                </c:pt>
                <c:pt idx="2279" formatCode="General">
                  <c:v>7.5634299700000034E-5</c:v>
                </c:pt>
                <c:pt idx="2280" formatCode="General">
                  <c:v>6.8363056900000048E-5</c:v>
                </c:pt>
                <c:pt idx="2281" formatCode="General">
                  <c:v>6.8009212600000015E-5</c:v>
                </c:pt>
                <c:pt idx="2282" formatCode="General">
                  <c:v>6.9492598400000048E-5</c:v>
                </c:pt>
                <c:pt idx="2283" formatCode="General">
                  <c:v>7.4151925200000029E-5</c:v>
                </c:pt>
                <c:pt idx="2284" formatCode="General">
                  <c:v>7.2315691800000045E-5</c:v>
                </c:pt>
                <c:pt idx="2285" formatCode="General">
                  <c:v>7.2104980100000046E-5</c:v>
                </c:pt>
                <c:pt idx="2286" formatCode="General">
                  <c:v>7.4293719100000048E-5</c:v>
                </c:pt>
                <c:pt idx="2287" formatCode="General">
                  <c:v>7.1045251400000015E-5</c:v>
                </c:pt>
                <c:pt idx="2288" formatCode="General">
                  <c:v>7.7329837900000026E-5</c:v>
                </c:pt>
                <c:pt idx="2289" formatCode="General">
                  <c:v>6.8503759400000028E-5</c:v>
                </c:pt>
                <c:pt idx="2290" formatCode="General">
                  <c:v>7.2668888600000036E-5</c:v>
                </c:pt>
                <c:pt idx="2291" formatCode="General">
                  <c:v>7.196414660000002E-5</c:v>
                </c:pt>
                <c:pt idx="2292" formatCode="General">
                  <c:v>6.9633933900000046E-5</c:v>
                </c:pt>
                <c:pt idx="2293" formatCode="General">
                  <c:v>7.4435134600000025E-5</c:v>
                </c:pt>
                <c:pt idx="2294" formatCode="General">
                  <c:v>7.3163952000000035E-5</c:v>
                </c:pt>
                <c:pt idx="2295" formatCode="General">
                  <c:v>6.9775065600000016E-5</c:v>
                </c:pt>
                <c:pt idx="2296" formatCode="General">
                  <c:v>7.1116046500000033E-5</c:v>
                </c:pt>
                <c:pt idx="2297" formatCode="General">
                  <c:v>7.2316950500000041E-5</c:v>
                </c:pt>
                <c:pt idx="2298" formatCode="General">
                  <c:v>7.3446135500000029E-5</c:v>
                </c:pt>
                <c:pt idx="2299" formatCode="General">
                  <c:v>7.7894728700000023E-5</c:v>
                </c:pt>
                <c:pt idx="2300" formatCode="General">
                  <c:v>7.4575116700000016E-5</c:v>
                </c:pt>
                <c:pt idx="2301" formatCode="General">
                  <c:v>7.3163464500000045E-5</c:v>
                </c:pt>
                <c:pt idx="2302" formatCode="General">
                  <c:v>7.5916694200000039E-5</c:v>
                </c:pt>
                <c:pt idx="2303" formatCode="General">
                  <c:v>6.9280446000000035E-5</c:v>
                </c:pt>
                <c:pt idx="2304" formatCode="General">
                  <c:v>7.4646930400000048E-5</c:v>
                </c:pt>
                <c:pt idx="2305" formatCode="General">
                  <c:v>7.3939940200000033E-5</c:v>
                </c:pt>
                <c:pt idx="2306" formatCode="General">
                  <c:v>7.556387570000003E-5</c:v>
                </c:pt>
                <c:pt idx="2307" formatCode="General">
                  <c:v>7.2810849800000011E-5</c:v>
                </c:pt>
                <c:pt idx="2308" formatCode="General">
                  <c:v>7.3940289400000017E-5</c:v>
                </c:pt>
                <c:pt idx="2309" formatCode="General">
                  <c:v>7.2669616200000034E-5</c:v>
                </c:pt>
                <c:pt idx="2310" formatCode="General">
                  <c:v>7.4787014500000038E-5</c:v>
                </c:pt>
                <c:pt idx="2311" formatCode="General">
                  <c:v>7.1751630500000026E-5</c:v>
                </c:pt>
                <c:pt idx="2312" formatCode="General">
                  <c:v>7.4858471600000026E-5</c:v>
                </c:pt>
                <c:pt idx="2313" formatCode="General">
                  <c:v>7.6694384900000023E-5</c:v>
                </c:pt>
                <c:pt idx="2314" formatCode="General">
                  <c:v>7.4576208100000027E-5</c:v>
                </c:pt>
                <c:pt idx="2315" formatCode="General">
                  <c:v>6.9986468600000034E-5</c:v>
                </c:pt>
                <c:pt idx="2316" formatCode="General">
                  <c:v>7.4364055800000046E-5</c:v>
                </c:pt>
                <c:pt idx="2317" formatCode="General">
                  <c:v>7.6200129100000027E-5</c:v>
                </c:pt>
                <c:pt idx="2318" formatCode="General">
                  <c:v>7.1681359300000011E-5</c:v>
                </c:pt>
                <c:pt idx="2319" formatCode="General">
                  <c:v>7.3234536100000029E-5</c:v>
                </c:pt>
                <c:pt idx="2320" formatCode="General">
                  <c:v>7.259919950000003E-5</c:v>
                </c:pt>
                <c:pt idx="2321" formatCode="General">
                  <c:v>7.4293537200000048E-5</c:v>
                </c:pt>
                <c:pt idx="2322" formatCode="General">
                  <c:v>7.6411313800000047E-5</c:v>
                </c:pt>
                <c:pt idx="2323" formatCode="General">
                  <c:v>6.9069174100000027E-5</c:v>
                </c:pt>
                <c:pt idx="2324" formatCode="General">
                  <c:v>7.3234034100000029E-5</c:v>
                </c:pt>
                <c:pt idx="2325" formatCode="General">
                  <c:v>7.2881317500000028E-5</c:v>
                </c:pt>
                <c:pt idx="2326" formatCode="General">
                  <c:v>7.1257840300000019E-5</c:v>
                </c:pt>
                <c:pt idx="2327" formatCode="General">
                  <c:v>7.3445262400000016E-5</c:v>
                </c:pt>
                <c:pt idx="2328" formatCode="General">
                  <c:v>7.6270174800000036E-5</c:v>
                </c:pt>
                <c:pt idx="2329" formatCode="General">
                  <c:v>7.2951814200000024E-5</c:v>
                </c:pt>
                <c:pt idx="2330" formatCode="General">
                  <c:v>7.3939911100000036E-5</c:v>
                </c:pt>
                <c:pt idx="2331" formatCode="General">
                  <c:v>7.478692710000004E-5</c:v>
                </c:pt>
                <c:pt idx="2332" formatCode="General">
                  <c:v>7.4717514500000041E-5</c:v>
                </c:pt>
                <c:pt idx="2333" formatCode="General">
                  <c:v>7.1257149100000018E-5</c:v>
                </c:pt>
                <c:pt idx="2334" formatCode="General">
                  <c:v>7.1539208900000035E-5</c:v>
                </c:pt>
                <c:pt idx="2335" formatCode="General">
                  <c:v>7.4857518500000034E-5</c:v>
                </c:pt>
                <c:pt idx="2336" formatCode="General">
                  <c:v>7.2246257300000031E-5</c:v>
                </c:pt>
                <c:pt idx="2337" formatCode="General">
                  <c:v>7.0410576900000046E-5</c:v>
                </c:pt>
                <c:pt idx="2338" formatCode="General">
                  <c:v>7.3517163400000027E-5</c:v>
                </c:pt>
                <c:pt idx="2339" formatCode="General">
                  <c:v>7.3305076500000023E-5</c:v>
                </c:pt>
                <c:pt idx="2340" formatCode="General">
                  <c:v>7.2458031400000048E-5</c:v>
                </c:pt>
                <c:pt idx="2341" formatCode="General">
                  <c:v>7.4222305600000013E-5</c:v>
                </c:pt>
                <c:pt idx="2342" formatCode="General">
                  <c:v>7.3375784300000035E-5</c:v>
                </c:pt>
                <c:pt idx="2343" formatCode="General">
                  <c:v>7.3093498900000047E-5</c:v>
                </c:pt>
                <c:pt idx="2344" formatCode="General">
                  <c:v>7.5563577400000027E-5</c:v>
                </c:pt>
                <c:pt idx="2345" formatCode="General">
                  <c:v>7.5000170900000023E-5</c:v>
                </c:pt>
                <c:pt idx="2346" formatCode="General">
                  <c:v>7.3163479100000047E-5</c:v>
                </c:pt>
                <c:pt idx="2347" formatCode="General">
                  <c:v>7.2457849500000035E-5</c:v>
                </c:pt>
                <c:pt idx="2348" formatCode="General">
                  <c:v>7.5424097300000036E-5</c:v>
                </c:pt>
                <c:pt idx="2349" formatCode="General">
                  <c:v>7.2882059600000023E-5</c:v>
                </c:pt>
                <c:pt idx="2350" formatCode="General">
                  <c:v>7.2669856300000015E-5</c:v>
                </c:pt>
                <c:pt idx="2351" formatCode="General">
                  <c:v>7.2741320800000036E-5</c:v>
                </c:pt>
                <c:pt idx="2352" formatCode="General">
                  <c:v>7.394074780000001E-5</c:v>
                </c:pt>
                <c:pt idx="2353" formatCode="General">
                  <c:v>7.415289290000005E-5</c:v>
                </c:pt>
                <c:pt idx="2354" formatCode="General">
                  <c:v>7.4929936100000046E-5</c:v>
                </c:pt>
                <c:pt idx="2355" formatCode="General">
                  <c:v>7.8459983300000033E-5</c:v>
                </c:pt>
                <c:pt idx="2356" formatCode="General">
                  <c:v>6.9210931500000042E-5</c:v>
                </c:pt>
                <c:pt idx="2357" formatCode="General">
                  <c:v>7.6693868300000036E-5</c:v>
                </c:pt>
                <c:pt idx="2358" formatCode="General">
                  <c:v>7.7259668600000017E-5</c:v>
                </c:pt>
                <c:pt idx="2359" formatCode="General">
                  <c:v>7.1117683500000024E-5</c:v>
                </c:pt>
                <c:pt idx="2360" formatCode="General">
                  <c:v>7.5706258900000041E-5</c:v>
                </c:pt>
                <c:pt idx="2361" formatCode="General">
                  <c:v>7.5988391500000026E-5</c:v>
                </c:pt>
                <c:pt idx="2362" formatCode="General">
                  <c:v>7.937832560000003E-5</c:v>
                </c:pt>
                <c:pt idx="2363" formatCode="General">
                  <c:v>7.3517592700000036E-5</c:v>
                </c:pt>
                <c:pt idx="2364" formatCode="General">
                  <c:v>6.9140012800000011E-5</c:v>
                </c:pt>
                <c:pt idx="2365" formatCode="General">
                  <c:v>6.8997935200000045E-5</c:v>
                </c:pt>
                <c:pt idx="2366" formatCode="General">
                  <c:v>7.3235183700000022E-5</c:v>
                </c:pt>
                <c:pt idx="2367" formatCode="General">
                  <c:v>7.3729213900000046E-5</c:v>
                </c:pt>
                <c:pt idx="2368" formatCode="General">
                  <c:v>7.4223608000000034E-5</c:v>
                </c:pt>
                <c:pt idx="2369" formatCode="General">
                  <c:v>7.0057751100000023E-5</c:v>
                </c:pt>
                <c:pt idx="2370" formatCode="General">
                  <c:v>7.1540802300000018E-5</c:v>
                </c:pt>
                <c:pt idx="2371" formatCode="General">
                  <c:v>7.3517316200000029E-5</c:v>
                </c:pt>
                <c:pt idx="2372" formatCode="General">
                  <c:v>7.380042370000003E-5</c:v>
                </c:pt>
                <c:pt idx="2373" formatCode="General">
                  <c:v>7.4930685500000028E-5</c:v>
                </c:pt>
                <c:pt idx="2374" formatCode="General">
                  <c:v>7.5069969200000023E-5</c:v>
                </c:pt>
                <c:pt idx="2375" formatCode="General">
                  <c:v>7.1609916600000014E-5</c:v>
                </c:pt>
                <c:pt idx="2376" formatCode="General">
                  <c:v>7.3375908000000026E-5</c:v>
                </c:pt>
                <c:pt idx="2377" formatCode="General">
                  <c:v>7.1823174900000034E-5</c:v>
                </c:pt>
                <c:pt idx="2378" formatCode="General">
                  <c:v>7.7259894200000029E-5</c:v>
                </c:pt>
                <c:pt idx="2379" formatCode="General">
                  <c:v>6.9139852700000022E-5</c:v>
                </c:pt>
                <c:pt idx="2380" formatCode="General">
                  <c:v>6.864609170000003E-5</c:v>
                </c:pt>
                <c:pt idx="2381" formatCode="General">
                  <c:v>7.5142001200000026E-5</c:v>
                </c:pt>
                <c:pt idx="2382" formatCode="General">
                  <c:v>7.4363764700000024E-5</c:v>
                </c:pt>
                <c:pt idx="2383" formatCode="General">
                  <c:v>7.5282368900000027E-5</c:v>
                </c:pt>
                <c:pt idx="2384" formatCode="General">
                  <c:v>7.2527480400000046E-5</c:v>
                </c:pt>
                <c:pt idx="2385" formatCode="General">
                  <c:v>7.0694040900000032E-5</c:v>
                </c:pt>
                <c:pt idx="2386" formatCode="General">
                  <c:v>7.2105620300000047E-5</c:v>
                </c:pt>
                <c:pt idx="2387" formatCode="General">
                  <c:v>7.1823182200000035E-5</c:v>
                </c:pt>
                <c:pt idx="2388" formatCode="General">
                  <c:v>7.7471399000000036E-5</c:v>
                </c:pt>
                <c:pt idx="2389" formatCode="General">
                  <c:v>7.2881637600000042E-5</c:v>
                </c:pt>
                <c:pt idx="2390" formatCode="General">
                  <c:v>7.2529132000000024E-5</c:v>
                </c:pt>
                <c:pt idx="2391" formatCode="General">
                  <c:v>7.1823604200000029E-5</c:v>
                </c:pt>
                <c:pt idx="2392" formatCode="General">
                  <c:v>7.0623318600000011E-5</c:v>
                </c:pt>
                <c:pt idx="2393" formatCode="General">
                  <c:v>7.556495980000004E-5</c:v>
                </c:pt>
                <c:pt idx="2394" formatCode="General">
                  <c:v>7.5282310700000032E-5</c:v>
                </c:pt>
                <c:pt idx="2395" formatCode="General">
                  <c:v>7.6765311000000046E-5</c:v>
                </c:pt>
                <c:pt idx="2396" formatCode="General">
                  <c:v>7.4294956000000046E-5</c:v>
                </c:pt>
                <c:pt idx="2397" formatCode="General">
                  <c:v>7.146956340000001E-5</c:v>
                </c:pt>
                <c:pt idx="2398" formatCode="General">
                  <c:v>6.7164190100000028E-5</c:v>
                </c:pt>
                <c:pt idx="2399" formatCode="General">
                  <c:v>7.2952352600000035E-5</c:v>
                </c:pt>
                <c:pt idx="2400" formatCode="General">
                  <c:v>6.8010529500000033E-5</c:v>
                </c:pt>
                <c:pt idx="2401" formatCode="General">
                  <c:v>7.2317067000000036E-5</c:v>
                </c:pt>
                <c:pt idx="2402" formatCode="General">
                  <c:v>7.2458336900000048E-5</c:v>
                </c:pt>
                <c:pt idx="2403" formatCode="General">
                  <c:v>7.4717252600000049E-5</c:v>
                </c:pt>
                <c:pt idx="2404" formatCode="General">
                  <c:v>7.4223513400000028E-5</c:v>
                </c:pt>
                <c:pt idx="2405" formatCode="General">
                  <c:v>7.1893860900000035E-5</c:v>
                </c:pt>
                <c:pt idx="2406" formatCode="General">
                  <c:v>7.8530240000000026E-5</c:v>
                </c:pt>
                <c:pt idx="2407" formatCode="General">
                  <c:v>7.4011550200000028E-5</c:v>
                </c:pt>
                <c:pt idx="2408" formatCode="General">
                  <c:v>6.9705180100000029E-5</c:v>
                </c:pt>
                <c:pt idx="2409" formatCode="General">
                  <c:v>7.3659204600000036E-5</c:v>
                </c:pt>
                <c:pt idx="2410" formatCode="General">
                  <c:v>7.514128080000001E-5</c:v>
                </c:pt>
                <c:pt idx="2411" formatCode="General">
                  <c:v>7.2317263400000046E-5</c:v>
                </c:pt>
                <c:pt idx="2412" formatCode="General">
                  <c:v>7.5706499000000049E-5</c:v>
                </c:pt>
                <c:pt idx="2413" formatCode="General">
                  <c:v>7.3871619000000032E-5</c:v>
                </c:pt>
                <c:pt idx="2414" formatCode="General">
                  <c:v>6.7587483500000035E-5</c:v>
                </c:pt>
                <c:pt idx="2415" formatCode="General">
                  <c:v>7.4788215000000038E-5</c:v>
                </c:pt>
                <c:pt idx="2416" formatCode="General">
                  <c:v>6.6951164600000015E-5</c:v>
                </c:pt>
                <c:pt idx="2417" formatCode="General">
                  <c:v>7.3094481200000041E-5</c:v>
                </c:pt>
                <c:pt idx="2418" formatCode="General">
                  <c:v>7.5211020900000028E-5</c:v>
                </c:pt>
                <c:pt idx="2419" formatCode="General">
                  <c:v>7.1469432400000032E-5</c:v>
                </c:pt>
                <c:pt idx="2420" formatCode="General">
                  <c:v>7.3658702600000022E-5</c:v>
                </c:pt>
                <c:pt idx="2421" formatCode="General">
                  <c:v>7.2034083100000048E-5</c:v>
                </c:pt>
                <c:pt idx="2422" formatCode="General">
                  <c:v>7.4222647500000023E-5</c:v>
                </c:pt>
                <c:pt idx="2423" formatCode="General">
                  <c:v>7.2105307500000033E-5</c:v>
                </c:pt>
                <c:pt idx="2424" formatCode="General">
                  <c:v>7.1470218200000012E-5</c:v>
                </c:pt>
                <c:pt idx="2425" formatCode="General">
                  <c:v>7.3235030900000033E-5</c:v>
                </c:pt>
                <c:pt idx="2426" formatCode="General">
                  <c:v>7.3799237700000026E-5</c:v>
                </c:pt>
                <c:pt idx="2427" formatCode="General">
                  <c:v>7.3306211600000047E-5</c:v>
                </c:pt>
                <c:pt idx="2428" formatCode="General">
                  <c:v>7.1681883100000021E-5</c:v>
                </c:pt>
                <c:pt idx="2429" formatCode="General">
                  <c:v>7.1257985800000033E-5</c:v>
                </c:pt>
                <c:pt idx="2430" formatCode="General">
                  <c:v>6.9352259700000026E-5</c:v>
                </c:pt>
                <c:pt idx="2431" formatCode="General">
                  <c:v>7.4365067100000046E-5</c:v>
                </c:pt>
                <c:pt idx="2432" formatCode="General">
                  <c:v>7.2670052800000029E-5</c:v>
                </c:pt>
                <c:pt idx="2433" formatCode="General">
                  <c:v>6.9845511500000022E-5</c:v>
                </c:pt>
                <c:pt idx="2434" formatCode="General">
                  <c:v>7.0199639600000035E-5</c:v>
                </c:pt>
                <c:pt idx="2435" formatCode="General">
                  <c:v>6.9350775400000032E-5</c:v>
                </c:pt>
                <c:pt idx="2436" formatCode="General">
                  <c:v>7.3517039700000023E-5</c:v>
                </c:pt>
                <c:pt idx="2437" formatCode="General">
                  <c:v>7.182412080000003E-5</c:v>
                </c:pt>
                <c:pt idx="2438" formatCode="General">
                  <c:v>7.6976670200000046E-5</c:v>
                </c:pt>
                <c:pt idx="2439" formatCode="General">
                  <c:v>7.5776515600000033E-5</c:v>
                </c:pt>
                <c:pt idx="2440" formatCode="General">
                  <c:v>7.4224175500000017E-5</c:v>
                </c:pt>
                <c:pt idx="2441" formatCode="General">
                  <c:v>7.5494950600000035E-5</c:v>
                </c:pt>
                <c:pt idx="2442" formatCode="General">
                  <c:v>7.3800583800000047E-5</c:v>
                </c:pt>
                <c:pt idx="2443" formatCode="General">
                  <c:v>7.9801109700000024E-5</c:v>
                </c:pt>
                <c:pt idx="2444" formatCode="General">
                  <c:v>7.2810784300000043E-5</c:v>
                </c:pt>
                <c:pt idx="2445" formatCode="General">
                  <c:v>7.1963899200000011E-5</c:v>
                </c:pt>
                <c:pt idx="2446" formatCode="General">
                  <c:v>7.408185770000001E-5</c:v>
                </c:pt>
                <c:pt idx="2447" formatCode="General">
                  <c:v>7.1822716600000033E-5</c:v>
                </c:pt>
                <c:pt idx="2448" formatCode="General">
                  <c:v>7.6552372800000012E-5</c:v>
                </c:pt>
                <c:pt idx="2449" formatCode="General">
                  <c:v>7.6340882500000015E-5</c:v>
                </c:pt>
                <c:pt idx="2450" formatCode="General">
                  <c:v>7.4364055800000046E-5</c:v>
                </c:pt>
                <c:pt idx="2451" formatCode="General">
                  <c:v>7.3022740300000033E-5</c:v>
                </c:pt>
                <c:pt idx="2452" formatCode="General">
                  <c:v>7.6764423300000031E-5</c:v>
                </c:pt>
                <c:pt idx="2453" formatCode="General">
                  <c:v>7.5775904400000025E-5</c:v>
                </c:pt>
                <c:pt idx="2454" formatCode="General">
                  <c:v>6.8857909400000028E-5</c:v>
                </c:pt>
                <c:pt idx="2455" formatCode="General">
                  <c:v>8.043696290000005E-5</c:v>
                </c:pt>
                <c:pt idx="2456" formatCode="General">
                  <c:v>7.1469854400000012E-5</c:v>
                </c:pt>
                <c:pt idx="2457" formatCode="General">
                  <c:v>7.4505223900000041E-5</c:v>
                </c:pt>
                <c:pt idx="2458" formatCode="General">
                  <c:v>7.3305200200000028E-5</c:v>
                </c:pt>
                <c:pt idx="2459" formatCode="General">
                  <c:v>7.5353695100000042E-5</c:v>
                </c:pt>
                <c:pt idx="2460" formatCode="General">
                  <c:v>7.6765725700000012E-5</c:v>
                </c:pt>
                <c:pt idx="2461" formatCode="General">
                  <c:v>7.5211857600000016E-5</c:v>
                </c:pt>
                <c:pt idx="2462" formatCode="General">
                  <c:v>7.3235409200000028E-5</c:v>
                </c:pt>
                <c:pt idx="2463" formatCode="General">
                  <c:v>7.5352560100000023E-5</c:v>
                </c:pt>
                <c:pt idx="2464" formatCode="General">
                  <c:v>7.7117620100000049E-5</c:v>
                </c:pt>
                <c:pt idx="2465" formatCode="General">
                  <c:v>7.3023933500000046E-5</c:v>
                </c:pt>
                <c:pt idx="2466" formatCode="General">
                  <c:v>7.7401418800000023E-5</c:v>
                </c:pt>
                <c:pt idx="2467" formatCode="General">
                  <c:v>7.3800096300000029E-5</c:v>
                </c:pt>
                <c:pt idx="2468" formatCode="General">
                  <c:v>7.7823773600000035E-5</c:v>
                </c:pt>
                <c:pt idx="2469" formatCode="General">
                  <c:v>7.5989082700000013E-5</c:v>
                </c:pt>
                <c:pt idx="2470" formatCode="General">
                  <c:v>7.7400902200000035E-5</c:v>
                </c:pt>
                <c:pt idx="2471" formatCode="General">
                  <c:v>7.3163835600000032E-5</c:v>
                </c:pt>
                <c:pt idx="2472" formatCode="General">
                  <c:v>7.5140524100000028E-5</c:v>
                </c:pt>
                <c:pt idx="2473" formatCode="General">
                  <c:v>7.0763373500000025E-5</c:v>
                </c:pt>
                <c:pt idx="2474" formatCode="General">
                  <c:v>7.499985080000001E-5</c:v>
                </c:pt>
                <c:pt idx="2475" formatCode="General">
                  <c:v>7.4575982600000033E-5</c:v>
                </c:pt>
                <c:pt idx="2476" formatCode="General">
                  <c:v>8.1213031100000013E-5</c:v>
                </c:pt>
                <c:pt idx="2477" formatCode="General">
                  <c:v>7.5988107700000033E-5</c:v>
                </c:pt>
                <c:pt idx="2478" formatCode="General">
                  <c:v>7.3446855800000027E-5</c:v>
                </c:pt>
                <c:pt idx="2479" formatCode="General">
                  <c:v>7.3657734900000029E-5</c:v>
                </c:pt>
                <c:pt idx="2480" formatCode="General">
                  <c:v>7.6905285800000036E-5</c:v>
                </c:pt>
                <c:pt idx="2481" formatCode="General">
                  <c:v>7.7753116800000023E-5</c:v>
                </c:pt>
                <c:pt idx="2482" formatCode="General">
                  <c:v>7.4363946600000024E-5</c:v>
                </c:pt>
                <c:pt idx="2483" formatCode="General">
                  <c:v>7.5070092900000028E-5</c:v>
                </c:pt>
                <c:pt idx="2484" formatCode="General">
                  <c:v>7.8247212500000016E-5</c:v>
                </c:pt>
                <c:pt idx="2485" formatCode="General">
                  <c:v>7.3659117300000016E-5</c:v>
                </c:pt>
                <c:pt idx="2486" formatCode="General">
                  <c:v>7.8035278400000028E-5</c:v>
                </c:pt>
                <c:pt idx="2487" formatCode="General">
                  <c:v>7.5281932400000023E-5</c:v>
                </c:pt>
                <c:pt idx="2488" formatCode="General">
                  <c:v>7.3869996400000045E-5</c:v>
                </c:pt>
                <c:pt idx="2489" formatCode="General">
                  <c:v>7.4999712500000031E-5</c:v>
                </c:pt>
                <c:pt idx="2490" formatCode="General">
                  <c:v>7.3163922900000024E-5</c:v>
                </c:pt>
                <c:pt idx="2491" formatCode="General">
                  <c:v>7.5494208400000035E-5</c:v>
                </c:pt>
                <c:pt idx="2492" formatCode="General">
                  <c:v>7.2810282300000029E-5</c:v>
                </c:pt>
                <c:pt idx="2493" formatCode="General">
                  <c:v>7.1045440600000015E-5</c:v>
                </c:pt>
                <c:pt idx="2494" formatCode="General">
                  <c:v>7.4999603400000041E-5</c:v>
                </c:pt>
                <c:pt idx="2495" formatCode="General">
                  <c:v>7.6834745400000015E-5</c:v>
                </c:pt>
                <c:pt idx="2496" formatCode="General">
                  <c:v>7.4999246900000029E-5</c:v>
                </c:pt>
                <c:pt idx="2497" formatCode="General">
                  <c:v>7.3021976300000009E-5</c:v>
                </c:pt>
                <c:pt idx="2498" formatCode="General">
                  <c:v>7.6269992900000023E-5</c:v>
                </c:pt>
                <c:pt idx="2499" formatCode="General">
                  <c:v>7.4293348000000034E-5</c:v>
                </c:pt>
                <c:pt idx="2500" formatCode="General">
                  <c:v>7.8246361200000027E-5</c:v>
                </c:pt>
                <c:pt idx="2501" formatCode="General">
                  <c:v>7.5071133300000012E-5</c:v>
                </c:pt>
                <c:pt idx="2502" formatCode="General">
                  <c:v>7.9377350600000023E-5</c:v>
                </c:pt>
                <c:pt idx="2503" formatCode="General">
                  <c:v>7.9023193400000027E-5</c:v>
                </c:pt>
                <c:pt idx="2504" formatCode="General">
                  <c:v>7.7046803200000034E-5</c:v>
                </c:pt>
                <c:pt idx="2505" formatCode="General">
                  <c:v>7.8882032500000041E-5</c:v>
                </c:pt>
                <c:pt idx="2506" formatCode="General">
                  <c:v>7.3729475800000011E-5</c:v>
                </c:pt>
                <c:pt idx="2507" formatCode="General">
                  <c:v>8.3895422000000058E-5</c:v>
                </c:pt>
                <c:pt idx="2508" formatCode="General">
                  <c:v>7.4223360600000012E-5</c:v>
                </c:pt>
                <c:pt idx="2509" formatCode="General">
                  <c:v>7.6341348200000022E-5</c:v>
                </c:pt>
                <c:pt idx="2510" formatCode="General">
                  <c:v>7.6905518700000022E-5</c:v>
                </c:pt>
                <c:pt idx="2511" formatCode="General">
                  <c:v>7.9164892700000025E-5</c:v>
                </c:pt>
                <c:pt idx="2512" formatCode="General">
                  <c:v>7.7470373100000034E-5</c:v>
                </c:pt>
                <c:pt idx="2513" formatCode="General">
                  <c:v>7.5493233500000047E-5</c:v>
                </c:pt>
                <c:pt idx="2514" formatCode="General">
                  <c:v>8.2413091100000006E-5</c:v>
                </c:pt>
                <c:pt idx="2515" formatCode="General">
                  <c:v>7.937831830000003E-5</c:v>
                </c:pt>
                <c:pt idx="2516" formatCode="General">
                  <c:v>7.6128730100000029E-5</c:v>
                </c:pt>
                <c:pt idx="2517" formatCode="General">
                  <c:v>7.7258439000000046E-5</c:v>
                </c:pt>
                <c:pt idx="2518" formatCode="General">
                  <c:v>7.2880975500000026E-5</c:v>
                </c:pt>
                <c:pt idx="2519" formatCode="General">
                  <c:v>7.8387980500000046E-5</c:v>
                </c:pt>
                <c:pt idx="2520" formatCode="General">
                  <c:v>7.6481759600000035E-5</c:v>
                </c:pt>
                <c:pt idx="2521" formatCode="General">
                  <c:v>7.8317876600000029E-5</c:v>
                </c:pt>
                <c:pt idx="2522" formatCode="General">
                  <c:v>7.8035256600000018E-5</c:v>
                </c:pt>
                <c:pt idx="2523" formatCode="General">
                  <c:v>7.9305922600000046E-5</c:v>
                </c:pt>
                <c:pt idx="2524" formatCode="General">
                  <c:v>7.3729097500000029E-5</c:v>
                </c:pt>
                <c:pt idx="2525" formatCode="General">
                  <c:v>7.7541553800000035E-5</c:v>
                </c:pt>
                <c:pt idx="2526" formatCode="General">
                  <c:v>8.2624639600000052E-5</c:v>
                </c:pt>
                <c:pt idx="2527" formatCode="General">
                  <c:v>8.0789162900000037E-5</c:v>
                </c:pt>
                <c:pt idx="2528" formatCode="General">
                  <c:v>7.3728755500000027E-5</c:v>
                </c:pt>
                <c:pt idx="2529" formatCode="General">
                  <c:v>7.8458600900000046E-5</c:v>
                </c:pt>
                <c:pt idx="2530" formatCode="General">
                  <c:v>7.9164077800000047E-5</c:v>
                </c:pt>
                <c:pt idx="2531" formatCode="General">
                  <c:v>8.213080580000005E-5</c:v>
                </c:pt>
                <c:pt idx="2532" formatCode="General">
                  <c:v>7.7258235300000036E-5</c:v>
                </c:pt>
                <c:pt idx="2533" formatCode="General">
                  <c:v>7.859999460000004E-5</c:v>
                </c:pt>
                <c:pt idx="2534" formatCode="General">
                  <c:v>7.634080250000001E-5</c:v>
                </c:pt>
                <c:pt idx="2535" formatCode="General">
                  <c:v>8.3470600700000035E-5</c:v>
                </c:pt>
                <c:pt idx="2536" formatCode="General">
                  <c:v>7.8388249700000012E-5</c:v>
                </c:pt>
                <c:pt idx="2537" formatCode="General">
                  <c:v>7.8528581100000032E-5</c:v>
                </c:pt>
                <c:pt idx="2538" formatCode="General">
                  <c:v>7.7611977800000025E-5</c:v>
                </c:pt>
                <c:pt idx="2539" formatCode="General">
                  <c:v>7.8247409000000031E-5</c:v>
                </c:pt>
                <c:pt idx="2540" formatCode="General">
                  <c:v>7.6623036900000025E-5</c:v>
                </c:pt>
                <c:pt idx="2541" formatCode="General">
                  <c:v>8.417739450000004E-5</c:v>
                </c:pt>
                <c:pt idx="2542" formatCode="General">
                  <c:v>7.7752156400000031E-5</c:v>
                </c:pt>
                <c:pt idx="2543" formatCode="General">
                  <c:v>8.0012352600000052E-5</c:v>
                </c:pt>
                <c:pt idx="2544" formatCode="General">
                  <c:v>7.9518220400000042E-5</c:v>
                </c:pt>
                <c:pt idx="2545" formatCode="General">
                  <c:v>7.9660021600000047E-5</c:v>
                </c:pt>
                <c:pt idx="2546" formatCode="General">
                  <c:v>7.7682452700000024E-5</c:v>
                </c:pt>
                <c:pt idx="2547" formatCode="General">
                  <c:v>7.9447389000000031E-5</c:v>
                </c:pt>
                <c:pt idx="2548" formatCode="General">
                  <c:v>8.0577177900000027E-5</c:v>
                </c:pt>
                <c:pt idx="2549" formatCode="General">
                  <c:v>8.0929756200000036E-5</c:v>
                </c:pt>
                <c:pt idx="2550" formatCode="General">
                  <c:v>7.8882956600000027E-5</c:v>
                </c:pt>
                <c:pt idx="2551" formatCode="General">
                  <c:v>7.2952010700000024E-5</c:v>
                </c:pt>
                <c:pt idx="2552" formatCode="General">
                  <c:v>7.4152558200000034E-5</c:v>
                </c:pt>
                <c:pt idx="2553" formatCode="General">
                  <c:v>7.6623153300000015E-5</c:v>
                </c:pt>
                <c:pt idx="2554" formatCode="General">
                  <c:v>8.0082449100000037E-5</c:v>
                </c:pt>
                <c:pt idx="2555" formatCode="General">
                  <c:v>7.2668510300000013E-5</c:v>
                </c:pt>
                <c:pt idx="2556" formatCode="General">
                  <c:v>7.9729637900000043E-5</c:v>
                </c:pt>
                <c:pt idx="2557" formatCode="General">
                  <c:v>7.3304931000000049E-5</c:v>
                </c:pt>
                <c:pt idx="2558" formatCode="General">
                  <c:v>7.9094476000000048E-5</c:v>
                </c:pt>
                <c:pt idx="2559" formatCode="General">
                  <c:v>7.8247889200000034E-5</c:v>
                </c:pt>
                <c:pt idx="2560" formatCode="General">
                  <c:v>7.6906224400000032E-5</c:v>
                </c:pt>
                <c:pt idx="2561" formatCode="General">
                  <c:v>7.5353062100000023E-5</c:v>
                </c:pt>
                <c:pt idx="2562" formatCode="General">
                  <c:v>7.6552991200000043E-5</c:v>
                </c:pt>
                <c:pt idx="2563" formatCode="General">
                  <c:v>8.1494778000000025E-5</c:v>
                </c:pt>
                <c:pt idx="2564" formatCode="General">
                  <c:v>8.198898290000004E-5</c:v>
                </c:pt>
                <c:pt idx="2565" formatCode="General">
                  <c:v>8.1000878700000041E-5</c:v>
                </c:pt>
                <c:pt idx="2566" formatCode="General">
                  <c:v>7.6623830000000032E-5</c:v>
                </c:pt>
                <c:pt idx="2567" formatCode="General">
                  <c:v>7.6340846100000017E-5</c:v>
                </c:pt>
                <c:pt idx="2568" formatCode="General">
                  <c:v>7.697578990000001E-5</c:v>
                </c:pt>
                <c:pt idx="2569" formatCode="General">
                  <c:v>8.1283134900000012E-5</c:v>
                </c:pt>
                <c:pt idx="2570" formatCode="General">
                  <c:v>7.8176191900000046E-5</c:v>
                </c:pt>
                <c:pt idx="2571" formatCode="General">
                  <c:v>7.8317541900000041E-5</c:v>
                </c:pt>
                <c:pt idx="2572" formatCode="General">
                  <c:v>7.1751615900000025E-5</c:v>
                </c:pt>
                <c:pt idx="2573" formatCode="General">
                  <c:v>7.9942008600000027E-5</c:v>
                </c:pt>
                <c:pt idx="2574" formatCode="General">
                  <c:v>7.9589001000000023E-5</c:v>
                </c:pt>
                <c:pt idx="2575" formatCode="General">
                  <c:v>7.5705444000000023E-5</c:v>
                </c:pt>
                <c:pt idx="2576" formatCode="General">
                  <c:v>7.7965276400000045E-5</c:v>
                </c:pt>
                <c:pt idx="2577" formatCode="General">
                  <c:v>7.994073530000003E-5</c:v>
                </c:pt>
                <c:pt idx="2578" formatCode="General">
                  <c:v>8.4883126000000019E-5</c:v>
                </c:pt>
                <c:pt idx="2579" formatCode="General">
                  <c:v>8.0929356000000052E-5</c:v>
                </c:pt>
                <c:pt idx="2580" formatCode="General">
                  <c:v>7.704601010000004E-5</c:v>
                </c:pt>
                <c:pt idx="2581" formatCode="General">
                  <c:v>7.8106575500000032E-5</c:v>
                </c:pt>
                <c:pt idx="2582" formatCode="General">
                  <c:v>7.4857882300000033E-5</c:v>
                </c:pt>
                <c:pt idx="2583" formatCode="General">
                  <c:v>7.7612312500000027E-5</c:v>
                </c:pt>
                <c:pt idx="2584" formatCode="General">
                  <c:v>8.0930185500000031E-5</c:v>
                </c:pt>
                <c:pt idx="2585" formatCode="General">
                  <c:v>7.9588462500000033E-5</c:v>
                </c:pt>
                <c:pt idx="2586" formatCode="General">
                  <c:v>8.00829876E-5</c:v>
                </c:pt>
                <c:pt idx="2587" formatCode="General">
                  <c:v>7.7117700100000041E-5</c:v>
                </c:pt>
                <c:pt idx="2588" formatCode="General">
                  <c:v>8.1070793400000017E-5</c:v>
                </c:pt>
                <c:pt idx="2589" formatCode="General">
                  <c:v>7.9306300900000042E-5</c:v>
                </c:pt>
                <c:pt idx="2590" formatCode="General">
                  <c:v>7.8882607300000037E-5</c:v>
                </c:pt>
                <c:pt idx="2591" formatCode="General">
                  <c:v>8.1636411800000054E-5</c:v>
                </c:pt>
                <c:pt idx="2592" formatCode="General">
                  <c:v>7.8246237500000036E-5</c:v>
                </c:pt>
                <c:pt idx="2593" formatCode="General">
                  <c:v>7.9376477500000037E-5</c:v>
                </c:pt>
                <c:pt idx="2594" formatCode="General">
                  <c:v>7.4717179800000026E-5</c:v>
                </c:pt>
                <c:pt idx="2595" formatCode="General">
                  <c:v>7.4222844000000024E-5</c:v>
                </c:pt>
                <c:pt idx="2596" formatCode="General">
                  <c:v>7.2104347100000027E-5</c:v>
                </c:pt>
                <c:pt idx="2597" formatCode="General">
                  <c:v>8.1283389600000008E-5</c:v>
                </c:pt>
                <c:pt idx="2598" formatCode="General">
                  <c:v>8.2835482300000043E-5</c:v>
                </c:pt>
                <c:pt idx="2599" formatCode="General">
                  <c:v>7.6624244700000012E-5</c:v>
                </c:pt>
                <c:pt idx="2600" formatCode="General">
                  <c:v>8.1212223400000004E-5</c:v>
                </c:pt>
                <c:pt idx="2601" formatCode="General">
                  <c:v>7.393964190000003E-5</c:v>
                </c:pt>
                <c:pt idx="2602" formatCode="General">
                  <c:v>7.9024219300000029E-5</c:v>
                </c:pt>
                <c:pt idx="2603" formatCode="General">
                  <c:v>8.2554339300000052E-5</c:v>
                </c:pt>
                <c:pt idx="2604" formatCode="General">
                  <c:v>7.8389079100000026E-5</c:v>
                </c:pt>
                <c:pt idx="2605" formatCode="General">
                  <c:v>8.0929319700000032E-5</c:v>
                </c:pt>
                <c:pt idx="2606" formatCode="General">
                  <c:v>7.9094847000000029E-5</c:v>
                </c:pt>
                <c:pt idx="2607" formatCode="General">
                  <c:v>7.7046795900000047E-5</c:v>
                </c:pt>
                <c:pt idx="2608" formatCode="General">
                  <c:v>8.255439020000006E-5</c:v>
                </c:pt>
                <c:pt idx="2609" formatCode="General">
                  <c:v>7.6764445100000028E-5</c:v>
                </c:pt>
                <c:pt idx="2610" formatCode="General">
                  <c:v>7.7117576400000023E-5</c:v>
                </c:pt>
                <c:pt idx="2611" formatCode="General">
                  <c:v>8.0718236900000019E-5</c:v>
                </c:pt>
                <c:pt idx="2612" formatCode="General">
                  <c:v>7.8035402100000033E-5</c:v>
                </c:pt>
                <c:pt idx="2613" formatCode="General">
                  <c:v>8.2766710000000036E-5</c:v>
                </c:pt>
                <c:pt idx="2614" formatCode="General">
                  <c:v>7.8106197200000023E-5</c:v>
                </c:pt>
                <c:pt idx="2615" formatCode="General">
                  <c:v>7.9517638400000037E-5</c:v>
                </c:pt>
                <c:pt idx="2616" formatCode="General">
                  <c:v>7.7400261900000043E-5</c:v>
                </c:pt>
                <c:pt idx="2617" formatCode="General">
                  <c:v>8.0718338700000035E-5</c:v>
                </c:pt>
                <c:pt idx="2618" formatCode="General">
                  <c:v>7.4294359400000013E-5</c:v>
                </c:pt>
                <c:pt idx="2619" formatCode="General">
                  <c:v>7.8599790900000044E-5</c:v>
                </c:pt>
                <c:pt idx="2620" formatCode="General">
                  <c:v>8.1777194300000053E-5</c:v>
                </c:pt>
                <c:pt idx="2621" formatCode="General">
                  <c:v>7.7540331400000046E-5</c:v>
                </c:pt>
                <c:pt idx="2622" formatCode="General">
                  <c:v>7.7540753400000013E-5</c:v>
                </c:pt>
                <c:pt idx="2623" formatCode="General">
                  <c:v>7.2598682900000043E-5</c:v>
                </c:pt>
                <c:pt idx="2624" formatCode="General">
                  <c:v>7.408246170000005E-5</c:v>
                </c:pt>
                <c:pt idx="2625" formatCode="General">
                  <c:v>7.563561670000003E-5</c:v>
                </c:pt>
                <c:pt idx="2626" formatCode="General">
                  <c:v>7.5706229800000043E-5</c:v>
                </c:pt>
                <c:pt idx="2627" formatCode="General">
                  <c:v>7.5564734300000047E-5</c:v>
                </c:pt>
                <c:pt idx="2628" formatCode="General">
                  <c:v>8.0436249800000021E-5</c:v>
                </c:pt>
                <c:pt idx="2629" formatCode="General">
                  <c:v>7.8318247700000029E-5</c:v>
                </c:pt>
                <c:pt idx="2630" formatCode="General">
                  <c:v>7.7823759100000025E-5</c:v>
                </c:pt>
                <c:pt idx="2631" formatCode="General">
                  <c:v>7.1893300600000035E-5</c:v>
                </c:pt>
                <c:pt idx="2632" formatCode="General">
                  <c:v>8.2060847500000053E-5</c:v>
                </c:pt>
                <c:pt idx="2633" formatCode="General">
                  <c:v>8.0506972200000048E-5</c:v>
                </c:pt>
                <c:pt idx="2634" formatCode="General">
                  <c:v>8.149520730000002E-5</c:v>
                </c:pt>
                <c:pt idx="2635" formatCode="General">
                  <c:v>8.1142694400000015E-5</c:v>
                </c:pt>
                <c:pt idx="2636" formatCode="General">
                  <c:v>7.8742821600000029E-5</c:v>
                </c:pt>
                <c:pt idx="2637" formatCode="General">
                  <c:v>8.1141915900000036E-5</c:v>
                </c:pt>
                <c:pt idx="2638" formatCode="General">
                  <c:v>7.690579510000001E-5</c:v>
                </c:pt>
                <c:pt idx="2639" formatCode="General">
                  <c:v>7.8741293700000027E-5</c:v>
                </c:pt>
                <c:pt idx="2640" formatCode="General">
                  <c:v>7.7330136300000048E-5</c:v>
                </c:pt>
                <c:pt idx="2641" formatCode="General">
                  <c:v>8.0365389300000054E-5</c:v>
                </c:pt>
                <c:pt idx="2642" formatCode="General">
                  <c:v>8.1991122000000049E-5</c:v>
                </c:pt>
                <c:pt idx="2643" formatCode="General">
                  <c:v>7.3517221600000049E-5</c:v>
                </c:pt>
                <c:pt idx="2644" formatCode="General">
                  <c:v>7.6270785900000012E-5</c:v>
                </c:pt>
                <c:pt idx="2645" formatCode="General">
                  <c:v>7.4152718300000023E-5</c:v>
                </c:pt>
                <c:pt idx="2646" formatCode="General">
                  <c:v>7.9871599200000024E-5</c:v>
                </c:pt>
                <c:pt idx="2647" formatCode="General">
                  <c:v>8.1213846000000018E-5</c:v>
                </c:pt>
                <c:pt idx="2648" formatCode="General">
                  <c:v>7.8459481300000047E-5</c:v>
                </c:pt>
                <c:pt idx="2649" formatCode="General">
                  <c:v>7.5352480100000045E-5</c:v>
                </c:pt>
                <c:pt idx="2650" formatCode="General">
                  <c:v>7.7189077300000028E-5</c:v>
                </c:pt>
                <c:pt idx="2651" formatCode="General">
                  <c:v>7.6200187300000036E-5</c:v>
                </c:pt>
                <c:pt idx="2652" formatCode="General">
                  <c:v>7.6411997700000047E-5</c:v>
                </c:pt>
                <c:pt idx="2653" formatCode="General">
                  <c:v>7.860089680000001E-5</c:v>
                </c:pt>
                <c:pt idx="2654" formatCode="General">
                  <c:v>7.7682445400000023E-5</c:v>
                </c:pt>
                <c:pt idx="2655" formatCode="General">
                  <c:v>7.9942241400000048E-5</c:v>
                </c:pt>
                <c:pt idx="2656" formatCode="General">
                  <c:v>7.5141564600000017E-5</c:v>
                </c:pt>
                <c:pt idx="2657" formatCode="General">
                  <c:v>7.6342097600000031E-5</c:v>
                </c:pt>
                <c:pt idx="2658" formatCode="General">
                  <c:v>7.3376293600000035E-5</c:v>
                </c:pt>
                <c:pt idx="2659" formatCode="General">
                  <c:v>7.9589801300000026E-5</c:v>
                </c:pt>
                <c:pt idx="2660" formatCode="General">
                  <c:v>7.4930554500000023E-5</c:v>
                </c:pt>
                <c:pt idx="2661" formatCode="General">
                  <c:v>8.0790850900000041E-5</c:v>
                </c:pt>
                <c:pt idx="2662" formatCode="General">
                  <c:v>7.7259814100000032E-5</c:v>
                </c:pt>
                <c:pt idx="2663" formatCode="General">
                  <c:v>7.528215790000003E-5</c:v>
                </c:pt>
                <c:pt idx="2664" formatCode="General">
                  <c:v>7.4011724800000041E-5</c:v>
                </c:pt>
                <c:pt idx="2665" formatCode="General">
                  <c:v>7.4223149600000015E-5</c:v>
                </c:pt>
                <c:pt idx="2666" formatCode="General">
                  <c:v>7.3305651300000047E-5</c:v>
                </c:pt>
                <c:pt idx="2667" formatCode="General">
                  <c:v>7.4788549700000013E-5</c:v>
                </c:pt>
                <c:pt idx="2668" formatCode="General">
                  <c:v>7.6129064800000031E-5</c:v>
                </c:pt>
                <c:pt idx="2669" formatCode="General">
                  <c:v>8.170765800000005E-5</c:v>
                </c:pt>
                <c:pt idx="2670" formatCode="General">
                  <c:v>7.6623378800000036E-5</c:v>
                </c:pt>
                <c:pt idx="2671" formatCode="General">
                  <c:v>7.3446637500000042E-5</c:v>
                </c:pt>
                <c:pt idx="2672" formatCode="General">
                  <c:v>7.4293857300000035E-5</c:v>
                </c:pt>
                <c:pt idx="2673" formatCode="General">
                  <c:v>7.5141775600000014E-5</c:v>
                </c:pt>
                <c:pt idx="2674" formatCode="General">
                  <c:v>7.8319215400000035E-5</c:v>
                </c:pt>
                <c:pt idx="2675" formatCode="General">
                  <c:v>7.5637137300000031E-5</c:v>
                </c:pt>
                <c:pt idx="2676" formatCode="General">
                  <c:v>7.6905766000000012E-5</c:v>
                </c:pt>
                <c:pt idx="2677" formatCode="General">
                  <c:v>7.9800513000000025E-5</c:v>
                </c:pt>
                <c:pt idx="2678" formatCode="General">
                  <c:v>7.5212301500000026E-5</c:v>
                </c:pt>
                <c:pt idx="2679" formatCode="General">
                  <c:v>7.6341835700000012E-5</c:v>
                </c:pt>
                <c:pt idx="2680" formatCode="General">
                  <c:v>7.1681330200000027E-5</c:v>
                </c:pt>
                <c:pt idx="2681" formatCode="General">
                  <c:v>7.6906464500000026E-5</c:v>
                </c:pt>
                <c:pt idx="2682" formatCode="General">
                  <c:v>7.5212854400000034E-5</c:v>
                </c:pt>
                <c:pt idx="2683" formatCode="General">
                  <c:v>7.2245937200000031E-5</c:v>
                </c:pt>
                <c:pt idx="2684" formatCode="General">
                  <c:v>7.8459757800000013E-5</c:v>
                </c:pt>
                <c:pt idx="2685" formatCode="General">
                  <c:v>7.2882059600000023E-5</c:v>
                </c:pt>
                <c:pt idx="2686" formatCode="General">
                  <c:v>7.7471377200000026E-5</c:v>
                </c:pt>
                <c:pt idx="2687" formatCode="General">
                  <c:v>7.267060570000001E-5</c:v>
                </c:pt>
                <c:pt idx="2688" formatCode="General">
                  <c:v>7.3588496900000029E-5</c:v>
                </c:pt>
                <c:pt idx="2689" formatCode="General">
                  <c:v>7.1257869400000016E-5</c:v>
                </c:pt>
                <c:pt idx="2690" formatCode="General">
                  <c:v>7.4082468900000045E-5</c:v>
                </c:pt>
                <c:pt idx="2691" formatCode="General">
                  <c:v>7.2810857100000025E-5</c:v>
                </c:pt>
                <c:pt idx="2692" formatCode="General">
                  <c:v>7.3305855000000016E-5</c:v>
                </c:pt>
                <c:pt idx="2693" formatCode="General">
                  <c:v>7.3304734500000048E-5</c:v>
                </c:pt>
                <c:pt idx="2694" formatCode="General">
                  <c:v>7.8035547600000034E-5</c:v>
                </c:pt>
                <c:pt idx="2695" formatCode="General">
                  <c:v>7.5564668800000011E-5</c:v>
                </c:pt>
                <c:pt idx="2696" formatCode="General">
                  <c:v>6.9775414900000046E-5</c:v>
                </c:pt>
                <c:pt idx="2697" formatCode="General">
                  <c:v>7.3377137600000024E-5</c:v>
                </c:pt>
                <c:pt idx="2698" formatCode="General">
                  <c:v>7.358817670000001E-5</c:v>
                </c:pt>
                <c:pt idx="2699" formatCode="General">
                  <c:v>7.4717143400000028E-5</c:v>
                </c:pt>
                <c:pt idx="2700" formatCode="General">
                  <c:v>7.4576295400000046E-5</c:v>
                </c:pt>
                <c:pt idx="2701" formatCode="General">
                  <c:v>7.521126830000001E-5</c:v>
                </c:pt>
                <c:pt idx="2702" formatCode="General">
                  <c:v>7.4293879200000023E-5</c:v>
                </c:pt>
                <c:pt idx="2703" formatCode="General">
                  <c:v>7.252930660000001E-5</c:v>
                </c:pt>
                <c:pt idx="2704" formatCode="General">
                  <c:v>7.9519035400000025E-5</c:v>
                </c:pt>
                <c:pt idx="2705" formatCode="General">
                  <c:v>7.5000170900000023E-5</c:v>
                </c:pt>
                <c:pt idx="2706" formatCode="General">
                  <c:v>7.7966076800000026E-5</c:v>
                </c:pt>
                <c:pt idx="2707" formatCode="General">
                  <c:v>7.754212130000003E-5</c:v>
                </c:pt>
                <c:pt idx="2708" formatCode="General">
                  <c:v>7.4929950600000029E-5</c:v>
                </c:pt>
                <c:pt idx="2709" formatCode="General">
                  <c:v>7.5142474100000029E-5</c:v>
                </c:pt>
                <c:pt idx="2710" formatCode="General">
                  <c:v>7.0198890200000026E-5</c:v>
                </c:pt>
                <c:pt idx="2711" formatCode="General">
                  <c:v>7.7894968900000023E-5</c:v>
                </c:pt>
                <c:pt idx="2712" formatCode="General">
                  <c:v>7.168213050000003E-5</c:v>
                </c:pt>
                <c:pt idx="2713" formatCode="General">
                  <c:v>7.1681817600000012E-5</c:v>
                </c:pt>
                <c:pt idx="2714" formatCode="General">
                  <c:v>7.4364870700000023E-5</c:v>
                </c:pt>
                <c:pt idx="2715" formatCode="General">
                  <c:v>7.3940857000000032E-5</c:v>
                </c:pt>
                <c:pt idx="2716" formatCode="General">
                  <c:v>7.0128298800000032E-5</c:v>
                </c:pt>
                <c:pt idx="2717" formatCode="General">
                  <c:v>7.6835196500000033E-5</c:v>
                </c:pt>
                <c:pt idx="2718" formatCode="General">
                  <c:v>7.6977004900000034E-5</c:v>
                </c:pt>
                <c:pt idx="2719" formatCode="General">
                  <c:v>7.4082090600000036E-5</c:v>
                </c:pt>
                <c:pt idx="2720" formatCode="General">
                  <c:v>7.6059208400000014E-5</c:v>
                </c:pt>
                <c:pt idx="2721" formatCode="General">
                  <c:v>7.591732720000003E-5</c:v>
                </c:pt>
                <c:pt idx="2722" formatCode="General">
                  <c:v>7.1964568600000014E-5</c:v>
                </c:pt>
                <c:pt idx="2723" formatCode="General">
                  <c:v>6.928198850000001E-5</c:v>
                </c:pt>
                <c:pt idx="2724" formatCode="General">
                  <c:v>7.309357170000003E-5</c:v>
                </c:pt>
                <c:pt idx="2725" formatCode="General">
                  <c:v>7.6976852100000032E-5</c:v>
                </c:pt>
                <c:pt idx="2726" formatCode="General">
                  <c:v>7.4082250600000047E-5</c:v>
                </c:pt>
                <c:pt idx="2727" formatCode="General">
                  <c:v>7.8035780500000033E-5</c:v>
                </c:pt>
                <c:pt idx="2728" formatCode="General">
                  <c:v>7.2882132400000046E-5</c:v>
                </c:pt>
                <c:pt idx="2729" formatCode="General">
                  <c:v>7.3093593500000027E-5</c:v>
                </c:pt>
                <c:pt idx="2730" formatCode="General">
                  <c:v>7.6553325900000031E-5</c:v>
                </c:pt>
                <c:pt idx="2731" formatCode="General">
                  <c:v>7.6906930200000047E-5</c:v>
                </c:pt>
                <c:pt idx="2732" formatCode="General">
                  <c:v>7.4929987000000027E-5</c:v>
                </c:pt>
                <c:pt idx="2733" formatCode="General">
                  <c:v>7.1328613600000012E-5</c:v>
                </c:pt>
                <c:pt idx="2734" formatCode="General">
                  <c:v>7.5847092400000012E-5</c:v>
                </c:pt>
                <c:pt idx="2735" formatCode="General">
                  <c:v>7.4223971800000047E-5</c:v>
                </c:pt>
                <c:pt idx="2736" formatCode="General">
                  <c:v>7.8177494300000041E-5</c:v>
                </c:pt>
                <c:pt idx="2737" formatCode="General">
                  <c:v>7.4718373100000031E-5</c:v>
                </c:pt>
                <c:pt idx="2738" formatCode="General">
                  <c:v>7.0128167900000032E-5</c:v>
                </c:pt>
                <c:pt idx="2739" formatCode="General">
                  <c:v>7.7613018200000023E-5</c:v>
                </c:pt>
                <c:pt idx="2740" formatCode="General">
                  <c:v>7.6836848200000017E-5</c:v>
                </c:pt>
                <c:pt idx="2741" formatCode="General">
                  <c:v>7.3658622600000017E-5</c:v>
                </c:pt>
                <c:pt idx="2742" formatCode="General">
                  <c:v>7.3447110500000009E-5</c:v>
                </c:pt>
                <c:pt idx="2743" formatCode="General">
                  <c:v>7.3517097900000045E-5</c:v>
                </c:pt>
                <c:pt idx="2744" formatCode="General">
                  <c:v>7.9659628700000024E-5</c:v>
                </c:pt>
                <c:pt idx="2745" formatCode="General">
                  <c:v>7.966042900000004E-5</c:v>
                </c:pt>
                <c:pt idx="2746" formatCode="General">
                  <c:v>7.5494223000000036E-5</c:v>
                </c:pt>
                <c:pt idx="2747" formatCode="General">
                  <c:v>7.2175869700000011E-5</c:v>
                </c:pt>
                <c:pt idx="2748" formatCode="General">
                  <c:v>6.9704809000000029E-5</c:v>
                </c:pt>
                <c:pt idx="2749" formatCode="General">
                  <c:v>7.2881171900000049E-5</c:v>
                </c:pt>
                <c:pt idx="2750" formatCode="General">
                  <c:v>7.9165482000000031E-5</c:v>
                </c:pt>
                <c:pt idx="2751" formatCode="General">
                  <c:v>7.5069656300000032E-5</c:v>
                </c:pt>
                <c:pt idx="2752" formatCode="General">
                  <c:v>7.8812852700000036E-5</c:v>
                </c:pt>
                <c:pt idx="2753" formatCode="General">
                  <c:v>7.4435120000000023E-5</c:v>
                </c:pt>
                <c:pt idx="2754" formatCode="General">
                  <c:v>7.9588229700000026E-5</c:v>
                </c:pt>
                <c:pt idx="2755" formatCode="General">
                  <c:v>7.3446906800000013E-5</c:v>
                </c:pt>
                <c:pt idx="2756" formatCode="General">
                  <c:v>7.5070922300000029E-5</c:v>
                </c:pt>
                <c:pt idx="2757" formatCode="General">
                  <c:v>7.6835916800000031E-5</c:v>
                </c:pt>
                <c:pt idx="2758" formatCode="General">
                  <c:v>7.6129756100000022E-5</c:v>
                </c:pt>
                <c:pt idx="2759" formatCode="General">
                  <c:v>7.6481286700000033E-5</c:v>
                </c:pt>
                <c:pt idx="2760" formatCode="General">
                  <c:v>7.5847128800000011E-5</c:v>
                </c:pt>
                <c:pt idx="2761" formatCode="General">
                  <c:v>7.3728326200000032E-5</c:v>
                </c:pt>
                <c:pt idx="2762" formatCode="General">
                  <c:v>7.7047348900000033E-5</c:v>
                </c:pt>
                <c:pt idx="2763" formatCode="General">
                  <c:v>7.5918076600000025E-5</c:v>
                </c:pt>
                <c:pt idx="2764" formatCode="General">
                  <c:v>7.4717136200000046E-5</c:v>
                </c:pt>
                <c:pt idx="2765" formatCode="General">
                  <c:v>7.4364208600000048E-5</c:v>
                </c:pt>
                <c:pt idx="2766" formatCode="General">
                  <c:v>7.9306417300000059E-5</c:v>
                </c:pt>
                <c:pt idx="2767" formatCode="General">
                  <c:v>7.6764525100000034E-5</c:v>
                </c:pt>
                <c:pt idx="2768" formatCode="General">
                  <c:v>7.1962800600000032E-5</c:v>
                </c:pt>
                <c:pt idx="2769" formatCode="General">
                  <c:v>7.6905431300000024E-5</c:v>
                </c:pt>
                <c:pt idx="2770" formatCode="General">
                  <c:v>8.1212776400000004E-5</c:v>
                </c:pt>
                <c:pt idx="2771" formatCode="General">
                  <c:v>7.641170670000003E-5</c:v>
                </c:pt>
                <c:pt idx="2772" formatCode="General">
                  <c:v>7.8529141300000014E-5</c:v>
                </c:pt>
                <c:pt idx="2773" formatCode="General">
                  <c:v>7.6340547800000027E-5</c:v>
                </c:pt>
                <c:pt idx="2774" formatCode="General">
                  <c:v>8.0929618000000035E-5</c:v>
                </c:pt>
                <c:pt idx="2775" formatCode="General">
                  <c:v>7.6482931000000038E-5</c:v>
                </c:pt>
                <c:pt idx="2776" formatCode="General">
                  <c:v>7.8882498200000048E-5</c:v>
                </c:pt>
                <c:pt idx="2777" formatCode="General">
                  <c:v>7.4646479300000029E-5</c:v>
                </c:pt>
                <c:pt idx="2778" formatCode="General">
                  <c:v>7.3728617300000026E-5</c:v>
                </c:pt>
                <c:pt idx="2779" formatCode="General">
                  <c:v>7.3163755600000012E-5</c:v>
                </c:pt>
                <c:pt idx="2780" formatCode="General">
                  <c:v>7.2880982800000026E-5</c:v>
                </c:pt>
                <c:pt idx="2781" formatCode="General">
                  <c:v>7.7823446200000047E-5</c:v>
                </c:pt>
                <c:pt idx="2782" formatCode="General">
                  <c:v>7.7894044800000024E-5</c:v>
                </c:pt>
                <c:pt idx="2783" formatCode="General">
                  <c:v>7.8741461000000025E-5</c:v>
                </c:pt>
                <c:pt idx="2784" formatCode="General">
                  <c:v>8.1989361200000022E-5</c:v>
                </c:pt>
                <c:pt idx="2785" formatCode="General">
                  <c:v>8.0647412700000045E-5</c:v>
                </c:pt>
                <c:pt idx="2786" formatCode="General">
                  <c:v>8.149504720000003E-5</c:v>
                </c:pt>
                <c:pt idx="2787" formatCode="General">
                  <c:v>7.6692682300000031E-5</c:v>
                </c:pt>
                <c:pt idx="2788" formatCode="General">
                  <c:v>8.2200873300000043E-5</c:v>
                </c:pt>
                <c:pt idx="2789" formatCode="General">
                  <c:v>7.9941834000000028E-5</c:v>
                </c:pt>
                <c:pt idx="2790" formatCode="General">
                  <c:v>7.6129916100000034E-5</c:v>
                </c:pt>
                <c:pt idx="2791" formatCode="General">
                  <c:v>7.337588610000001E-5</c:v>
                </c:pt>
                <c:pt idx="2792" formatCode="General">
                  <c:v>7.7612341600000024E-5</c:v>
                </c:pt>
                <c:pt idx="2793" formatCode="General">
                  <c:v>7.761186130000003E-5</c:v>
                </c:pt>
                <c:pt idx="2794" formatCode="General">
                  <c:v>8.3118808100000056E-5</c:v>
                </c:pt>
                <c:pt idx="2795" formatCode="General">
                  <c:v>8.0436053400000039E-5</c:v>
                </c:pt>
                <c:pt idx="2796" formatCode="General">
                  <c:v>8.4460218200000021E-5</c:v>
                </c:pt>
                <c:pt idx="2797" formatCode="General">
                  <c:v>8.008311120000004E-5</c:v>
                </c:pt>
                <c:pt idx="2798" formatCode="General">
                  <c:v>7.6835160100000035E-5</c:v>
                </c:pt>
                <c:pt idx="2799" formatCode="General">
                  <c:v>7.9306228100000045E-5</c:v>
                </c:pt>
                <c:pt idx="2800" formatCode="General">
                  <c:v>7.6834498000000046E-5</c:v>
                </c:pt>
                <c:pt idx="2801" formatCode="General">
                  <c:v>7.8883116700000029E-5</c:v>
                </c:pt>
                <c:pt idx="2802" formatCode="General">
                  <c:v>7.7682481800000049E-5</c:v>
                </c:pt>
                <c:pt idx="2803" formatCode="General">
                  <c:v>8.029423040000005E-5</c:v>
                </c:pt>
                <c:pt idx="2804" formatCode="General">
                  <c:v>7.782351900000003E-5</c:v>
                </c:pt>
                <c:pt idx="2805" formatCode="General">
                  <c:v>8.453205370000005E-5</c:v>
                </c:pt>
                <c:pt idx="2806" formatCode="General">
                  <c:v>7.7612909100000047E-5</c:v>
                </c:pt>
                <c:pt idx="2807" formatCode="General">
                  <c:v>7.5634721700000029E-5</c:v>
                </c:pt>
                <c:pt idx="2808" formatCode="General">
                  <c:v>7.9871177100000024E-5</c:v>
                </c:pt>
                <c:pt idx="2809" formatCode="General">
                  <c:v>7.7541320900000035E-5</c:v>
                </c:pt>
                <c:pt idx="2810" formatCode="General">
                  <c:v>7.9377307000000043E-5</c:v>
                </c:pt>
                <c:pt idx="2811" formatCode="General">
                  <c:v>7.8671291700000031E-5</c:v>
                </c:pt>
                <c:pt idx="2812" formatCode="General">
                  <c:v>7.9376899500000031E-5</c:v>
                </c:pt>
                <c:pt idx="2813" formatCode="General">
                  <c:v>7.4999610700000028E-5</c:v>
                </c:pt>
                <c:pt idx="2814" formatCode="General">
                  <c:v>7.1610236800000046E-5</c:v>
                </c:pt>
                <c:pt idx="2815" formatCode="General">
                  <c:v>8.1636193500000042E-5</c:v>
                </c:pt>
                <c:pt idx="2816" formatCode="General">
                  <c:v>7.9659184800000027E-5</c:v>
                </c:pt>
                <c:pt idx="2817" formatCode="General">
                  <c:v>7.7258177000000036E-5</c:v>
                </c:pt>
                <c:pt idx="2818" formatCode="General">
                  <c:v>8.0648067500000046E-5</c:v>
                </c:pt>
                <c:pt idx="2819" formatCode="General">
                  <c:v>8.078902470000005E-5</c:v>
                </c:pt>
                <c:pt idx="2820" formatCode="General">
                  <c:v>7.8247081500000011E-5</c:v>
                </c:pt>
                <c:pt idx="2821" formatCode="General">
                  <c:v>7.8247394400000029E-5</c:v>
                </c:pt>
                <c:pt idx="2822" formatCode="General">
                  <c:v>8.1283273200000004E-5</c:v>
                </c:pt>
                <c:pt idx="2823" formatCode="General">
                  <c:v>7.9376804900000038E-5</c:v>
                </c:pt>
                <c:pt idx="2824" formatCode="General">
                  <c:v>8.1707235900000037E-5</c:v>
                </c:pt>
                <c:pt idx="2825" formatCode="General">
                  <c:v>8.2482445600000015E-5</c:v>
                </c:pt>
                <c:pt idx="2826" formatCode="General">
                  <c:v>7.9660123400000023E-5</c:v>
                </c:pt>
                <c:pt idx="2827" formatCode="General">
                  <c:v>8.2412880100000036E-5</c:v>
                </c:pt>
                <c:pt idx="2828" formatCode="General">
                  <c:v>7.9800694900000039E-5</c:v>
                </c:pt>
                <c:pt idx="2829" formatCode="General">
                  <c:v>8.5024825200000079E-5</c:v>
                </c:pt>
                <c:pt idx="2830" formatCode="General">
                  <c:v>7.7682496300000045E-5</c:v>
                </c:pt>
                <c:pt idx="2831" formatCode="General">
                  <c:v>7.8035780500000033E-5</c:v>
                </c:pt>
                <c:pt idx="2832" formatCode="General">
                  <c:v>8.0506462800000056E-5</c:v>
                </c:pt>
                <c:pt idx="2833" formatCode="General">
                  <c:v>7.7894474100000059E-5</c:v>
                </c:pt>
                <c:pt idx="2834" formatCode="General">
                  <c:v>7.8742712500000025E-5</c:v>
                </c:pt>
                <c:pt idx="2835" formatCode="General">
                  <c:v>7.9658682800000041E-5</c:v>
                </c:pt>
                <c:pt idx="2836" formatCode="General">
                  <c:v>7.330508380000001E-5</c:v>
                </c:pt>
                <c:pt idx="2837" formatCode="General">
                  <c:v>7.852971610000001E-5</c:v>
                </c:pt>
                <c:pt idx="2838" formatCode="General">
                  <c:v>7.4504467200000031E-5</c:v>
                </c:pt>
                <c:pt idx="2839" formatCode="General">
                  <c:v>8.1495723900000034E-5</c:v>
                </c:pt>
                <c:pt idx="2840" formatCode="General">
                  <c:v>8.2413018400000001E-5</c:v>
                </c:pt>
                <c:pt idx="2841" formatCode="General">
                  <c:v>7.8105593300000029E-5</c:v>
                </c:pt>
                <c:pt idx="2842" formatCode="General">
                  <c:v>8.297758900000002E-5</c:v>
                </c:pt>
                <c:pt idx="2843" formatCode="General">
                  <c:v>8.0152895000000043E-5</c:v>
                </c:pt>
                <c:pt idx="2844" formatCode="General">
                  <c:v>7.3446623000000046E-5</c:v>
                </c:pt>
                <c:pt idx="2845" formatCode="General">
                  <c:v>8.1566191500000046E-5</c:v>
                </c:pt>
                <c:pt idx="2846" formatCode="General">
                  <c:v>7.9728881200000047E-5</c:v>
                </c:pt>
                <c:pt idx="2847" formatCode="General">
                  <c:v>7.9518606100000043E-5</c:v>
                </c:pt>
                <c:pt idx="2848" formatCode="General">
                  <c:v>7.6340373200000028E-5</c:v>
                </c:pt>
                <c:pt idx="2849" formatCode="General">
                  <c:v>8.319069460000003E-5</c:v>
                </c:pt>
                <c:pt idx="2850" formatCode="General">
                  <c:v>8.1353646200000036E-5</c:v>
                </c:pt>
                <c:pt idx="2851" formatCode="General">
                  <c:v>7.8247612700000027E-5</c:v>
                </c:pt>
                <c:pt idx="2852" formatCode="General">
                  <c:v>8.0789890500000035E-5</c:v>
                </c:pt>
                <c:pt idx="2853" formatCode="General">
                  <c:v>7.7117307200000031E-5</c:v>
                </c:pt>
                <c:pt idx="2854" formatCode="General">
                  <c:v>7.8459153900000032E-5</c:v>
                </c:pt>
                <c:pt idx="2855" formatCode="General">
                  <c:v>8.19186316E-5</c:v>
                </c:pt>
                <c:pt idx="2856" formatCode="General">
                  <c:v>7.9447629100000026E-5</c:v>
                </c:pt>
                <c:pt idx="2857" formatCode="General">
                  <c:v>8.6860818600000033E-5</c:v>
                </c:pt>
                <c:pt idx="2858" formatCode="General">
                  <c:v>7.7681819700000033E-5</c:v>
                </c:pt>
                <c:pt idx="2859" formatCode="General">
                  <c:v>8.4531275200000044E-5</c:v>
                </c:pt>
                <c:pt idx="2860" formatCode="General">
                  <c:v>7.7399628900000038E-5</c:v>
                </c:pt>
                <c:pt idx="2861" formatCode="General">
                  <c:v>7.852893030000003E-5</c:v>
                </c:pt>
                <c:pt idx="2862" formatCode="General">
                  <c:v>7.8388155100000032E-5</c:v>
                </c:pt>
                <c:pt idx="2863" formatCode="General">
                  <c:v>7.7894852400000027E-5</c:v>
                </c:pt>
                <c:pt idx="2864" formatCode="General">
                  <c:v>8.2058868400000054E-5</c:v>
                </c:pt>
                <c:pt idx="2865" formatCode="General">
                  <c:v>7.6835509400000011E-5</c:v>
                </c:pt>
                <c:pt idx="2866" formatCode="General">
                  <c:v>8.128333140000004E-5</c:v>
                </c:pt>
                <c:pt idx="2867" formatCode="General">
                  <c:v>7.7400240100000046E-5</c:v>
                </c:pt>
                <c:pt idx="2868" formatCode="General">
                  <c:v>8.128372430000001E-5</c:v>
                </c:pt>
                <c:pt idx="2869" formatCode="General">
                  <c:v>7.8671313500000014E-5</c:v>
                </c:pt>
                <c:pt idx="2870" formatCode="General">
                  <c:v>7.9377467000000041E-5</c:v>
                </c:pt>
                <c:pt idx="2871" formatCode="General">
                  <c:v>7.6835145599999998E-5</c:v>
                </c:pt>
                <c:pt idx="2872" formatCode="General">
                  <c:v>8.3048071200000033E-5</c:v>
                </c:pt>
                <c:pt idx="2873" formatCode="General">
                  <c:v>7.8106313600000027E-5</c:v>
                </c:pt>
                <c:pt idx="2874" formatCode="General">
                  <c:v>8.2341670300000011E-5</c:v>
                </c:pt>
                <c:pt idx="2875" formatCode="General">
                  <c:v>7.9023979200000048E-5</c:v>
                </c:pt>
                <c:pt idx="2876" formatCode="General">
                  <c:v>7.521166840000003E-5</c:v>
                </c:pt>
                <c:pt idx="2877" formatCode="General">
                  <c:v>8.0365221900000023E-5</c:v>
                </c:pt>
                <c:pt idx="2878" formatCode="General">
                  <c:v>8.2977494500000032E-5</c:v>
                </c:pt>
                <c:pt idx="2879" formatCode="General">
                  <c:v>8.078944670000003E-5</c:v>
                </c:pt>
                <c:pt idx="2880" formatCode="General">
                  <c:v>8.064758730000003E-5</c:v>
                </c:pt>
                <c:pt idx="2881" formatCode="General">
                  <c:v>8.1918609800000016E-5</c:v>
                </c:pt>
                <c:pt idx="2882" formatCode="General">
                  <c:v>8.3047190900000038E-5</c:v>
                </c:pt>
                <c:pt idx="2883" formatCode="General">
                  <c:v>8.2695143600000035E-5</c:v>
                </c:pt>
                <c:pt idx="2884" formatCode="General">
                  <c:v>8.1000143800000028E-5</c:v>
                </c:pt>
                <c:pt idx="2885" formatCode="General">
                  <c:v>8.0435944300000063E-5</c:v>
                </c:pt>
                <c:pt idx="2886" formatCode="General">
                  <c:v>8.1141661200000053E-5</c:v>
                </c:pt>
                <c:pt idx="2887" formatCode="General">
                  <c:v>7.8599594400000029E-5</c:v>
                </c:pt>
                <c:pt idx="2888" formatCode="General">
                  <c:v>8.1848345900000042E-5</c:v>
                </c:pt>
                <c:pt idx="2889" formatCode="General">
                  <c:v>8.297822210000003E-5</c:v>
                </c:pt>
                <c:pt idx="2890" formatCode="General">
                  <c:v>8.4531115100000041E-5</c:v>
                </c:pt>
                <c:pt idx="2891" formatCode="General">
                  <c:v>8.0788697200000016E-5</c:v>
                </c:pt>
                <c:pt idx="2892" formatCode="General">
                  <c:v>7.4787443700000028E-5</c:v>
                </c:pt>
                <c:pt idx="2893" formatCode="General">
                  <c:v>8.1001606300000025E-5</c:v>
                </c:pt>
                <c:pt idx="2894" formatCode="General">
                  <c:v>7.8882301800000025E-5</c:v>
                </c:pt>
                <c:pt idx="2895" formatCode="General">
                  <c:v>8.3472172300000049E-5</c:v>
                </c:pt>
                <c:pt idx="2896" formatCode="General">
                  <c:v>8.114214870000003E-5</c:v>
                </c:pt>
                <c:pt idx="2897" formatCode="General">
                  <c:v>8.2553764500000029E-5</c:v>
                </c:pt>
                <c:pt idx="2898" formatCode="General">
                  <c:v>8.3825689200000081E-5</c:v>
                </c:pt>
                <c:pt idx="2899" formatCode="General">
                  <c:v>7.9165387400000024E-5</c:v>
                </c:pt>
                <c:pt idx="2900" formatCode="General">
                  <c:v>7.9447658200000024E-5</c:v>
                </c:pt>
                <c:pt idx="2901" formatCode="General">
                  <c:v>8.4106926800000051E-5</c:v>
                </c:pt>
                <c:pt idx="2902" formatCode="General">
                  <c:v>7.9235149300000012E-5</c:v>
                </c:pt>
                <c:pt idx="2903" formatCode="General">
                  <c:v>7.7258919200000036E-5</c:v>
                </c:pt>
                <c:pt idx="2904" formatCode="General">
                  <c:v>7.6834941900000029E-5</c:v>
                </c:pt>
                <c:pt idx="2905" formatCode="General">
                  <c:v>7.9730889400000029E-5</c:v>
                </c:pt>
                <c:pt idx="2906" formatCode="General">
                  <c:v>7.7753517000000047E-5</c:v>
                </c:pt>
                <c:pt idx="2907" formatCode="General">
                  <c:v>8.1494712500000029E-5</c:v>
                </c:pt>
                <c:pt idx="2908" formatCode="General">
                  <c:v>8.0083380500000023E-5</c:v>
                </c:pt>
                <c:pt idx="2909" formatCode="General">
                  <c:v>8.2835729700000038E-5</c:v>
                </c:pt>
                <c:pt idx="2910" formatCode="General">
                  <c:v>7.8953664300000046E-5</c:v>
                </c:pt>
                <c:pt idx="2911" formatCode="General">
                  <c:v>7.8106139000000028E-5</c:v>
                </c:pt>
                <c:pt idx="2912" formatCode="General">
                  <c:v>7.895369340000003E-5</c:v>
                </c:pt>
                <c:pt idx="2913" formatCode="General">
                  <c:v>8.0083060300000032E-5</c:v>
                </c:pt>
                <c:pt idx="2914" formatCode="General">
                  <c:v>8.2130660300000036E-5</c:v>
                </c:pt>
                <c:pt idx="2915" formatCode="General">
                  <c:v>8.1706501100000043E-5</c:v>
                </c:pt>
                <c:pt idx="2916" formatCode="General">
                  <c:v>7.9517674700000043E-5</c:v>
                </c:pt>
                <c:pt idx="2917" formatCode="General">
                  <c:v>7.7682096200000026E-5</c:v>
                </c:pt>
                <c:pt idx="2918" formatCode="General">
                  <c:v>7.8247088800000012E-5</c:v>
                </c:pt>
                <c:pt idx="2919" formatCode="General">
                  <c:v>7.9518489700000026E-5</c:v>
                </c:pt>
                <c:pt idx="2920" formatCode="General">
                  <c:v>8.4036844800000049E-5</c:v>
                </c:pt>
                <c:pt idx="2921" formatCode="General">
                  <c:v>8.1919723000000038E-5</c:v>
                </c:pt>
                <c:pt idx="2922" formatCode="General">
                  <c:v>7.768359500000003E-5</c:v>
                </c:pt>
                <c:pt idx="2923" formatCode="General">
                  <c:v>7.9588331600000047E-5</c:v>
                </c:pt>
                <c:pt idx="2924" formatCode="General">
                  <c:v>8.1001635400000037E-5</c:v>
                </c:pt>
                <c:pt idx="2925" formatCode="General">
                  <c:v>8.0860765600000045E-5</c:v>
                </c:pt>
                <c:pt idx="2926" formatCode="General">
                  <c:v>7.3023584300000035E-5</c:v>
                </c:pt>
                <c:pt idx="2927" formatCode="General">
                  <c:v>7.8531069400000013E-5</c:v>
                </c:pt>
                <c:pt idx="2928" formatCode="General">
                  <c:v>8.5237021300000037E-5</c:v>
                </c:pt>
                <c:pt idx="2929" formatCode="General">
                  <c:v>8.3684804800000047E-5</c:v>
                </c:pt>
                <c:pt idx="2930" formatCode="General">
                  <c:v>7.676549280000004E-5</c:v>
                </c:pt>
                <c:pt idx="2931" formatCode="General">
                  <c:v>8.7144100700000033E-5</c:v>
                </c:pt>
                <c:pt idx="2932" formatCode="General">
                  <c:v>8.3190003400000043E-5</c:v>
                </c:pt>
                <c:pt idx="2933" formatCode="General">
                  <c:v>7.6482218000000027E-5</c:v>
                </c:pt>
                <c:pt idx="2934" formatCode="General">
                  <c:v>8.1283222200000005E-5</c:v>
                </c:pt>
                <c:pt idx="2935" formatCode="General">
                  <c:v>8.1425096100000042E-5</c:v>
                </c:pt>
                <c:pt idx="2936" formatCode="General">
                  <c:v>7.9871737400000024E-5</c:v>
                </c:pt>
                <c:pt idx="2937" formatCode="General">
                  <c:v>9.024852620000003E-5</c:v>
                </c:pt>
                <c:pt idx="2938" formatCode="General">
                  <c:v>8.6578140300000049E-5</c:v>
                </c:pt>
                <c:pt idx="2939" formatCode="General">
                  <c:v>8.5589657800000014E-5</c:v>
                </c:pt>
                <c:pt idx="2940" formatCode="General">
                  <c:v>7.5493975600000028E-5</c:v>
                </c:pt>
                <c:pt idx="2941" formatCode="General">
                  <c:v>7.739957800000003E-5</c:v>
                </c:pt>
                <c:pt idx="2942" formatCode="General">
                  <c:v>8.5167310300000043E-5</c:v>
                </c:pt>
                <c:pt idx="2943" formatCode="General">
                  <c:v>8.4601415400000041E-5</c:v>
                </c:pt>
                <c:pt idx="2944" formatCode="General">
                  <c:v>8.5589614200000006E-5</c:v>
                </c:pt>
                <c:pt idx="2945" formatCode="General">
                  <c:v>7.9446719600000028E-5</c:v>
                </c:pt>
                <c:pt idx="2946" formatCode="General">
                  <c:v>8.0647929300000046E-5</c:v>
                </c:pt>
                <c:pt idx="2947" formatCode="General">
                  <c:v>8.5165862400000061E-5</c:v>
                </c:pt>
                <c:pt idx="2948" formatCode="General">
                  <c:v>8.2342245200000053E-5</c:v>
                </c:pt>
                <c:pt idx="2949" formatCode="General">
                  <c:v>8.318976320000003E-5</c:v>
                </c:pt>
                <c:pt idx="2950" formatCode="General">
                  <c:v>8.3541795900000045E-5</c:v>
                </c:pt>
                <c:pt idx="2951" formatCode="General">
                  <c:v>8.3754188400000094E-5</c:v>
                </c:pt>
                <c:pt idx="2952" formatCode="General">
                  <c:v>9.0462606700000028E-5</c:v>
                </c:pt>
                <c:pt idx="2953" formatCode="General">
                  <c:v>8.0011668600000034E-5</c:v>
                </c:pt>
                <c:pt idx="2954" formatCode="General">
                  <c:v>8.2765094700000037E-5</c:v>
                </c:pt>
                <c:pt idx="2955" formatCode="General">
                  <c:v>7.9870391300000031E-5</c:v>
                </c:pt>
                <c:pt idx="2956" formatCode="General">
                  <c:v>8.481278200000002E-5</c:v>
                </c:pt>
                <c:pt idx="2957" formatCode="General">
                  <c:v>7.8529818000000018E-5</c:v>
                </c:pt>
                <c:pt idx="2958" formatCode="General">
                  <c:v>8.7637214200000037E-5</c:v>
                </c:pt>
                <c:pt idx="2959" formatCode="General">
                  <c:v>8.2695420100000055E-5</c:v>
                </c:pt>
                <c:pt idx="2960" formatCode="General">
                  <c:v>8.6365777000000016E-5</c:v>
                </c:pt>
                <c:pt idx="2961" formatCode="General">
                  <c:v>8.4318249700000031E-5</c:v>
                </c:pt>
                <c:pt idx="2962" formatCode="General">
                  <c:v>8.403589890000008E-5</c:v>
                </c:pt>
                <c:pt idx="2963" formatCode="General">
                  <c:v>8.1636004300000042E-5</c:v>
                </c:pt>
                <c:pt idx="2964" formatCode="General">
                  <c:v>8.5589061200000034E-5</c:v>
                </c:pt>
                <c:pt idx="2965" formatCode="General">
                  <c:v>8.6860505700000042E-5</c:v>
                </c:pt>
                <c:pt idx="2966" formatCode="General">
                  <c:v>8.4671330100000045E-5</c:v>
                </c:pt>
                <c:pt idx="2967" formatCode="General">
                  <c:v>8.4106846800000045E-5</c:v>
                </c:pt>
                <c:pt idx="2968" formatCode="General">
                  <c:v>8.4248247700000021E-5</c:v>
                </c:pt>
                <c:pt idx="2969" formatCode="General">
                  <c:v>8.1353435200000039E-5</c:v>
                </c:pt>
                <c:pt idx="2970" formatCode="General">
                  <c:v>7.6058000600000012E-5</c:v>
                </c:pt>
                <c:pt idx="2971" formatCode="General">
                  <c:v>8.918983080000002E-5</c:v>
                </c:pt>
                <c:pt idx="2972" formatCode="General">
                  <c:v>8.6576983400000028E-5</c:v>
                </c:pt>
                <c:pt idx="2973" formatCode="General">
                  <c:v>8.2977050600000022E-5</c:v>
                </c:pt>
                <c:pt idx="2974" formatCode="General">
                  <c:v>8.4106424800000051E-5</c:v>
                </c:pt>
                <c:pt idx="2975" formatCode="General">
                  <c:v>8.4882638500000029E-5</c:v>
                </c:pt>
                <c:pt idx="2976" formatCode="General">
                  <c:v>8.8485008700000048E-5</c:v>
                </c:pt>
                <c:pt idx="2977" formatCode="General">
                  <c:v>8.5873070900000032E-5</c:v>
                </c:pt>
                <c:pt idx="2978" formatCode="General">
                  <c:v>8.3965082000000052E-5</c:v>
                </c:pt>
                <c:pt idx="2979" formatCode="General">
                  <c:v>8.3894417900000066E-5</c:v>
                </c:pt>
                <c:pt idx="2980" formatCode="General">
                  <c:v>8.6578249500000043E-5</c:v>
                </c:pt>
                <c:pt idx="2981" formatCode="General">
                  <c:v>8.4529376200000056E-5</c:v>
                </c:pt>
                <c:pt idx="2982" formatCode="General">
                  <c:v>8.3400729600000039E-5</c:v>
                </c:pt>
                <c:pt idx="2983" formatCode="General">
                  <c:v>9.0672256200000019E-5</c:v>
                </c:pt>
                <c:pt idx="2984" formatCode="General">
                  <c:v>8.4389168500000053E-5</c:v>
                </c:pt>
                <c:pt idx="2985" formatCode="General">
                  <c:v>8.7000938900000038E-5</c:v>
                </c:pt>
                <c:pt idx="2986" formatCode="General">
                  <c:v>9.2155496500000077E-5</c:v>
                </c:pt>
                <c:pt idx="2987" formatCode="General">
                  <c:v>8.587192860000004E-5</c:v>
                </c:pt>
                <c:pt idx="2988" formatCode="General">
                  <c:v>8.5377265300000046E-5</c:v>
                </c:pt>
                <c:pt idx="2989" formatCode="General">
                  <c:v>8.6507461700000067E-5</c:v>
                </c:pt>
                <c:pt idx="2990" formatCode="General">
                  <c:v>8.5872248700000041E-5</c:v>
                </c:pt>
                <c:pt idx="2991" formatCode="General">
                  <c:v>8.6648018600000027E-5</c:v>
                </c:pt>
                <c:pt idx="2992" formatCode="General">
                  <c:v>8.0082427300000027E-5</c:v>
                </c:pt>
                <c:pt idx="2993" formatCode="General">
                  <c:v>8.2482780300000003E-5</c:v>
                </c:pt>
                <c:pt idx="2994" formatCode="General">
                  <c:v>8.7495158400000027E-5</c:v>
                </c:pt>
                <c:pt idx="2995" formatCode="General">
                  <c:v>8.4529696300000056E-5</c:v>
                </c:pt>
                <c:pt idx="2996" formatCode="General">
                  <c:v>8.438951770000001E-5</c:v>
                </c:pt>
                <c:pt idx="2997" formatCode="General">
                  <c:v>8.9260232900000036E-5</c:v>
                </c:pt>
                <c:pt idx="2998" formatCode="General">
                  <c:v>8.5236199100000045E-5</c:v>
                </c:pt>
                <c:pt idx="2999" formatCode="General">
                  <c:v>8.495435030000008E-5</c:v>
                </c:pt>
                <c:pt idx="3000" formatCode="General">
                  <c:v>8.9895998800000056E-5</c:v>
                </c:pt>
                <c:pt idx="3001" formatCode="General">
                  <c:v>8.6578038500000046E-5</c:v>
                </c:pt>
                <c:pt idx="3002" formatCode="General">
                  <c:v>8.7142318100000036E-5</c:v>
                </c:pt>
                <c:pt idx="3003" formatCode="General">
                  <c:v>8.0505728000000048E-5</c:v>
                </c:pt>
                <c:pt idx="3004" formatCode="General">
                  <c:v>8.8554465000000086E-5</c:v>
                </c:pt>
                <c:pt idx="3005" formatCode="General">
                  <c:v>8.1423466300000033E-5</c:v>
                </c:pt>
                <c:pt idx="3006" formatCode="General">
                  <c:v>8.0576857700000049E-5</c:v>
                </c:pt>
                <c:pt idx="3007" formatCode="General">
                  <c:v>8.594241810000004E-5</c:v>
                </c:pt>
                <c:pt idx="3008" formatCode="General">
                  <c:v>8.6577536400000028E-5</c:v>
                </c:pt>
                <c:pt idx="3009" formatCode="General">
                  <c:v>8.650697420000005E-5</c:v>
                </c:pt>
                <c:pt idx="3010" formatCode="General">
                  <c:v>8.4529965500000076E-5</c:v>
                </c:pt>
                <c:pt idx="3011" formatCode="General">
                  <c:v>8.4742117900000021E-5</c:v>
                </c:pt>
                <c:pt idx="3012" formatCode="General">
                  <c:v>8.5660678500000043E-5</c:v>
                </c:pt>
                <c:pt idx="3013" formatCode="General">
                  <c:v>8.3612831100000044E-5</c:v>
                </c:pt>
                <c:pt idx="3014" formatCode="General">
                  <c:v>8.3118022300000049E-5</c:v>
                </c:pt>
                <c:pt idx="3015" formatCode="General">
                  <c:v>8.9755281800000066E-5</c:v>
                </c:pt>
                <c:pt idx="3016" formatCode="General">
                  <c:v>8.1211255700000025E-5</c:v>
                </c:pt>
                <c:pt idx="3017" formatCode="General">
                  <c:v>8.664967750000002E-5</c:v>
                </c:pt>
                <c:pt idx="3018" formatCode="General">
                  <c:v>8.5447231000000023E-5</c:v>
                </c:pt>
                <c:pt idx="3019" formatCode="General">
                  <c:v>9.0178022200000034E-5</c:v>
                </c:pt>
                <c:pt idx="3020" formatCode="General">
                  <c:v>9.2155831200000052E-5</c:v>
                </c:pt>
                <c:pt idx="3021" formatCode="General">
                  <c:v>8.5518629900000043E-5</c:v>
                </c:pt>
                <c:pt idx="3022" formatCode="General">
                  <c:v>8.2977407100000034E-5</c:v>
                </c:pt>
                <c:pt idx="3023" formatCode="General">
                  <c:v>8.4883715300000025E-5</c:v>
                </c:pt>
                <c:pt idx="3024" formatCode="General">
                  <c:v>8.4741834100000041E-5</c:v>
                </c:pt>
                <c:pt idx="3025" formatCode="General">
                  <c:v>9.3779366600000056E-5</c:v>
                </c:pt>
                <c:pt idx="3026" formatCode="General">
                  <c:v>8.820304360000003E-5</c:v>
                </c:pt>
                <c:pt idx="3027" formatCode="General">
                  <c:v>8.6294785400000052E-5</c:v>
                </c:pt>
                <c:pt idx="3028" formatCode="General">
                  <c:v>8.4106344700000054E-5</c:v>
                </c:pt>
                <c:pt idx="3029" formatCode="General">
                  <c:v>8.212983080000003E-5</c:v>
                </c:pt>
                <c:pt idx="3030" formatCode="General">
                  <c:v>8.8625980400000061E-5</c:v>
                </c:pt>
                <c:pt idx="3031" formatCode="General">
                  <c:v>8.4248196800000054E-5</c:v>
                </c:pt>
                <c:pt idx="3032" formatCode="General">
                  <c:v>8.1211415800000014E-5</c:v>
                </c:pt>
                <c:pt idx="3033" formatCode="General">
                  <c:v>8.7283449800000006E-5</c:v>
                </c:pt>
                <c:pt idx="3034" formatCode="General">
                  <c:v>9.1590627600000028E-5</c:v>
                </c:pt>
                <c:pt idx="3035" formatCode="General">
                  <c:v>8.3965103800000035E-5</c:v>
                </c:pt>
                <c:pt idx="3036" formatCode="General">
                  <c:v>8.8059452500000081E-5</c:v>
                </c:pt>
                <c:pt idx="3037" formatCode="General">
                  <c:v>8.8625631200000063E-5</c:v>
                </c:pt>
                <c:pt idx="3038" formatCode="General">
                  <c:v>8.6860520200000052E-5</c:v>
                </c:pt>
                <c:pt idx="3039" formatCode="General">
                  <c:v>8.7989850700000028E-5</c:v>
                </c:pt>
                <c:pt idx="3040" formatCode="General">
                  <c:v>8.5871404700000039E-5</c:v>
                </c:pt>
                <c:pt idx="3041" formatCode="General">
                  <c:v>8.7283617200000009E-5</c:v>
                </c:pt>
                <c:pt idx="3042" formatCode="General">
                  <c:v>8.3612016200000066E-5</c:v>
                </c:pt>
                <c:pt idx="3043" formatCode="General">
                  <c:v>8.5448940800000037E-5</c:v>
                </c:pt>
                <c:pt idx="3044" formatCode="General">
                  <c:v>9.0884503200000053E-5</c:v>
                </c:pt>
                <c:pt idx="3045" formatCode="General">
                  <c:v>8.5166502700000066E-5</c:v>
                </c:pt>
                <c:pt idx="3046" formatCode="General">
                  <c:v>8.7636668500000052E-5</c:v>
                </c:pt>
                <c:pt idx="3047" formatCode="General">
                  <c:v>8.6577245400000052E-5</c:v>
                </c:pt>
                <c:pt idx="3048" formatCode="General">
                  <c:v>8.8059729000000047E-5</c:v>
                </c:pt>
                <c:pt idx="3049" formatCode="General">
                  <c:v>9.0673296700000036E-5</c:v>
                </c:pt>
                <c:pt idx="3050" formatCode="General">
                  <c:v>8.4742096100000038E-5</c:v>
                </c:pt>
                <c:pt idx="3051" formatCode="General">
                  <c:v>8.7425687500000015E-5</c:v>
                </c:pt>
                <c:pt idx="3052" formatCode="General">
                  <c:v>8.5519255700000038E-5</c:v>
                </c:pt>
                <c:pt idx="3053" formatCode="General">
                  <c:v>9.017915730000003E-5</c:v>
                </c:pt>
                <c:pt idx="3054" formatCode="General">
                  <c:v>8.5376887000000037E-5</c:v>
                </c:pt>
                <c:pt idx="3055" formatCode="General">
                  <c:v>8.5660620200000043E-5</c:v>
                </c:pt>
                <c:pt idx="3056" formatCode="General">
                  <c:v>8.9472654500000014E-5</c:v>
                </c:pt>
                <c:pt idx="3057" formatCode="General">
                  <c:v>8.3329279700000033E-5</c:v>
                </c:pt>
                <c:pt idx="3058" formatCode="General">
                  <c:v>8.7495464000000031E-5</c:v>
                </c:pt>
                <c:pt idx="3059" formatCode="General">
                  <c:v>8.7566484600000029E-5</c:v>
                </c:pt>
                <c:pt idx="3060" formatCode="General">
                  <c:v>8.9121349400000065E-5</c:v>
                </c:pt>
                <c:pt idx="3061" formatCode="General">
                  <c:v>8.7708867800000067E-5</c:v>
                </c:pt>
                <c:pt idx="3062" formatCode="General">
                  <c:v>8.8132190300000044E-5</c:v>
                </c:pt>
                <c:pt idx="3063" formatCode="General">
                  <c:v>8.9332883400000034E-5</c:v>
                </c:pt>
                <c:pt idx="3064" formatCode="General">
                  <c:v>8.5589505000000039E-5</c:v>
                </c:pt>
                <c:pt idx="3065" formatCode="General">
                  <c:v>8.2342179700000017E-5</c:v>
                </c:pt>
                <c:pt idx="3066" formatCode="General">
                  <c:v>8.6225234600000039E-5</c:v>
                </c:pt>
                <c:pt idx="3067" formatCode="General">
                  <c:v>8.7566462800000059E-5</c:v>
                </c:pt>
                <c:pt idx="3068" formatCode="General">
                  <c:v>8.6507345300000077E-5</c:v>
                </c:pt>
                <c:pt idx="3069" formatCode="General">
                  <c:v>8.8908702300000053E-5</c:v>
                </c:pt>
                <c:pt idx="3070" formatCode="General">
                  <c:v>8.8908127500000043E-5</c:v>
                </c:pt>
                <c:pt idx="3071" formatCode="General">
                  <c:v>8.8414766700000048E-5</c:v>
                </c:pt>
                <c:pt idx="3072" formatCode="General">
                  <c:v>8.8767003000000055E-5</c:v>
                </c:pt>
                <c:pt idx="3073" formatCode="General">
                  <c:v>8.7990491000000033E-5</c:v>
                </c:pt>
                <c:pt idx="3074" formatCode="General">
                  <c:v>8.9190849400000048E-5</c:v>
                </c:pt>
                <c:pt idx="3075" formatCode="General">
                  <c:v>8.5236970300000051E-5</c:v>
                </c:pt>
                <c:pt idx="3076" formatCode="General">
                  <c:v>8.7708846000000043E-5</c:v>
                </c:pt>
                <c:pt idx="3077" formatCode="General">
                  <c:v>9.0813962700000067E-5</c:v>
                </c:pt>
                <c:pt idx="3078" formatCode="General">
                  <c:v>8.0577112400000031E-5</c:v>
                </c:pt>
                <c:pt idx="3079" formatCode="General">
                  <c:v>8.2412945600000018E-5</c:v>
                </c:pt>
                <c:pt idx="3080" formatCode="General">
                  <c:v>8.3612671000000028E-5</c:v>
                </c:pt>
                <c:pt idx="3081" formatCode="General">
                  <c:v>9.286261050000002E-5</c:v>
                </c:pt>
                <c:pt idx="3082" formatCode="General">
                  <c:v>8.2625585500000048E-5</c:v>
                </c:pt>
                <c:pt idx="3083" formatCode="General">
                  <c:v>8.9968009000000035E-5</c:v>
                </c:pt>
                <c:pt idx="3084" formatCode="General">
                  <c:v>8.6366824700000042E-5</c:v>
                </c:pt>
                <c:pt idx="3085" formatCode="General">
                  <c:v>8.3189086600000018E-5</c:v>
                </c:pt>
                <c:pt idx="3086" formatCode="General">
                  <c:v>8.6790278100000047E-5</c:v>
                </c:pt>
                <c:pt idx="3087" formatCode="General">
                  <c:v>8.3683524300000027E-5</c:v>
                </c:pt>
                <c:pt idx="3088" formatCode="General">
                  <c:v>8.7496860900000041E-5</c:v>
                </c:pt>
                <c:pt idx="3089" formatCode="General">
                  <c:v>8.4673163700000042E-5</c:v>
                </c:pt>
                <c:pt idx="3090" formatCode="General">
                  <c:v>8.9402805300000047E-5</c:v>
                </c:pt>
                <c:pt idx="3091" formatCode="General">
                  <c:v>8.7566812000000043E-5</c:v>
                </c:pt>
                <c:pt idx="3092" formatCode="General">
                  <c:v>8.0577585300000047E-5</c:v>
                </c:pt>
                <c:pt idx="3093" formatCode="General">
                  <c:v>8.0294834300000044E-5</c:v>
                </c:pt>
                <c:pt idx="3094" formatCode="General">
                  <c:v>8.0929792600000034E-5</c:v>
                </c:pt>
                <c:pt idx="3095" formatCode="General">
                  <c:v>8.2694903500000054E-5</c:v>
                </c:pt>
                <c:pt idx="3096" formatCode="General">
                  <c:v>8.3614351800000063E-5</c:v>
                </c:pt>
                <c:pt idx="3097" formatCode="General">
                  <c:v>8.8343978900000031E-5</c:v>
                </c:pt>
                <c:pt idx="3098" formatCode="General">
                  <c:v>8.2837104900000029E-5</c:v>
                </c:pt>
                <c:pt idx="3099" formatCode="General">
                  <c:v>8.4601400900000045E-5</c:v>
                </c:pt>
                <c:pt idx="3100" formatCode="General">
                  <c:v>8.714354770000002E-5</c:v>
                </c:pt>
                <c:pt idx="3101" formatCode="General">
                  <c:v>8.4460203700000025E-5</c:v>
                </c:pt>
                <c:pt idx="3102" formatCode="General">
                  <c:v>8.566102040000004E-5</c:v>
                </c:pt>
                <c:pt idx="3103" formatCode="General">
                  <c:v>8.184888430000004E-5</c:v>
                </c:pt>
                <c:pt idx="3104" formatCode="General">
                  <c:v>7.7258591800000048E-5</c:v>
                </c:pt>
                <c:pt idx="3105" formatCode="General">
                  <c:v>8.2624625100000056E-5</c:v>
                </c:pt>
                <c:pt idx="3106" formatCode="General">
                  <c:v>8.9826127800000051E-5</c:v>
                </c:pt>
                <c:pt idx="3107" formatCode="General">
                  <c:v>8.6295505800000041E-5</c:v>
                </c:pt>
                <c:pt idx="3108" formatCode="General">
                  <c:v>8.8413798900000023E-5</c:v>
                </c:pt>
                <c:pt idx="3109" formatCode="General">
                  <c:v>8.4178464000000049E-5</c:v>
                </c:pt>
                <c:pt idx="3110" formatCode="General">
                  <c:v>8.1707243200000051E-5</c:v>
                </c:pt>
                <c:pt idx="3111" formatCode="General">
                  <c:v>8.2484315500000032E-5</c:v>
                </c:pt>
                <c:pt idx="3112" formatCode="General">
                  <c:v>8.0294899800000081E-5</c:v>
                </c:pt>
                <c:pt idx="3113" formatCode="General">
                  <c:v>8.3683597000000032E-5</c:v>
                </c:pt>
                <c:pt idx="3114" formatCode="General">
                  <c:v>8.4389954300000019E-5</c:v>
                </c:pt>
                <c:pt idx="3115" formatCode="General">
                  <c:v>8.516597150000005E-5</c:v>
                </c:pt>
                <c:pt idx="3116" formatCode="General">
                  <c:v>8.5307612600000053E-5</c:v>
                </c:pt>
                <c:pt idx="3117" formatCode="General">
                  <c:v>8.6578409500000041E-5</c:v>
                </c:pt>
                <c:pt idx="3118" formatCode="General">
                  <c:v>8.2553961000000043E-5</c:v>
                </c:pt>
                <c:pt idx="3119" formatCode="General">
                  <c:v>8.3966515400000065E-5</c:v>
                </c:pt>
                <c:pt idx="3120" formatCode="General">
                  <c:v>8.5448722500000039E-5</c:v>
                </c:pt>
                <c:pt idx="3121" formatCode="General">
                  <c:v>8.7708038300000034E-5</c:v>
                </c:pt>
                <c:pt idx="3122" formatCode="General">
                  <c:v>8.3684215500000041E-5</c:v>
                </c:pt>
                <c:pt idx="3123" formatCode="General">
                  <c:v>8.290722330000003E-5</c:v>
                </c:pt>
                <c:pt idx="3124" formatCode="General">
                  <c:v>8.6437241400000019E-5</c:v>
                </c:pt>
                <c:pt idx="3125" formatCode="General">
                  <c:v>8.0647252600000028E-5</c:v>
                </c:pt>
                <c:pt idx="3126" formatCode="General">
                  <c:v>8.5661493400000048E-5</c:v>
                </c:pt>
                <c:pt idx="3127" formatCode="General">
                  <c:v>8.4672239600000015E-5</c:v>
                </c:pt>
                <c:pt idx="3128" formatCode="General">
                  <c:v>8.4320097800000051E-5</c:v>
                </c:pt>
                <c:pt idx="3129" formatCode="General">
                  <c:v>8.6790962100000065E-5</c:v>
                </c:pt>
                <c:pt idx="3130" formatCode="General">
                  <c:v>8.9614804900000058E-5</c:v>
                </c:pt>
                <c:pt idx="3131" formatCode="General">
                  <c:v>8.6295927800000036E-5</c:v>
                </c:pt>
                <c:pt idx="3132" formatCode="General">
                  <c:v>8.0506630200000032E-5</c:v>
                </c:pt>
                <c:pt idx="3133" formatCode="General">
                  <c:v>8.7496526200000067E-5</c:v>
                </c:pt>
                <c:pt idx="3134" formatCode="General">
                  <c:v>8.1566773600000029E-5</c:v>
                </c:pt>
                <c:pt idx="3135" formatCode="General">
                  <c:v>8.4741819600000031E-5</c:v>
                </c:pt>
                <c:pt idx="3136" formatCode="General">
                  <c:v>7.9800862300000028E-5</c:v>
                </c:pt>
                <c:pt idx="3137" formatCode="General">
                  <c:v>8.2978593100000038E-5</c:v>
                </c:pt>
                <c:pt idx="3138" formatCode="General">
                  <c:v>8.1777645400000031E-5</c:v>
                </c:pt>
                <c:pt idx="3139" formatCode="General">
                  <c:v>8.6085310600000038E-5</c:v>
                </c:pt>
                <c:pt idx="3140" formatCode="General">
                  <c:v>8.3542363400000054E-5</c:v>
                </c:pt>
                <c:pt idx="3141" formatCode="General">
                  <c:v>8.7142725500000029E-5</c:v>
                </c:pt>
                <c:pt idx="3142" formatCode="General">
                  <c:v>8.3825798400000048E-5</c:v>
                </c:pt>
                <c:pt idx="3143" formatCode="General">
                  <c:v>7.9800418500000024E-5</c:v>
                </c:pt>
                <c:pt idx="3144" formatCode="General">
                  <c:v>8.5025560100000064E-5</c:v>
                </c:pt>
                <c:pt idx="3145" formatCode="General">
                  <c:v>8.4955077900000052E-5</c:v>
                </c:pt>
                <c:pt idx="3146" formatCode="General">
                  <c:v>8.5308602100000043E-5</c:v>
                </c:pt>
                <c:pt idx="3147" formatCode="General">
                  <c:v>8.1141312000000028E-5</c:v>
                </c:pt>
                <c:pt idx="3148" formatCode="General">
                  <c:v>8.9403329200000035E-5</c:v>
                </c:pt>
                <c:pt idx="3149" formatCode="General">
                  <c:v>8.4037572400000047E-5</c:v>
                </c:pt>
                <c:pt idx="3150" formatCode="General">
                  <c:v>8.5873129100000028E-5</c:v>
                </c:pt>
                <c:pt idx="3151" formatCode="General">
                  <c:v>8.3401377200000032E-5</c:v>
                </c:pt>
                <c:pt idx="3152" formatCode="General">
                  <c:v>7.9589212000000047E-5</c:v>
                </c:pt>
                <c:pt idx="3153" formatCode="General">
                  <c:v>8.0152727600000054E-5</c:v>
                </c:pt>
                <c:pt idx="3154" formatCode="General">
                  <c:v>8.1213103800000005E-5</c:v>
                </c:pt>
                <c:pt idx="3155" formatCode="General">
                  <c:v>8.255391000000003E-5</c:v>
                </c:pt>
                <c:pt idx="3156" formatCode="General">
                  <c:v>7.9447585400000027E-5</c:v>
                </c:pt>
                <c:pt idx="3157" formatCode="General">
                  <c:v>8.396728660000003E-5</c:v>
                </c:pt>
                <c:pt idx="3158" formatCode="General">
                  <c:v>8.1001191600000018E-5</c:v>
                </c:pt>
                <c:pt idx="3159" formatCode="General">
                  <c:v>8.4179111600000015E-5</c:v>
                </c:pt>
                <c:pt idx="3160" formatCode="General">
                  <c:v>7.7259792300000035E-5</c:v>
                </c:pt>
                <c:pt idx="3161" formatCode="General">
                  <c:v>8.3401850100000047E-5</c:v>
                </c:pt>
                <c:pt idx="3162" formatCode="General">
                  <c:v>8.5378589600000016E-5</c:v>
                </c:pt>
                <c:pt idx="3163" formatCode="General">
                  <c:v>8.1636848300000058E-5</c:v>
                </c:pt>
                <c:pt idx="3164" formatCode="General">
                  <c:v>8.5872670800000054E-5</c:v>
                </c:pt>
                <c:pt idx="3165" formatCode="General">
                  <c:v>8.4884086400000052E-5</c:v>
                </c:pt>
                <c:pt idx="3166" formatCode="General">
                  <c:v>8.8414017200000021E-5</c:v>
                </c:pt>
                <c:pt idx="3167" formatCode="General">
                  <c:v>8.149455970000004E-5</c:v>
                </c:pt>
                <c:pt idx="3168" formatCode="General">
                  <c:v>8.4179380800000021E-5</c:v>
                </c:pt>
                <c:pt idx="3169" formatCode="General">
                  <c:v>8.2272337700000018E-5</c:v>
                </c:pt>
                <c:pt idx="3170" formatCode="General">
                  <c:v>8.5872561600000032E-5</c:v>
                </c:pt>
                <c:pt idx="3171" formatCode="General">
                  <c:v>8.3825143500000068E-5</c:v>
                </c:pt>
                <c:pt idx="3172" formatCode="General">
                  <c:v>7.8105724200000029E-5</c:v>
                </c:pt>
                <c:pt idx="3173" formatCode="General">
                  <c:v>7.8953125900000035E-5</c:v>
                </c:pt>
                <c:pt idx="3174" formatCode="General">
                  <c:v>8.3330858600000048E-5</c:v>
                </c:pt>
                <c:pt idx="3175" formatCode="General">
                  <c:v>8.4460247300000032E-5</c:v>
                </c:pt>
                <c:pt idx="3176" formatCode="General">
                  <c:v>8.3259845300000064E-5</c:v>
                </c:pt>
                <c:pt idx="3177" formatCode="General">
                  <c:v>8.1211801400000037E-5</c:v>
                </c:pt>
                <c:pt idx="3178" formatCode="General">
                  <c:v>8.7142820100000035E-5</c:v>
                </c:pt>
                <c:pt idx="3179" formatCode="General">
                  <c:v>8.4672115900000038E-5</c:v>
                </c:pt>
                <c:pt idx="3180" formatCode="General">
                  <c:v>8.2412770999999992E-5</c:v>
                </c:pt>
                <c:pt idx="3181" formatCode="General">
                  <c:v>7.8035031000000046E-5</c:v>
                </c:pt>
                <c:pt idx="3182" formatCode="General">
                  <c:v>8.3753679100000052E-5</c:v>
                </c:pt>
                <c:pt idx="3183" formatCode="General">
                  <c:v>8.2624195800000047E-5</c:v>
                </c:pt>
                <c:pt idx="3184" formatCode="General">
                  <c:v>8.2977014200000024E-5</c:v>
                </c:pt>
                <c:pt idx="3185" formatCode="General">
                  <c:v>8.5306615800000022E-5</c:v>
                </c:pt>
                <c:pt idx="3186" formatCode="General">
                  <c:v>8.6365944300000042E-5</c:v>
                </c:pt>
                <c:pt idx="3187" formatCode="General">
                  <c:v>8.3542341600000044E-5</c:v>
                </c:pt>
                <c:pt idx="3188" formatCode="General">
                  <c:v>8.7637679800000039E-5</c:v>
                </c:pt>
                <c:pt idx="3189" formatCode="General">
                  <c:v>8.029439780000004E-5</c:v>
                </c:pt>
                <c:pt idx="3190" formatCode="General">
                  <c:v>8.2271755700000039E-5</c:v>
                </c:pt>
                <c:pt idx="3191" formatCode="General">
                  <c:v>8.3329963700000051E-5</c:v>
                </c:pt>
                <c:pt idx="3192" formatCode="General">
                  <c:v>8.4742721800000015E-5</c:v>
                </c:pt>
                <c:pt idx="3193" formatCode="General">
                  <c:v>8.6790125400000064E-5</c:v>
                </c:pt>
                <c:pt idx="3194" formatCode="General">
                  <c:v>8.2835285900000034E-5</c:v>
                </c:pt>
                <c:pt idx="3195" formatCode="General">
                  <c:v>8.3400380400000027E-5</c:v>
                </c:pt>
                <c:pt idx="3196" formatCode="General">
                  <c:v>8.5729458100000051E-5</c:v>
                </c:pt>
                <c:pt idx="3197" formatCode="General">
                  <c:v>7.6693584600000033E-5</c:v>
                </c:pt>
                <c:pt idx="3198" formatCode="General">
                  <c:v>8.693086420000005E-5</c:v>
                </c:pt>
                <c:pt idx="3199" formatCode="General">
                  <c:v>8.3753810000000066E-5</c:v>
                </c:pt>
                <c:pt idx="3200" formatCode="General">
                  <c:v>8.3965424000000054E-5</c:v>
                </c:pt>
                <c:pt idx="3201" formatCode="General">
                  <c:v>8.7355532700000044E-5</c:v>
                </c:pt>
                <c:pt idx="3202" formatCode="General">
                  <c:v>8.438985970000004E-5</c:v>
                </c:pt>
                <c:pt idx="3203" formatCode="General">
                  <c:v>8.4671351900000042E-5</c:v>
                </c:pt>
                <c:pt idx="3204" formatCode="General">
                  <c:v>8.4178413100000041E-5</c:v>
                </c:pt>
                <c:pt idx="3205" formatCode="General">
                  <c:v>7.9870507800000026E-5</c:v>
                </c:pt>
                <c:pt idx="3206" formatCode="General">
                  <c:v>8.2411927000000003E-5</c:v>
                </c:pt>
                <c:pt idx="3207" formatCode="General">
                  <c:v>8.262460320000004E-5</c:v>
                </c:pt>
                <c:pt idx="3208" formatCode="General">
                  <c:v>8.3895705800000065E-5</c:v>
                </c:pt>
                <c:pt idx="3209" formatCode="General">
                  <c:v>8.5094485300000051E-5</c:v>
                </c:pt>
                <c:pt idx="3210" formatCode="General">
                  <c:v>8.7918495400000028E-5</c:v>
                </c:pt>
                <c:pt idx="3211" formatCode="General">
                  <c:v>9.2014022800000051E-5</c:v>
                </c:pt>
                <c:pt idx="3212" formatCode="General">
                  <c:v>8.1069927500000027E-5</c:v>
                </c:pt>
                <c:pt idx="3213" formatCode="General">
                  <c:v>8.6507221600000032E-5</c:v>
                </c:pt>
                <c:pt idx="3214" formatCode="General">
                  <c:v>8.4318475300000043E-5</c:v>
                </c:pt>
                <c:pt idx="3215" formatCode="General">
                  <c:v>8.9542823800000063E-5</c:v>
                </c:pt>
                <c:pt idx="3216" formatCode="General">
                  <c:v>8.650741070000004E-5</c:v>
                </c:pt>
                <c:pt idx="3217" formatCode="General">
                  <c:v>8.5094972700000077E-5</c:v>
                </c:pt>
                <c:pt idx="3218" formatCode="General">
                  <c:v>8.7778826100000037E-5</c:v>
                </c:pt>
                <c:pt idx="3219" formatCode="General">
                  <c:v>8.5659499700000062E-5</c:v>
                </c:pt>
                <c:pt idx="3220" formatCode="General">
                  <c:v>8.7989479700000019E-5</c:v>
                </c:pt>
                <c:pt idx="3221" formatCode="General">
                  <c:v>8.6718930100000035E-5</c:v>
                </c:pt>
                <c:pt idx="3222" formatCode="General">
                  <c:v>8.5517800500000055E-5</c:v>
                </c:pt>
                <c:pt idx="3223" formatCode="General">
                  <c:v>8.8201566500000045E-5</c:v>
                </c:pt>
                <c:pt idx="3224" formatCode="General">
                  <c:v>8.4459941700000042E-5</c:v>
                </c:pt>
                <c:pt idx="3225" formatCode="General">
                  <c:v>9.2437781900000011E-5</c:v>
                </c:pt>
                <c:pt idx="3226" formatCode="General">
                  <c:v>8.8696193400000054E-5</c:v>
                </c:pt>
                <c:pt idx="3227" formatCode="General">
                  <c:v>9.1519890700000046E-5</c:v>
                </c:pt>
                <c:pt idx="3228" formatCode="General">
                  <c:v>8.629551300000005E-5</c:v>
                </c:pt>
                <c:pt idx="3229" formatCode="General">
                  <c:v>8.2694256000000053E-5</c:v>
                </c:pt>
                <c:pt idx="3230" formatCode="General">
                  <c:v>8.7707128800000049E-5</c:v>
                </c:pt>
                <c:pt idx="3231" formatCode="General">
                  <c:v>8.7919484900000018E-5</c:v>
                </c:pt>
                <c:pt idx="3232" formatCode="General">
                  <c:v>8.9330234900000018E-5</c:v>
                </c:pt>
                <c:pt idx="3233" formatCode="General">
                  <c:v>8.8625660300000074E-5</c:v>
                </c:pt>
                <c:pt idx="3234" formatCode="General">
                  <c:v>8.8625267400000077E-5</c:v>
                </c:pt>
                <c:pt idx="3235" formatCode="General">
                  <c:v>8.8907610900000041E-5</c:v>
                </c:pt>
                <c:pt idx="3236" formatCode="General">
                  <c:v>8.989621710000004E-5</c:v>
                </c:pt>
                <c:pt idx="3237" formatCode="General">
                  <c:v>8.9684050200000045E-5</c:v>
                </c:pt>
                <c:pt idx="3238" formatCode="General">
                  <c:v>9.236689220000004E-5</c:v>
                </c:pt>
                <c:pt idx="3239" formatCode="General">
                  <c:v>8.961372080000002E-5</c:v>
                </c:pt>
                <c:pt idx="3240" formatCode="General">
                  <c:v>8.6294407100000043E-5</c:v>
                </c:pt>
                <c:pt idx="3241" formatCode="General">
                  <c:v>8.6507680000000051E-5</c:v>
                </c:pt>
                <c:pt idx="3242" formatCode="General">
                  <c:v>8.9684377600000046E-5</c:v>
                </c:pt>
                <c:pt idx="3243" formatCode="General">
                  <c:v>8.671806430000005E-5</c:v>
                </c:pt>
                <c:pt idx="3244" formatCode="General">
                  <c:v>8.8482404000000037E-5</c:v>
                </c:pt>
                <c:pt idx="3245" formatCode="General">
                  <c:v>9.0178386000000033E-5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63040"/>
        <c:axId val="50063616"/>
      </c:scatterChart>
      <c:valAx>
        <c:axId val="5006304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/>
                  <a:t>Time,</a:t>
                </a:r>
                <a:r>
                  <a:rPr lang="en-US" baseline="0" dirty="0"/>
                  <a:t>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063616"/>
        <c:crosses val="autoZero"/>
        <c:crossBetween val="midCat"/>
        <c:majorUnit val="24"/>
      </c:valAx>
      <c:valAx>
        <c:axId val="50063616"/>
        <c:scaling>
          <c:orientation val="minMax"/>
          <c:max val="3.0000000000000052E-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0063040"/>
        <c:crosses val="autoZero"/>
        <c:crossBetween val="midCat"/>
        <c:majorUnit val="1.0000000000000017E-4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Aerobic Sludge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523943150723188"/>
          <c:y val="0.14818840579710146"/>
          <c:w val="0.84316663874462494"/>
          <c:h val="0.6621376811594204"/>
        </c:manualLayout>
      </c:layout>
      <c:scatterChart>
        <c:scatterStyle val="lineMarker"/>
        <c:varyColors val="0"/>
        <c:ser>
          <c:idx val="0"/>
          <c:order val="0"/>
          <c:tx>
            <c:v>Secondary Clarifier</c:v>
          </c:tx>
          <c:spPr>
            <a:ln w="12700">
              <a:noFill/>
            </a:ln>
          </c:spPr>
          <c:marker>
            <c:symbol val="none"/>
          </c:marker>
          <c:trendline>
            <c:spPr>
              <a:ln>
                <a:solidFill>
                  <a:schemeClr val="accent1"/>
                </a:solidFill>
              </a:ln>
            </c:spPr>
            <c:trendlineType val="movingAvg"/>
            <c:period val="5"/>
            <c:dispRSqr val="0"/>
            <c:dispEq val="0"/>
          </c:trendline>
          <c:xVal>
            <c:numRef>
              <c:f>'Final experiment'!$B$1:$B$3248</c:f>
              <c:numCache>
                <c:formatCode>General</c:formatCode>
                <c:ptCount val="3248"/>
                <c:pt idx="0">
                  <c:v>0</c:v>
                </c:pt>
                <c:pt idx="1">
                  <c:v>8.3328611111111117E-2</c:v>
                </c:pt>
                <c:pt idx="2">
                  <c:v>0.16667166666666666</c:v>
                </c:pt>
                <c:pt idx="3">
                  <c:v>0.25000250000000002</c:v>
                </c:pt>
                <c:pt idx="5">
                  <c:v>0.41668138888888895</c:v>
                </c:pt>
                <c:pt idx="6">
                  <c:v>0.4999961111111112</c:v>
                </c:pt>
                <c:pt idx="7">
                  <c:v>0.5833288888888889</c:v>
                </c:pt>
                <c:pt idx="8">
                  <c:v>0.66666277777777772</c:v>
                </c:pt>
                <c:pt idx="9">
                  <c:v>0.74999472222222241</c:v>
                </c:pt>
                <c:pt idx="10">
                  <c:v>0.83334666666666668</c:v>
                </c:pt>
                <c:pt idx="11">
                  <c:v>0.91666527777777773</c:v>
                </c:pt>
                <c:pt idx="12">
                  <c:v>0.99999527777777797</c:v>
                </c:pt>
                <c:pt idx="13">
                  <c:v>1.0833447222222221</c:v>
                </c:pt>
                <c:pt idx="14">
                  <c:v>1.1666611111111109</c:v>
                </c:pt>
                <c:pt idx="15">
                  <c:v>1.2500066666666667</c:v>
                </c:pt>
                <c:pt idx="16">
                  <c:v>1.3333299999999999</c:v>
                </c:pt>
                <c:pt idx="17">
                  <c:v>1.4166833333333335</c:v>
                </c:pt>
                <c:pt idx="18">
                  <c:v>1.5000030555555557</c:v>
                </c:pt>
                <c:pt idx="19">
                  <c:v>1.5833280555555551</c:v>
                </c:pt>
                <c:pt idx="20">
                  <c:v>1.6666694444444443</c:v>
                </c:pt>
                <c:pt idx="21">
                  <c:v>1.7500100000000001</c:v>
                </c:pt>
                <c:pt idx="22">
                  <c:v>1.833334722222222</c:v>
                </c:pt>
                <c:pt idx="23">
                  <c:v>1.9166761111111112</c:v>
                </c:pt>
                <c:pt idx="24">
                  <c:v>1.9999947222222219</c:v>
                </c:pt>
                <c:pt idx="25">
                  <c:v>2.083328055555556</c:v>
                </c:pt>
                <c:pt idx="26">
                  <c:v>2.166671111111111</c:v>
                </c:pt>
                <c:pt idx="27">
                  <c:v>2.2499958333333336</c:v>
                </c:pt>
                <c:pt idx="28">
                  <c:v>2.3333505555555556</c:v>
                </c:pt>
                <c:pt idx="29">
                  <c:v>2.4166749999999992</c:v>
                </c:pt>
                <c:pt idx="30">
                  <c:v>2.4999991666666666</c:v>
                </c:pt>
                <c:pt idx="31">
                  <c:v>2.5833347222222227</c:v>
                </c:pt>
                <c:pt idx="32">
                  <c:v>2.6666616666666672</c:v>
                </c:pt>
                <c:pt idx="33">
                  <c:v>2.7499969444444448</c:v>
                </c:pt>
                <c:pt idx="34">
                  <c:v>2.8333463888888883</c:v>
                </c:pt>
                <c:pt idx="35">
                  <c:v>2.9166724999999989</c:v>
                </c:pt>
                <c:pt idx="36">
                  <c:v>2.9999949999999997</c:v>
                </c:pt>
                <c:pt idx="37">
                  <c:v>3.0833291666666676</c:v>
                </c:pt>
                <c:pt idx="38">
                  <c:v>3.1666616666666672</c:v>
                </c:pt>
                <c:pt idx="39">
                  <c:v>3.2500144444444445</c:v>
                </c:pt>
                <c:pt idx="40">
                  <c:v>3.3333280555555556</c:v>
                </c:pt>
                <c:pt idx="41">
                  <c:v>3.4166608333333328</c:v>
                </c:pt>
                <c:pt idx="42">
                  <c:v>3.5000008333333334</c:v>
                </c:pt>
                <c:pt idx="43">
                  <c:v>3.5833427777777787</c:v>
                </c:pt>
                <c:pt idx="44">
                  <c:v>3.6666644444444443</c:v>
                </c:pt>
                <c:pt idx="45">
                  <c:v>3.7499941666666676</c:v>
                </c:pt>
                <c:pt idx="46">
                  <c:v>3.8333511111111114</c:v>
                </c:pt>
                <c:pt idx="47">
                  <c:v>3.9166619444444439</c:v>
                </c:pt>
                <c:pt idx="48">
                  <c:v>4.0000088888888889</c:v>
                </c:pt>
                <c:pt idx="49">
                  <c:v>4.0833294444444466</c:v>
                </c:pt>
                <c:pt idx="50">
                  <c:v>4.1666613888888895</c:v>
                </c:pt>
                <c:pt idx="51">
                  <c:v>4.2499963888888894</c:v>
                </c:pt>
                <c:pt idx="52">
                  <c:v>4.3333430555555568</c:v>
                </c:pt>
                <c:pt idx="53">
                  <c:v>4.416662500000001</c:v>
                </c:pt>
                <c:pt idx="54">
                  <c:v>4.5000030555555552</c:v>
                </c:pt>
                <c:pt idx="55">
                  <c:v>4.5833374999999998</c:v>
                </c:pt>
                <c:pt idx="56">
                  <c:v>4.6666855555555546</c:v>
                </c:pt>
                <c:pt idx="57">
                  <c:v>4.7499944444444449</c:v>
                </c:pt>
                <c:pt idx="58">
                  <c:v>4.8333344444444455</c:v>
                </c:pt>
                <c:pt idx="59">
                  <c:v>4.9166613888888904</c:v>
                </c:pt>
                <c:pt idx="60">
                  <c:v>5.000000833333333</c:v>
                </c:pt>
                <c:pt idx="61">
                  <c:v>5.0833449999999996</c:v>
                </c:pt>
                <c:pt idx="62">
                  <c:v>5.1666616666666672</c:v>
                </c:pt>
                <c:pt idx="63">
                  <c:v>5.2499952777777761</c:v>
                </c:pt>
                <c:pt idx="64">
                  <c:v>5.3333274999999993</c:v>
                </c:pt>
                <c:pt idx="65">
                  <c:v>5.4166613888888904</c:v>
                </c:pt>
                <c:pt idx="66">
                  <c:v>5.5000058333333337</c:v>
                </c:pt>
                <c:pt idx="67">
                  <c:v>5.5833288888888895</c:v>
                </c:pt>
                <c:pt idx="68">
                  <c:v>5.6666649999999983</c:v>
                </c:pt>
                <c:pt idx="69">
                  <c:v>5.7500083333333336</c:v>
                </c:pt>
                <c:pt idx="70">
                  <c:v>5.8333277777777779</c:v>
                </c:pt>
                <c:pt idx="71">
                  <c:v>5.9166613888888904</c:v>
                </c:pt>
                <c:pt idx="72">
                  <c:v>5.9999941666666663</c:v>
                </c:pt>
                <c:pt idx="73">
                  <c:v>6.0833438888888898</c:v>
                </c:pt>
                <c:pt idx="74">
                  <c:v>6.1666616666666672</c:v>
                </c:pt>
                <c:pt idx="75">
                  <c:v>6.2500116666666665</c:v>
                </c:pt>
                <c:pt idx="76">
                  <c:v>6.3333283333333341</c:v>
                </c:pt>
                <c:pt idx="77">
                  <c:v>6.4166705555555552</c:v>
                </c:pt>
                <c:pt idx="78">
                  <c:v>6.4999947222222234</c:v>
                </c:pt>
                <c:pt idx="79">
                  <c:v>6.5833286111111118</c:v>
                </c:pt>
                <c:pt idx="80">
                  <c:v>6.6666758333333327</c:v>
                </c:pt>
                <c:pt idx="81">
                  <c:v>6.7499944444444449</c:v>
                </c:pt>
                <c:pt idx="82">
                  <c:v>6.8333274999999993</c:v>
                </c:pt>
                <c:pt idx="83">
                  <c:v>6.9166619444444448</c:v>
                </c:pt>
                <c:pt idx="84">
                  <c:v>7.0000069444444453</c:v>
                </c:pt>
                <c:pt idx="85">
                  <c:v>7.0833280555555564</c:v>
                </c:pt>
                <c:pt idx="86">
                  <c:v>7.1666625000000002</c:v>
                </c:pt>
                <c:pt idx="87">
                  <c:v>7.2499961111111126</c:v>
                </c:pt>
                <c:pt idx="88">
                  <c:v>7.3333286111111118</c:v>
                </c:pt>
                <c:pt idx="89">
                  <c:v>7.4166736111111122</c:v>
                </c:pt>
                <c:pt idx="90">
                  <c:v>7.5000113888888897</c:v>
                </c:pt>
                <c:pt idx="91">
                  <c:v>7.5833422222222229</c:v>
                </c:pt>
                <c:pt idx="92">
                  <c:v>7.6666769444444443</c:v>
                </c:pt>
                <c:pt idx="93">
                  <c:v>7.7499980555555554</c:v>
                </c:pt>
                <c:pt idx="94">
                  <c:v>7.8333325</c:v>
                </c:pt>
                <c:pt idx="95">
                  <c:v>7.9166605555555556</c:v>
                </c:pt>
                <c:pt idx="96">
                  <c:v>7.9999986111111117</c:v>
                </c:pt>
                <c:pt idx="97">
                  <c:v>8.0833291666666671</c:v>
                </c:pt>
                <c:pt idx="98">
                  <c:v>8.1666616666666663</c:v>
                </c:pt>
                <c:pt idx="99">
                  <c:v>8.2499969444444456</c:v>
                </c:pt>
                <c:pt idx="100">
                  <c:v>8.3333436111111112</c:v>
                </c:pt>
                <c:pt idx="101">
                  <c:v>8.4166627777777787</c:v>
                </c:pt>
                <c:pt idx="102">
                  <c:v>8.4999938888888877</c:v>
                </c:pt>
                <c:pt idx="103">
                  <c:v>8.5833463888888897</c:v>
                </c:pt>
                <c:pt idx="104">
                  <c:v>8.6666652777777777</c:v>
                </c:pt>
                <c:pt idx="105">
                  <c:v>8.7500013888888883</c:v>
                </c:pt>
                <c:pt idx="106">
                  <c:v>8.8333274999999993</c:v>
                </c:pt>
                <c:pt idx="107">
                  <c:v>8.9166616666666663</c:v>
                </c:pt>
                <c:pt idx="108">
                  <c:v>8.9999991666666688</c:v>
                </c:pt>
                <c:pt idx="109">
                  <c:v>9.0833497222222217</c:v>
                </c:pt>
                <c:pt idx="110">
                  <c:v>9.1666633333333323</c:v>
                </c:pt>
                <c:pt idx="111">
                  <c:v>9.249995833333335</c:v>
                </c:pt>
                <c:pt idx="112">
                  <c:v>9.3333300000000001</c:v>
                </c:pt>
                <c:pt idx="113">
                  <c:v>9.4166677777777785</c:v>
                </c:pt>
                <c:pt idx="114">
                  <c:v>9.5000083333333336</c:v>
                </c:pt>
                <c:pt idx="115">
                  <c:v>9.5833500000000011</c:v>
                </c:pt>
                <c:pt idx="116">
                  <c:v>9.666666388888892</c:v>
                </c:pt>
                <c:pt idx="117">
                  <c:v>9.7500069444444453</c:v>
                </c:pt>
                <c:pt idx="118">
                  <c:v>9.8333272222222217</c:v>
                </c:pt>
                <c:pt idx="119">
                  <c:v>9.9166827777777762</c:v>
                </c:pt>
                <c:pt idx="120">
                  <c:v>10.000004444444444</c:v>
                </c:pt>
                <c:pt idx="121">
                  <c:v>10.083337222222225</c:v>
                </c:pt>
                <c:pt idx="122">
                  <c:v>10.166681666666667</c:v>
                </c:pt>
                <c:pt idx="123">
                  <c:v>10.250014722222224</c:v>
                </c:pt>
                <c:pt idx="124">
                  <c:v>10.333351666666665</c:v>
                </c:pt>
                <c:pt idx="125">
                  <c:v>10.416684166666672</c:v>
                </c:pt>
                <c:pt idx="126">
                  <c:v>10.499996944444446</c:v>
                </c:pt>
                <c:pt idx="127">
                  <c:v>10.583346944444447</c:v>
                </c:pt>
                <c:pt idx="128">
                  <c:v>10.666671388888888</c:v>
                </c:pt>
                <c:pt idx="129">
                  <c:v>10.749996944444444</c:v>
                </c:pt>
                <c:pt idx="130">
                  <c:v>10.83334777777778</c:v>
                </c:pt>
                <c:pt idx="131">
                  <c:v>10.916667500000001</c:v>
                </c:pt>
                <c:pt idx="132">
                  <c:v>10.999996944444446</c:v>
                </c:pt>
                <c:pt idx="133">
                  <c:v>11.083337500000001</c:v>
                </c:pt>
                <c:pt idx="134">
                  <c:v>11.166672500000002</c:v>
                </c:pt>
                <c:pt idx="135">
                  <c:v>11.250018611111111</c:v>
                </c:pt>
                <c:pt idx="136">
                  <c:v>11.33332861111111</c:v>
                </c:pt>
                <c:pt idx="137">
                  <c:v>11.416672777777778</c:v>
                </c:pt>
                <c:pt idx="138">
                  <c:v>11.500003611111111</c:v>
                </c:pt>
                <c:pt idx="139">
                  <c:v>11.583342777777778</c:v>
                </c:pt>
                <c:pt idx="140">
                  <c:v>11.666664166666669</c:v>
                </c:pt>
                <c:pt idx="141">
                  <c:v>11.749996666666666</c:v>
                </c:pt>
                <c:pt idx="142">
                  <c:v>11.833342222222225</c:v>
                </c:pt>
                <c:pt idx="143">
                  <c:v>11.916661388888889</c:v>
                </c:pt>
                <c:pt idx="144">
                  <c:v>12.000014722222224</c:v>
                </c:pt>
                <c:pt idx="145">
                  <c:v>12.083335833333335</c:v>
                </c:pt>
                <c:pt idx="146">
                  <c:v>12.166676944444445</c:v>
                </c:pt>
                <c:pt idx="147">
                  <c:v>12.249994722222223</c:v>
                </c:pt>
                <c:pt idx="148">
                  <c:v>12.333345555555557</c:v>
                </c:pt>
                <c:pt idx="149">
                  <c:v>12.4166775</c:v>
                </c:pt>
                <c:pt idx="150">
                  <c:v>12.499996111111109</c:v>
                </c:pt>
                <c:pt idx="151">
                  <c:v>12.583340277777777</c:v>
                </c:pt>
                <c:pt idx="152">
                  <c:v>12.666666111111113</c:v>
                </c:pt>
                <c:pt idx="153">
                  <c:v>12.750002777777778</c:v>
                </c:pt>
                <c:pt idx="154">
                  <c:v>12.833343611111108</c:v>
                </c:pt>
                <c:pt idx="155">
                  <c:v>12.916664166666669</c:v>
                </c:pt>
                <c:pt idx="156">
                  <c:v>13.00001111111111</c:v>
                </c:pt>
                <c:pt idx="157">
                  <c:v>13.08334611111111</c:v>
                </c:pt>
                <c:pt idx="158">
                  <c:v>13.1666775</c:v>
                </c:pt>
                <c:pt idx="159">
                  <c:v>13.249995277777778</c:v>
                </c:pt>
                <c:pt idx="160">
                  <c:v>13.333343055555554</c:v>
                </c:pt>
                <c:pt idx="161">
                  <c:v>13.416667500000001</c:v>
                </c:pt>
                <c:pt idx="162">
                  <c:v>13.50000611111111</c:v>
                </c:pt>
                <c:pt idx="163">
                  <c:v>13.583328333333332</c:v>
                </c:pt>
                <c:pt idx="164">
                  <c:v>13.666669722222222</c:v>
                </c:pt>
                <c:pt idx="165">
                  <c:v>13.749994722222223</c:v>
                </c:pt>
                <c:pt idx="166">
                  <c:v>13.833339444444444</c:v>
                </c:pt>
                <c:pt idx="167">
                  <c:v>13.916681944444445</c:v>
                </c:pt>
                <c:pt idx="168">
                  <c:v>14.000012222222225</c:v>
                </c:pt>
                <c:pt idx="169">
                  <c:v>14.08332861111111</c:v>
                </c:pt>
                <c:pt idx="170">
                  <c:v>14.166671388888888</c:v>
                </c:pt>
                <c:pt idx="171">
                  <c:v>14.250014722222224</c:v>
                </c:pt>
                <c:pt idx="172">
                  <c:v>14.333345555555557</c:v>
                </c:pt>
                <c:pt idx="173">
                  <c:v>14.416665</c:v>
                </c:pt>
                <c:pt idx="174">
                  <c:v>14.499993888888891</c:v>
                </c:pt>
                <c:pt idx="175">
                  <c:v>14.583329444444443</c:v>
                </c:pt>
                <c:pt idx="176">
                  <c:v>14.666663055555555</c:v>
                </c:pt>
                <c:pt idx="177">
                  <c:v>14.749994722222223</c:v>
                </c:pt>
                <c:pt idx="178">
                  <c:v>14.833329444444443</c:v>
                </c:pt>
                <c:pt idx="179">
                  <c:v>14.916662777777777</c:v>
                </c:pt>
                <c:pt idx="180">
                  <c:v>15.000011666666667</c:v>
                </c:pt>
                <c:pt idx="181">
                  <c:v>15.083332222222223</c:v>
                </c:pt>
                <c:pt idx="182">
                  <c:v>15.166660555555556</c:v>
                </c:pt>
                <c:pt idx="183">
                  <c:v>15.250015000000001</c:v>
                </c:pt>
                <c:pt idx="184">
                  <c:v>15.333335833333335</c:v>
                </c:pt>
                <c:pt idx="185">
                  <c:v>15.416663055555555</c:v>
                </c:pt>
                <c:pt idx="186">
                  <c:v>15.499994722222224</c:v>
                </c:pt>
                <c:pt idx="187">
                  <c:v>15.583327777777777</c:v>
                </c:pt>
                <c:pt idx="188">
                  <c:v>15.666661111111113</c:v>
                </c:pt>
                <c:pt idx="189">
                  <c:v>15.749996666666666</c:v>
                </c:pt>
                <c:pt idx="190">
                  <c:v>15.833329444444443</c:v>
                </c:pt>
                <c:pt idx="191">
                  <c:v>15.916660833333335</c:v>
                </c:pt>
                <c:pt idx="192">
                  <c:v>16.000006111111112</c:v>
                </c:pt>
                <c:pt idx="193">
                  <c:v>16.083329166666669</c:v>
                </c:pt>
                <c:pt idx="194">
                  <c:v>16.166683333333324</c:v>
                </c:pt>
                <c:pt idx="195">
                  <c:v>16.250008611111113</c:v>
                </c:pt>
                <c:pt idx="196">
                  <c:v>16.333343055555556</c:v>
                </c:pt>
                <c:pt idx="197">
                  <c:v>16.416667777777779</c:v>
                </c:pt>
                <c:pt idx="198">
                  <c:v>16.50001138888889</c:v>
                </c:pt>
                <c:pt idx="199">
                  <c:v>16.583339166666669</c:v>
                </c:pt>
                <c:pt idx="200">
                  <c:v>16.666661944444449</c:v>
                </c:pt>
                <c:pt idx="201">
                  <c:v>16.749999166666665</c:v>
                </c:pt>
                <c:pt idx="202">
                  <c:v>16.833329166666672</c:v>
                </c:pt>
                <c:pt idx="203">
                  <c:v>16.916663888888888</c:v>
                </c:pt>
                <c:pt idx="204">
                  <c:v>17.000006111111112</c:v>
                </c:pt>
                <c:pt idx="205">
                  <c:v>17.08332722222222</c:v>
                </c:pt>
                <c:pt idx="206">
                  <c:v>17.166661111111114</c:v>
                </c:pt>
                <c:pt idx="207">
                  <c:v>17.249996666666668</c:v>
                </c:pt>
                <c:pt idx="208">
                  <c:v>17.333334999999995</c:v>
                </c:pt>
                <c:pt idx="209">
                  <c:v>17.416675555555557</c:v>
                </c:pt>
                <c:pt idx="210">
                  <c:v>17.500002777777773</c:v>
                </c:pt>
                <c:pt idx="211">
                  <c:v>17.583328611111106</c:v>
                </c:pt>
                <c:pt idx="212">
                  <c:v>17.666665555555554</c:v>
                </c:pt>
                <c:pt idx="213">
                  <c:v>17.749995277777774</c:v>
                </c:pt>
                <c:pt idx="214">
                  <c:v>17.833328333333327</c:v>
                </c:pt>
                <c:pt idx="215">
                  <c:v>17.916675277777774</c:v>
                </c:pt>
                <c:pt idx="216">
                  <c:v>17.999996944444444</c:v>
                </c:pt>
                <c:pt idx="217">
                  <c:v>18.083341388888886</c:v>
                </c:pt>
                <c:pt idx="218">
                  <c:v>18.166670555555559</c:v>
                </c:pt>
                <c:pt idx="219">
                  <c:v>18.250011944444445</c:v>
                </c:pt>
                <c:pt idx="220">
                  <c:v>18.333342777777773</c:v>
                </c:pt>
                <c:pt idx="221">
                  <c:v>18.416671111111111</c:v>
                </c:pt>
                <c:pt idx="222">
                  <c:v>18.500005555555557</c:v>
                </c:pt>
                <c:pt idx="223">
                  <c:v>18.583341388888886</c:v>
                </c:pt>
                <c:pt idx="224">
                  <c:v>18.66666166666667</c:v>
                </c:pt>
                <c:pt idx="225">
                  <c:v>18.750011944444445</c:v>
                </c:pt>
                <c:pt idx="226">
                  <c:v>18.833328888888893</c:v>
                </c:pt>
                <c:pt idx="227">
                  <c:v>18.916681944444445</c:v>
                </c:pt>
                <c:pt idx="228">
                  <c:v>18.999996388888885</c:v>
                </c:pt>
                <c:pt idx="229">
                  <c:v>19.083346388888884</c:v>
                </c:pt>
                <c:pt idx="230">
                  <c:v>19.166665277777774</c:v>
                </c:pt>
                <c:pt idx="231">
                  <c:v>19.250003888888887</c:v>
                </c:pt>
                <c:pt idx="232">
                  <c:v>19.333344444444446</c:v>
                </c:pt>
                <c:pt idx="233">
                  <c:v>19.416663055555553</c:v>
                </c:pt>
                <c:pt idx="234">
                  <c:v>19.500001111111111</c:v>
                </c:pt>
                <c:pt idx="235">
                  <c:v>19.58333861111111</c:v>
                </c:pt>
                <c:pt idx="236">
                  <c:v>19.666665277777774</c:v>
                </c:pt>
                <c:pt idx="237">
                  <c:v>19.749994444444447</c:v>
                </c:pt>
                <c:pt idx="238">
                  <c:v>19.83333166666667</c:v>
                </c:pt>
                <c:pt idx="239">
                  <c:v>19.916669444444441</c:v>
                </c:pt>
                <c:pt idx="240">
                  <c:v>19.999994444444447</c:v>
                </c:pt>
                <c:pt idx="241">
                  <c:v>20.083327777777768</c:v>
                </c:pt>
                <c:pt idx="242">
                  <c:v>20.166663055555553</c:v>
                </c:pt>
                <c:pt idx="243">
                  <c:v>20.249994444444447</c:v>
                </c:pt>
                <c:pt idx="244">
                  <c:v>20.333328611111106</c:v>
                </c:pt>
                <c:pt idx="245">
                  <c:v>20.416675277777774</c:v>
                </c:pt>
                <c:pt idx="246">
                  <c:v>20.500006388888888</c:v>
                </c:pt>
                <c:pt idx="247">
                  <c:v>20.583327499999999</c:v>
                </c:pt>
                <c:pt idx="248">
                  <c:v>20.66667416666667</c:v>
                </c:pt>
                <c:pt idx="249">
                  <c:v>20.749994722222223</c:v>
                </c:pt>
                <c:pt idx="250">
                  <c:v>20.833328611111106</c:v>
                </c:pt>
                <c:pt idx="251">
                  <c:v>20.91666722222222</c:v>
                </c:pt>
                <c:pt idx="252">
                  <c:v>20.999994444444447</c:v>
                </c:pt>
                <c:pt idx="253">
                  <c:v>21.083329166666662</c:v>
                </c:pt>
                <c:pt idx="254">
                  <c:v>21.16666166666667</c:v>
                </c:pt>
                <c:pt idx="255">
                  <c:v>21.249994444444447</c:v>
                </c:pt>
                <c:pt idx="256">
                  <c:v>21.333328055555555</c:v>
                </c:pt>
                <c:pt idx="257">
                  <c:v>21.416662499999994</c:v>
                </c:pt>
                <c:pt idx="258">
                  <c:v>21.499994444444447</c:v>
                </c:pt>
                <c:pt idx="259">
                  <c:v>21.583329722222217</c:v>
                </c:pt>
                <c:pt idx="260">
                  <c:v>21.666660555555556</c:v>
                </c:pt>
                <c:pt idx="261">
                  <c:v>21.750012499999997</c:v>
                </c:pt>
                <c:pt idx="262">
                  <c:v>21.833337500000003</c:v>
                </c:pt>
                <c:pt idx="263">
                  <c:v>21.916680277777775</c:v>
                </c:pt>
                <c:pt idx="264">
                  <c:v>22.000000277777772</c:v>
                </c:pt>
                <c:pt idx="265">
                  <c:v>22.083343333333321</c:v>
                </c:pt>
                <c:pt idx="266">
                  <c:v>22.16666166666667</c:v>
                </c:pt>
                <c:pt idx="267">
                  <c:v>22.249994444444447</c:v>
                </c:pt>
                <c:pt idx="268">
                  <c:v>22.333341666666669</c:v>
                </c:pt>
                <c:pt idx="269">
                  <c:v>22.416661944444446</c:v>
                </c:pt>
                <c:pt idx="270">
                  <c:v>22.499995555555554</c:v>
                </c:pt>
                <c:pt idx="271">
                  <c:v>22.583332222222214</c:v>
                </c:pt>
                <c:pt idx="272">
                  <c:v>22.666668055555554</c:v>
                </c:pt>
                <c:pt idx="273">
                  <c:v>22.749994444444447</c:v>
                </c:pt>
                <c:pt idx="274">
                  <c:v>22.833336944444447</c:v>
                </c:pt>
                <c:pt idx="275">
                  <c:v>22.91666138888889</c:v>
                </c:pt>
                <c:pt idx="276">
                  <c:v>22.999995000000006</c:v>
                </c:pt>
                <c:pt idx="277">
                  <c:v>23.083329722222217</c:v>
                </c:pt>
                <c:pt idx="278">
                  <c:v>23.166671944444445</c:v>
                </c:pt>
                <c:pt idx="279">
                  <c:v>23.250011944444445</c:v>
                </c:pt>
                <c:pt idx="280">
                  <c:v>23.333339166666665</c:v>
                </c:pt>
                <c:pt idx="281">
                  <c:v>23.416662777777777</c:v>
                </c:pt>
                <c:pt idx="282">
                  <c:v>23.500018055555554</c:v>
                </c:pt>
                <c:pt idx="283">
                  <c:v>23.583329722222217</c:v>
                </c:pt>
                <c:pt idx="284">
                  <c:v>23.66666166666667</c:v>
                </c:pt>
                <c:pt idx="285">
                  <c:v>23.750009999999993</c:v>
                </c:pt>
                <c:pt idx="286">
                  <c:v>23.833329444444448</c:v>
                </c:pt>
                <c:pt idx="287">
                  <c:v>23.91666138888889</c:v>
                </c:pt>
                <c:pt idx="288">
                  <c:v>23.999995000000006</c:v>
                </c:pt>
                <c:pt idx="289">
                  <c:v>24.083327777777768</c:v>
                </c:pt>
                <c:pt idx="290">
                  <c:v>24.166676111111109</c:v>
                </c:pt>
                <c:pt idx="291">
                  <c:v>24.249994722222223</c:v>
                </c:pt>
                <c:pt idx="292">
                  <c:v>24.333341111111114</c:v>
                </c:pt>
                <c:pt idx="293">
                  <c:v>24.41666138888889</c:v>
                </c:pt>
                <c:pt idx="294">
                  <c:v>24.500009444444444</c:v>
                </c:pt>
                <c:pt idx="295">
                  <c:v>24.583349722222216</c:v>
                </c:pt>
                <c:pt idx="296">
                  <c:v>24.66666166666667</c:v>
                </c:pt>
                <c:pt idx="297">
                  <c:v>24.75000166666667</c:v>
                </c:pt>
                <c:pt idx="298">
                  <c:v>24.833328055555555</c:v>
                </c:pt>
                <c:pt idx="299">
                  <c:v>24.916677500000002</c:v>
                </c:pt>
                <c:pt idx="300">
                  <c:v>24.999996111111113</c:v>
                </c:pt>
                <c:pt idx="301">
                  <c:v>25.083337222222216</c:v>
                </c:pt>
                <c:pt idx="302">
                  <c:v>25.166670833333324</c:v>
                </c:pt>
                <c:pt idx="303">
                  <c:v>25.250013611111108</c:v>
                </c:pt>
                <c:pt idx="304">
                  <c:v>25.333348055555557</c:v>
                </c:pt>
                <c:pt idx="305">
                  <c:v>25.416662499999994</c:v>
                </c:pt>
                <c:pt idx="306">
                  <c:v>25.500001111111111</c:v>
                </c:pt>
                <c:pt idx="307">
                  <c:v>25.583349722222216</c:v>
                </c:pt>
                <c:pt idx="308">
                  <c:v>25.66666722222222</c:v>
                </c:pt>
                <c:pt idx="309">
                  <c:v>25.750014166666674</c:v>
                </c:pt>
                <c:pt idx="310">
                  <c:v>25.833329444444448</c:v>
                </c:pt>
                <c:pt idx="311">
                  <c:v>25.916663055555553</c:v>
                </c:pt>
                <c:pt idx="312">
                  <c:v>26.000002499999997</c:v>
                </c:pt>
                <c:pt idx="313">
                  <c:v>26.083329166666662</c:v>
                </c:pt>
                <c:pt idx="314">
                  <c:v>26.166676388888892</c:v>
                </c:pt>
                <c:pt idx="315">
                  <c:v>26.249995000000006</c:v>
                </c:pt>
                <c:pt idx="316">
                  <c:v>26.333329722222221</c:v>
                </c:pt>
                <c:pt idx="317">
                  <c:v>26.416676666666664</c:v>
                </c:pt>
                <c:pt idx="318">
                  <c:v>26.500015833333329</c:v>
                </c:pt>
                <c:pt idx="319">
                  <c:v>26.583328333333323</c:v>
                </c:pt>
                <c:pt idx="320">
                  <c:v>26.666666944444444</c:v>
                </c:pt>
                <c:pt idx="321">
                  <c:v>26.750013333333325</c:v>
                </c:pt>
                <c:pt idx="322">
                  <c:v>26.833347500000002</c:v>
                </c:pt>
                <c:pt idx="323">
                  <c:v>26.916671388888894</c:v>
                </c:pt>
                <c:pt idx="324">
                  <c:v>26.999996666666668</c:v>
                </c:pt>
                <c:pt idx="325">
                  <c:v>27.083330555555555</c:v>
                </c:pt>
                <c:pt idx="326">
                  <c:v>27.166661111111111</c:v>
                </c:pt>
                <c:pt idx="327">
                  <c:v>27.249998333333327</c:v>
                </c:pt>
                <c:pt idx="328">
                  <c:v>27.333328333333327</c:v>
                </c:pt>
                <c:pt idx="329">
                  <c:v>27.416674722222226</c:v>
                </c:pt>
                <c:pt idx="330">
                  <c:v>27.500018611111109</c:v>
                </c:pt>
                <c:pt idx="331">
                  <c:v>27.583328611111103</c:v>
                </c:pt>
                <c:pt idx="332">
                  <c:v>27.666682222222217</c:v>
                </c:pt>
                <c:pt idx="333">
                  <c:v>27.750003333333325</c:v>
                </c:pt>
                <c:pt idx="334">
                  <c:v>27.833327777777772</c:v>
                </c:pt>
                <c:pt idx="335">
                  <c:v>27.91666138888889</c:v>
                </c:pt>
                <c:pt idx="336">
                  <c:v>28.000005277777777</c:v>
                </c:pt>
                <c:pt idx="337">
                  <c:v>28.083339444444441</c:v>
                </c:pt>
                <c:pt idx="338">
                  <c:v>28.166672499999994</c:v>
                </c:pt>
                <c:pt idx="339">
                  <c:v>28.250000833333321</c:v>
                </c:pt>
                <c:pt idx="340">
                  <c:v>28.333338333333327</c:v>
                </c:pt>
                <c:pt idx="341">
                  <c:v>28.416663333333329</c:v>
                </c:pt>
                <c:pt idx="342">
                  <c:v>28.50000277777777</c:v>
                </c:pt>
                <c:pt idx="343">
                  <c:v>28.583342222222214</c:v>
                </c:pt>
                <c:pt idx="344">
                  <c:v>28.66668138888889</c:v>
                </c:pt>
                <c:pt idx="345">
                  <c:v>28.750002222222221</c:v>
                </c:pt>
                <c:pt idx="346">
                  <c:v>28.833349166666668</c:v>
                </c:pt>
                <c:pt idx="347">
                  <c:v>28.916661111111111</c:v>
                </c:pt>
                <c:pt idx="348">
                  <c:v>29.000002222222221</c:v>
                </c:pt>
                <c:pt idx="349">
                  <c:v>29.083329722222217</c:v>
                </c:pt>
                <c:pt idx="350">
                  <c:v>29.166668333333327</c:v>
                </c:pt>
                <c:pt idx="351">
                  <c:v>29.250009444444444</c:v>
                </c:pt>
                <c:pt idx="352">
                  <c:v>29.333328611111106</c:v>
                </c:pt>
                <c:pt idx="353">
                  <c:v>29.416685833333329</c:v>
                </c:pt>
                <c:pt idx="354">
                  <c:v>29.499995277777771</c:v>
                </c:pt>
                <c:pt idx="355">
                  <c:v>29.583333611111108</c:v>
                </c:pt>
                <c:pt idx="356">
                  <c:v>29.666666666666668</c:v>
                </c:pt>
                <c:pt idx="357">
                  <c:v>29.750013333333325</c:v>
                </c:pt>
                <c:pt idx="358">
                  <c:v>29.833327777777772</c:v>
                </c:pt>
                <c:pt idx="359">
                  <c:v>29.916664166666671</c:v>
                </c:pt>
                <c:pt idx="360">
                  <c:v>29.999996388888885</c:v>
                </c:pt>
                <c:pt idx="361">
                  <c:v>30.083328333333323</c:v>
                </c:pt>
                <c:pt idx="362">
                  <c:v>30.166671944444445</c:v>
                </c:pt>
                <c:pt idx="363">
                  <c:v>30.249995000000006</c:v>
                </c:pt>
                <c:pt idx="364">
                  <c:v>30.333334166666667</c:v>
                </c:pt>
                <c:pt idx="365">
                  <c:v>30.416668055555554</c:v>
                </c:pt>
                <c:pt idx="366">
                  <c:v>30.499994722222223</c:v>
                </c:pt>
                <c:pt idx="367">
                  <c:v>30.583342222222214</c:v>
                </c:pt>
                <c:pt idx="368">
                  <c:v>30.666671944444445</c:v>
                </c:pt>
                <c:pt idx="369">
                  <c:v>30.749995555555554</c:v>
                </c:pt>
                <c:pt idx="370">
                  <c:v>30.833329722222221</c:v>
                </c:pt>
                <c:pt idx="371">
                  <c:v>30.916679999999996</c:v>
                </c:pt>
                <c:pt idx="372">
                  <c:v>31.000009166666665</c:v>
                </c:pt>
                <c:pt idx="373">
                  <c:v>31.083337222222216</c:v>
                </c:pt>
                <c:pt idx="374">
                  <c:v>31.166670833333324</c:v>
                </c:pt>
                <c:pt idx="375">
                  <c:v>31.250010833333327</c:v>
                </c:pt>
                <c:pt idx="376">
                  <c:v>31.333338055555558</c:v>
                </c:pt>
                <c:pt idx="377">
                  <c:v>31.416671944444445</c:v>
                </c:pt>
                <c:pt idx="378">
                  <c:v>31.499999166666672</c:v>
                </c:pt>
                <c:pt idx="379">
                  <c:v>31.58332722222222</c:v>
                </c:pt>
                <c:pt idx="380">
                  <c:v>31.666679444444448</c:v>
                </c:pt>
                <c:pt idx="381">
                  <c:v>31.750008333333323</c:v>
                </c:pt>
                <c:pt idx="382">
                  <c:v>31.833330277777776</c:v>
                </c:pt>
                <c:pt idx="383">
                  <c:v>31.916662499999994</c:v>
                </c:pt>
                <c:pt idx="384">
                  <c:v>32.000007499999995</c:v>
                </c:pt>
                <c:pt idx="385">
                  <c:v>32.083338888888896</c:v>
                </c:pt>
                <c:pt idx="386">
                  <c:v>32.166668333333334</c:v>
                </c:pt>
                <c:pt idx="387">
                  <c:v>32.249996111111116</c:v>
                </c:pt>
                <c:pt idx="388">
                  <c:v>32.333336944444454</c:v>
                </c:pt>
                <c:pt idx="389">
                  <c:v>32.416661944444435</c:v>
                </c:pt>
                <c:pt idx="390">
                  <c:v>32.500005555555546</c:v>
                </c:pt>
                <c:pt idx="391">
                  <c:v>32.583346111111105</c:v>
                </c:pt>
                <c:pt idx="392">
                  <c:v>32.666663611111105</c:v>
                </c:pt>
                <c:pt idx="393">
                  <c:v>32.749995277777785</c:v>
                </c:pt>
                <c:pt idx="394">
                  <c:v>32.833329166666651</c:v>
                </c:pt>
                <c:pt idx="395">
                  <c:v>32.916665277777774</c:v>
                </c:pt>
                <c:pt idx="396">
                  <c:v>32.999996388888896</c:v>
                </c:pt>
                <c:pt idx="397">
                  <c:v>33.083328333333334</c:v>
                </c:pt>
                <c:pt idx="398">
                  <c:v>33.166661666666656</c:v>
                </c:pt>
                <c:pt idx="399">
                  <c:v>33.249996388888896</c:v>
                </c:pt>
                <c:pt idx="400">
                  <c:v>33.33334277777778</c:v>
                </c:pt>
                <c:pt idx="401">
                  <c:v>33.416663333333318</c:v>
                </c:pt>
                <c:pt idx="402">
                  <c:v>33.500015833333336</c:v>
                </c:pt>
                <c:pt idx="403">
                  <c:v>33.583328611111106</c:v>
                </c:pt>
                <c:pt idx="404">
                  <c:v>33.666669444444445</c:v>
                </c:pt>
                <c:pt idx="405">
                  <c:v>33.750013055555556</c:v>
                </c:pt>
                <c:pt idx="406">
                  <c:v>33.833345833333325</c:v>
                </c:pt>
                <c:pt idx="407">
                  <c:v>33.916678888888889</c:v>
                </c:pt>
                <c:pt idx="408">
                  <c:v>33.99999583333333</c:v>
                </c:pt>
                <c:pt idx="409">
                  <c:v>34.083330555555555</c:v>
                </c:pt>
                <c:pt idx="410">
                  <c:v>34.166673888888894</c:v>
                </c:pt>
                <c:pt idx="411">
                  <c:v>34.249996111111116</c:v>
                </c:pt>
                <c:pt idx="412">
                  <c:v>34.333336944444454</c:v>
                </c:pt>
                <c:pt idx="413">
                  <c:v>34.416673333333321</c:v>
                </c:pt>
                <c:pt idx="414">
                  <c:v>34.500013888888908</c:v>
                </c:pt>
                <c:pt idx="415">
                  <c:v>34.583330000000011</c:v>
                </c:pt>
                <c:pt idx="416">
                  <c:v>34.666674722222211</c:v>
                </c:pt>
                <c:pt idx="417">
                  <c:v>34.749996944444455</c:v>
                </c:pt>
                <c:pt idx="418">
                  <c:v>34.833328055555555</c:v>
                </c:pt>
                <c:pt idx="419">
                  <c:v>34.916665277777774</c:v>
                </c:pt>
                <c:pt idx="420">
                  <c:v>34.999994722222226</c:v>
                </c:pt>
                <c:pt idx="421">
                  <c:v>35.083332777777784</c:v>
                </c:pt>
                <c:pt idx="422">
                  <c:v>35.166661944444442</c:v>
                </c:pt>
                <c:pt idx="423">
                  <c:v>35.249994444444447</c:v>
                </c:pt>
                <c:pt idx="424">
                  <c:v>35.333349444444444</c:v>
                </c:pt>
                <c:pt idx="425">
                  <c:v>35.416662777777773</c:v>
                </c:pt>
                <c:pt idx="426">
                  <c:v>35.499995277777785</c:v>
                </c:pt>
                <c:pt idx="427">
                  <c:v>35.583328333333334</c:v>
                </c:pt>
                <c:pt idx="428">
                  <c:v>35.666661111111104</c:v>
                </c:pt>
                <c:pt idx="429">
                  <c:v>35.750008333333334</c:v>
                </c:pt>
                <c:pt idx="430">
                  <c:v>35.833331388888894</c:v>
                </c:pt>
                <c:pt idx="431">
                  <c:v>35.916660833333324</c:v>
                </c:pt>
                <c:pt idx="432">
                  <c:v>35.999993888888895</c:v>
                </c:pt>
                <c:pt idx="433">
                  <c:v>36.083336388888895</c:v>
                </c:pt>
                <c:pt idx="434">
                  <c:v>36.16666277777778</c:v>
                </c:pt>
                <c:pt idx="435">
                  <c:v>36.250011111111107</c:v>
                </c:pt>
                <c:pt idx="436">
                  <c:v>36.333329166666651</c:v>
                </c:pt>
                <c:pt idx="437">
                  <c:v>36.416668055555547</c:v>
                </c:pt>
                <c:pt idx="438">
                  <c:v>36.49999555555555</c:v>
                </c:pt>
                <c:pt idx="439">
                  <c:v>36.583327499999996</c:v>
                </c:pt>
                <c:pt idx="440">
                  <c:v>36.666684444444435</c:v>
                </c:pt>
                <c:pt idx="441">
                  <c:v>36.749996944444455</c:v>
                </c:pt>
                <c:pt idx="442">
                  <c:v>36.833347499999995</c:v>
                </c:pt>
                <c:pt idx="443">
                  <c:v>36.91666694444443</c:v>
                </c:pt>
                <c:pt idx="444">
                  <c:v>36.999994166666646</c:v>
                </c:pt>
                <c:pt idx="445">
                  <c:v>37.083350000000003</c:v>
                </c:pt>
                <c:pt idx="446">
                  <c:v>37.166661944444442</c:v>
                </c:pt>
                <c:pt idx="447">
                  <c:v>37.250007777777775</c:v>
                </c:pt>
                <c:pt idx="448">
                  <c:v>37.333330277777783</c:v>
                </c:pt>
                <c:pt idx="449">
                  <c:v>37.416663333333318</c:v>
                </c:pt>
                <c:pt idx="450">
                  <c:v>37.499999722222228</c:v>
                </c:pt>
                <c:pt idx="451">
                  <c:v>37.583343611111104</c:v>
                </c:pt>
                <c:pt idx="452">
                  <c:v>37.666662500000001</c:v>
                </c:pt>
                <c:pt idx="453">
                  <c:v>37.749998333333338</c:v>
                </c:pt>
                <c:pt idx="454">
                  <c:v>37.83333722222222</c:v>
                </c:pt>
                <c:pt idx="455">
                  <c:v>37.916671111111107</c:v>
                </c:pt>
                <c:pt idx="456">
                  <c:v>38.000005000000002</c:v>
                </c:pt>
                <c:pt idx="457">
                  <c:v>38.083328055555555</c:v>
                </c:pt>
                <c:pt idx="458">
                  <c:v>38.166678888888896</c:v>
                </c:pt>
                <c:pt idx="459">
                  <c:v>38.250003333333325</c:v>
                </c:pt>
                <c:pt idx="460">
                  <c:v>38.333329444444445</c:v>
                </c:pt>
                <c:pt idx="461">
                  <c:v>38.41666138888889</c:v>
                </c:pt>
                <c:pt idx="462">
                  <c:v>38.500011944444452</c:v>
                </c:pt>
                <c:pt idx="463">
                  <c:v>38.583332500000004</c:v>
                </c:pt>
                <c:pt idx="464">
                  <c:v>38.666663611111105</c:v>
                </c:pt>
                <c:pt idx="465">
                  <c:v>38.750014444444446</c:v>
                </c:pt>
                <c:pt idx="466">
                  <c:v>38.833328888888893</c:v>
                </c:pt>
                <c:pt idx="467">
                  <c:v>38.916667777777768</c:v>
                </c:pt>
                <c:pt idx="468">
                  <c:v>38.999999722222228</c:v>
                </c:pt>
                <c:pt idx="469">
                  <c:v>39.083328888888893</c:v>
                </c:pt>
                <c:pt idx="470">
                  <c:v>39.166678611111116</c:v>
                </c:pt>
                <c:pt idx="471">
                  <c:v>39.250011944444452</c:v>
                </c:pt>
                <c:pt idx="472">
                  <c:v>39.333347777777774</c:v>
                </c:pt>
                <c:pt idx="473">
                  <c:v>39.416680277777772</c:v>
                </c:pt>
                <c:pt idx="474">
                  <c:v>39.500003611111104</c:v>
                </c:pt>
                <c:pt idx="475">
                  <c:v>39.583338333333337</c:v>
                </c:pt>
                <c:pt idx="476">
                  <c:v>39.666661666666641</c:v>
                </c:pt>
                <c:pt idx="477">
                  <c:v>39.749996388888896</c:v>
                </c:pt>
                <c:pt idx="478">
                  <c:v>39.833328611111114</c:v>
                </c:pt>
                <c:pt idx="479">
                  <c:v>39.916672500000004</c:v>
                </c:pt>
                <c:pt idx="480">
                  <c:v>40.000014166666652</c:v>
                </c:pt>
                <c:pt idx="481">
                  <c:v>40.083328055555555</c:v>
                </c:pt>
                <c:pt idx="482">
                  <c:v>40.166665000000002</c:v>
                </c:pt>
                <c:pt idx="483">
                  <c:v>40.250001944444449</c:v>
                </c:pt>
                <c:pt idx="484">
                  <c:v>40.333328611111114</c:v>
                </c:pt>
                <c:pt idx="485">
                  <c:v>40.416663888888891</c:v>
                </c:pt>
                <c:pt idx="486">
                  <c:v>40.500012222222232</c:v>
                </c:pt>
                <c:pt idx="487">
                  <c:v>40.58333861111111</c:v>
                </c:pt>
                <c:pt idx="488">
                  <c:v>40.666667499999996</c:v>
                </c:pt>
                <c:pt idx="489">
                  <c:v>40.750018055555557</c:v>
                </c:pt>
                <c:pt idx="490">
                  <c:v>40.833338888888889</c:v>
                </c:pt>
                <c:pt idx="491">
                  <c:v>40.916662777777773</c:v>
                </c:pt>
                <c:pt idx="492">
                  <c:v>40.999993888888895</c:v>
                </c:pt>
                <c:pt idx="493">
                  <c:v>41.083329166666651</c:v>
                </c:pt>
                <c:pt idx="494">
                  <c:v>41.166663055555546</c:v>
                </c:pt>
                <c:pt idx="495">
                  <c:v>41.250001111111104</c:v>
                </c:pt>
                <c:pt idx="496">
                  <c:v>41.333328055555555</c:v>
                </c:pt>
                <c:pt idx="497">
                  <c:v>41.416678055555543</c:v>
                </c:pt>
                <c:pt idx="498">
                  <c:v>41.500012222222232</c:v>
                </c:pt>
                <c:pt idx="499">
                  <c:v>41.583344444444442</c:v>
                </c:pt>
                <c:pt idx="500">
                  <c:v>41.666661111111111</c:v>
                </c:pt>
                <c:pt idx="501">
                  <c:v>41.749995277777785</c:v>
                </c:pt>
                <c:pt idx="502">
                  <c:v>41.833342777777787</c:v>
                </c:pt>
                <c:pt idx="503">
                  <c:v>41.916661666666634</c:v>
                </c:pt>
                <c:pt idx="504">
                  <c:v>41.999996388888896</c:v>
                </c:pt>
                <c:pt idx="505">
                  <c:v>42.083331111111107</c:v>
                </c:pt>
                <c:pt idx="506">
                  <c:v>42.16667833333333</c:v>
                </c:pt>
                <c:pt idx="507">
                  <c:v>42.249996388888896</c:v>
                </c:pt>
                <c:pt idx="508">
                  <c:v>42.333328611111114</c:v>
                </c:pt>
                <c:pt idx="509">
                  <c:v>42.41666138888889</c:v>
                </c:pt>
                <c:pt idx="510">
                  <c:v>42.499996388888896</c:v>
                </c:pt>
                <c:pt idx="511">
                  <c:v>42.583328888888893</c:v>
                </c:pt>
                <c:pt idx="512">
                  <c:v>42.666661388888897</c:v>
                </c:pt>
                <c:pt idx="513">
                  <c:v>42.74999555555555</c:v>
                </c:pt>
                <c:pt idx="514">
                  <c:v>42.833332500000004</c:v>
                </c:pt>
                <c:pt idx="515">
                  <c:v>42.916662499999994</c:v>
                </c:pt>
                <c:pt idx="516">
                  <c:v>42.999997777777779</c:v>
                </c:pt>
                <c:pt idx="517">
                  <c:v>43.083338055555558</c:v>
                </c:pt>
                <c:pt idx="518">
                  <c:v>43.166661111111111</c:v>
                </c:pt>
                <c:pt idx="519">
                  <c:v>43.249993888888895</c:v>
                </c:pt>
                <c:pt idx="520">
                  <c:v>43.333336944444454</c:v>
                </c:pt>
                <c:pt idx="521">
                  <c:v>43.41667555555555</c:v>
                </c:pt>
                <c:pt idx="522">
                  <c:v>43.500008611111106</c:v>
                </c:pt>
                <c:pt idx="523">
                  <c:v>43.583343888888898</c:v>
                </c:pt>
                <c:pt idx="524">
                  <c:v>43.666661111111111</c:v>
                </c:pt>
                <c:pt idx="525">
                  <c:v>43.750001388888897</c:v>
                </c:pt>
                <c:pt idx="526">
                  <c:v>43.833327777777775</c:v>
                </c:pt>
                <c:pt idx="527">
                  <c:v>43.91666138888889</c:v>
                </c:pt>
                <c:pt idx="528">
                  <c:v>43.999996388888896</c:v>
                </c:pt>
                <c:pt idx="529">
                  <c:v>44.083343055555552</c:v>
                </c:pt>
                <c:pt idx="530">
                  <c:v>44.166662500000001</c:v>
                </c:pt>
                <c:pt idx="531">
                  <c:v>44.25</c:v>
                </c:pt>
                <c:pt idx="532">
                  <c:v>44.333327777777775</c:v>
                </c:pt>
                <c:pt idx="533">
                  <c:v>44.41666138888889</c:v>
                </c:pt>
                <c:pt idx="534">
                  <c:v>44.499995277777785</c:v>
                </c:pt>
                <c:pt idx="535">
                  <c:v>44.583329166666651</c:v>
                </c:pt>
                <c:pt idx="536">
                  <c:v>44.666660833333324</c:v>
                </c:pt>
                <c:pt idx="537">
                  <c:v>44.749993888888895</c:v>
                </c:pt>
                <c:pt idx="538">
                  <c:v>44.833331666666659</c:v>
                </c:pt>
                <c:pt idx="539">
                  <c:v>44.916663333333318</c:v>
                </c:pt>
                <c:pt idx="540">
                  <c:v>45.000001944444449</c:v>
                </c:pt>
                <c:pt idx="541">
                  <c:v>45.083328333333334</c:v>
                </c:pt>
                <c:pt idx="542">
                  <c:v>45.166683055555552</c:v>
                </c:pt>
                <c:pt idx="543">
                  <c:v>45.250010555555555</c:v>
                </c:pt>
                <c:pt idx="544">
                  <c:v>45.333333333333336</c:v>
                </c:pt>
                <c:pt idx="545">
                  <c:v>45.416662777777773</c:v>
                </c:pt>
                <c:pt idx="546">
                  <c:v>45.499997777777779</c:v>
                </c:pt>
                <c:pt idx="547">
                  <c:v>45.583328888888893</c:v>
                </c:pt>
                <c:pt idx="548">
                  <c:v>45.666660833333324</c:v>
                </c:pt>
                <c:pt idx="549">
                  <c:v>45.749999166666647</c:v>
                </c:pt>
                <c:pt idx="550">
                  <c:v>45.833343055555552</c:v>
                </c:pt>
                <c:pt idx="551">
                  <c:v>45.916666111111098</c:v>
                </c:pt>
                <c:pt idx="552">
                  <c:v>46.000005000000002</c:v>
                </c:pt>
                <c:pt idx="553">
                  <c:v>46.083339166666654</c:v>
                </c:pt>
                <c:pt idx="554">
                  <c:v>46.166679166666654</c:v>
                </c:pt>
                <c:pt idx="555">
                  <c:v>46.249999444444448</c:v>
                </c:pt>
                <c:pt idx="556">
                  <c:v>46.333345833333325</c:v>
                </c:pt>
                <c:pt idx="557">
                  <c:v>46.416661666666634</c:v>
                </c:pt>
                <c:pt idx="558">
                  <c:v>46.500001388888897</c:v>
                </c:pt>
                <c:pt idx="559">
                  <c:v>46.583328055555555</c:v>
                </c:pt>
                <c:pt idx="560">
                  <c:v>46.666663055555546</c:v>
                </c:pt>
                <c:pt idx="561">
                  <c:v>46.750012500000011</c:v>
                </c:pt>
                <c:pt idx="562">
                  <c:v>46.833335000000005</c:v>
                </c:pt>
                <c:pt idx="563">
                  <c:v>46.916663611111098</c:v>
                </c:pt>
                <c:pt idx="564">
                  <c:v>47.000001111111104</c:v>
                </c:pt>
                <c:pt idx="565">
                  <c:v>47.083340555555552</c:v>
                </c:pt>
                <c:pt idx="566">
                  <c:v>47.166666111111105</c:v>
                </c:pt>
                <c:pt idx="567">
                  <c:v>47.250015277777777</c:v>
                </c:pt>
                <c:pt idx="568">
                  <c:v>47.333327777777775</c:v>
                </c:pt>
                <c:pt idx="569">
                  <c:v>47.416660833333317</c:v>
                </c:pt>
                <c:pt idx="570">
                  <c:v>47.499994444444454</c:v>
                </c:pt>
                <c:pt idx="571">
                  <c:v>47.583340833333324</c:v>
                </c:pt>
                <c:pt idx="572">
                  <c:v>47.666684444444435</c:v>
                </c:pt>
                <c:pt idx="573">
                  <c:v>47.749995000000006</c:v>
                </c:pt>
                <c:pt idx="574">
                  <c:v>47.833333333333336</c:v>
                </c:pt>
                <c:pt idx="575">
                  <c:v>47.916677499999992</c:v>
                </c:pt>
                <c:pt idx="576">
                  <c:v>47.999996944444455</c:v>
                </c:pt>
                <c:pt idx="577">
                  <c:v>48.083346111111105</c:v>
                </c:pt>
                <c:pt idx="578">
                  <c:v>48.166671388888894</c:v>
                </c:pt>
                <c:pt idx="579">
                  <c:v>48.250006111111105</c:v>
                </c:pt>
                <c:pt idx="580">
                  <c:v>48.333340555555552</c:v>
                </c:pt>
                <c:pt idx="581">
                  <c:v>48.416666388888892</c:v>
                </c:pt>
                <c:pt idx="582">
                  <c:v>48.499995000000006</c:v>
                </c:pt>
                <c:pt idx="583">
                  <c:v>48.583347222222208</c:v>
                </c:pt>
                <c:pt idx="584">
                  <c:v>48.666670833333335</c:v>
                </c:pt>
                <c:pt idx="585">
                  <c:v>48.750013888888894</c:v>
                </c:pt>
                <c:pt idx="586">
                  <c:v>48.833327222222216</c:v>
                </c:pt>
                <c:pt idx="587">
                  <c:v>48.916670555555548</c:v>
                </c:pt>
                <c:pt idx="588">
                  <c:v>48.999994444444454</c:v>
                </c:pt>
                <c:pt idx="589">
                  <c:v>49.083345833333325</c:v>
                </c:pt>
                <c:pt idx="590">
                  <c:v>49.166664722222208</c:v>
                </c:pt>
                <c:pt idx="591">
                  <c:v>49.25000277777778</c:v>
                </c:pt>
                <c:pt idx="592">
                  <c:v>49.333335555555557</c:v>
                </c:pt>
                <c:pt idx="593">
                  <c:v>49.416675833333322</c:v>
                </c:pt>
                <c:pt idx="594">
                  <c:v>49.499999722222228</c:v>
                </c:pt>
                <c:pt idx="595">
                  <c:v>49.583346666666657</c:v>
                </c:pt>
                <c:pt idx="596">
                  <c:v>49.666661111111111</c:v>
                </c:pt>
                <c:pt idx="597">
                  <c:v>49.749994166666646</c:v>
                </c:pt>
                <c:pt idx="598">
                  <c:v>49.833337499999999</c:v>
                </c:pt>
                <c:pt idx="599">
                  <c:v>49.916686111111098</c:v>
                </c:pt>
                <c:pt idx="600">
                  <c:v>49.999994722222226</c:v>
                </c:pt>
                <c:pt idx="601">
                  <c:v>50.08332972222221</c:v>
                </c:pt>
                <c:pt idx="602">
                  <c:v>50.166684166666641</c:v>
                </c:pt>
                <c:pt idx="603">
                  <c:v>50.249996944444455</c:v>
                </c:pt>
                <c:pt idx="604">
                  <c:v>50.333352222222217</c:v>
                </c:pt>
                <c:pt idx="605">
                  <c:v>50.416678611111109</c:v>
                </c:pt>
                <c:pt idx="606">
                  <c:v>50.500016111111108</c:v>
                </c:pt>
                <c:pt idx="607">
                  <c:v>50.583345555555546</c:v>
                </c:pt>
                <c:pt idx="608">
                  <c:v>50.666664722222208</c:v>
                </c:pt>
                <c:pt idx="609">
                  <c:v>50.750016666666646</c:v>
                </c:pt>
                <c:pt idx="610">
                  <c:v>50.833344722222215</c:v>
                </c:pt>
                <c:pt idx="611">
                  <c:v>50.916677777777771</c:v>
                </c:pt>
                <c:pt idx="612">
                  <c:v>51.000015000000005</c:v>
                </c:pt>
                <c:pt idx="613">
                  <c:v>51.083345833333325</c:v>
                </c:pt>
                <c:pt idx="614">
                  <c:v>51.166662500000001</c:v>
                </c:pt>
                <c:pt idx="615">
                  <c:v>51.249994722222226</c:v>
                </c:pt>
                <c:pt idx="616">
                  <c:v>51.333328333333334</c:v>
                </c:pt>
                <c:pt idx="617">
                  <c:v>51.416668611111113</c:v>
                </c:pt>
                <c:pt idx="618">
                  <c:v>51.499996388888896</c:v>
                </c:pt>
                <c:pt idx="619">
                  <c:v>51.583333611111108</c:v>
                </c:pt>
                <c:pt idx="620">
                  <c:v>51.666675000000012</c:v>
                </c:pt>
                <c:pt idx="621">
                  <c:v>51.749996388888896</c:v>
                </c:pt>
                <c:pt idx="622">
                  <c:v>51.833348611111106</c:v>
                </c:pt>
                <c:pt idx="623">
                  <c:v>51.916660833333317</c:v>
                </c:pt>
                <c:pt idx="624">
                  <c:v>51.999996944444455</c:v>
                </c:pt>
                <c:pt idx="625">
                  <c:v>52.083337499999999</c:v>
                </c:pt>
                <c:pt idx="626">
                  <c:v>52.166661111111111</c:v>
                </c:pt>
                <c:pt idx="627">
                  <c:v>52.250018611111116</c:v>
                </c:pt>
                <c:pt idx="628">
                  <c:v>52.333341666666648</c:v>
                </c:pt>
                <c:pt idx="629">
                  <c:v>52.41668388888889</c:v>
                </c:pt>
                <c:pt idx="630">
                  <c:v>52.500019444444447</c:v>
                </c:pt>
                <c:pt idx="631">
                  <c:v>52.583352222222217</c:v>
                </c:pt>
                <c:pt idx="632">
                  <c:v>52.66666972222221</c:v>
                </c:pt>
                <c:pt idx="633">
                  <c:v>52.749998888888896</c:v>
                </c:pt>
                <c:pt idx="634">
                  <c:v>52.833329166666651</c:v>
                </c:pt>
                <c:pt idx="635">
                  <c:v>52.916666388888892</c:v>
                </c:pt>
                <c:pt idx="636">
                  <c:v>52.99999555555555</c:v>
                </c:pt>
                <c:pt idx="637">
                  <c:v>53.083345277777781</c:v>
                </c:pt>
                <c:pt idx="638">
                  <c:v>53.166675000000012</c:v>
                </c:pt>
                <c:pt idx="639">
                  <c:v>53.25000277777778</c:v>
                </c:pt>
                <c:pt idx="640">
                  <c:v>53.333328611111114</c:v>
                </c:pt>
                <c:pt idx="641">
                  <c:v>53.416661111111104</c:v>
                </c:pt>
                <c:pt idx="642">
                  <c:v>53.500012222222232</c:v>
                </c:pt>
                <c:pt idx="643">
                  <c:v>53.583335000000005</c:v>
                </c:pt>
                <c:pt idx="644">
                  <c:v>53.666665000000002</c:v>
                </c:pt>
                <c:pt idx="645">
                  <c:v>53.750006944444443</c:v>
                </c:pt>
                <c:pt idx="646">
                  <c:v>53.833345000000001</c:v>
                </c:pt>
                <c:pt idx="647">
                  <c:v>53.916679166666647</c:v>
                </c:pt>
                <c:pt idx="648">
                  <c:v>53.999994722222226</c:v>
                </c:pt>
                <c:pt idx="649">
                  <c:v>54.083342222222221</c:v>
                </c:pt>
                <c:pt idx="650">
                  <c:v>54.166680277777779</c:v>
                </c:pt>
                <c:pt idx="651">
                  <c:v>54.250007499999995</c:v>
                </c:pt>
                <c:pt idx="652">
                  <c:v>54.333346111111105</c:v>
                </c:pt>
                <c:pt idx="653">
                  <c:v>54.416663333333318</c:v>
                </c:pt>
                <c:pt idx="654">
                  <c:v>54.500013333333335</c:v>
                </c:pt>
                <c:pt idx="655">
                  <c:v>54.583344444444442</c:v>
                </c:pt>
                <c:pt idx="656">
                  <c:v>54.666669444444445</c:v>
                </c:pt>
                <c:pt idx="657">
                  <c:v>54.750015833333336</c:v>
                </c:pt>
                <c:pt idx="658">
                  <c:v>54.833327777777775</c:v>
                </c:pt>
                <c:pt idx="659">
                  <c:v>54.916678333333323</c:v>
                </c:pt>
                <c:pt idx="660">
                  <c:v>54.999994444444454</c:v>
                </c:pt>
                <c:pt idx="661">
                  <c:v>55.083341111111096</c:v>
                </c:pt>
                <c:pt idx="662">
                  <c:v>55.166681388888904</c:v>
                </c:pt>
                <c:pt idx="663">
                  <c:v>55.25</c:v>
                </c:pt>
                <c:pt idx="664">
                  <c:v>55.333327777777775</c:v>
                </c:pt>
                <c:pt idx="665">
                  <c:v>55.416663055555539</c:v>
                </c:pt>
                <c:pt idx="666">
                  <c:v>55.499999722222228</c:v>
                </c:pt>
                <c:pt idx="667">
                  <c:v>55.583328333333334</c:v>
                </c:pt>
                <c:pt idx="668">
                  <c:v>55.666662500000001</c:v>
                </c:pt>
                <c:pt idx="669">
                  <c:v>55.749995000000006</c:v>
                </c:pt>
                <c:pt idx="670">
                  <c:v>55.833340277777779</c:v>
                </c:pt>
                <c:pt idx="671">
                  <c:v>55.916669444444437</c:v>
                </c:pt>
                <c:pt idx="672">
                  <c:v>56.000014166666652</c:v>
                </c:pt>
                <c:pt idx="673">
                  <c:v>56.083348888888899</c:v>
                </c:pt>
                <c:pt idx="674">
                  <c:v>56.166663055555546</c:v>
                </c:pt>
                <c:pt idx="675">
                  <c:v>56.24999583333333</c:v>
                </c:pt>
                <c:pt idx="676">
                  <c:v>56.333340277777779</c:v>
                </c:pt>
                <c:pt idx="677">
                  <c:v>56.416663055555539</c:v>
                </c:pt>
                <c:pt idx="678">
                  <c:v>56.500008333333334</c:v>
                </c:pt>
                <c:pt idx="679">
                  <c:v>56.583340555555552</c:v>
                </c:pt>
                <c:pt idx="680">
                  <c:v>56.666662222222222</c:v>
                </c:pt>
                <c:pt idx="681">
                  <c:v>56.750007499999995</c:v>
                </c:pt>
                <c:pt idx="682">
                  <c:v>56.833329166666651</c:v>
                </c:pt>
                <c:pt idx="683">
                  <c:v>56.916662777777773</c:v>
                </c:pt>
                <c:pt idx="684">
                  <c:v>56.999994444444454</c:v>
                </c:pt>
                <c:pt idx="685">
                  <c:v>57.083329166666651</c:v>
                </c:pt>
                <c:pt idx="686">
                  <c:v>57.166672500000011</c:v>
                </c:pt>
                <c:pt idx="687">
                  <c:v>57.249998055555551</c:v>
                </c:pt>
                <c:pt idx="688">
                  <c:v>57.333329166666651</c:v>
                </c:pt>
                <c:pt idx="689">
                  <c:v>57.416684722222215</c:v>
                </c:pt>
                <c:pt idx="690">
                  <c:v>57.500008333333334</c:v>
                </c:pt>
                <c:pt idx="691">
                  <c:v>57.583331944444453</c:v>
                </c:pt>
                <c:pt idx="692">
                  <c:v>57.66667805555555</c:v>
                </c:pt>
                <c:pt idx="693">
                  <c:v>57.749994444444454</c:v>
                </c:pt>
                <c:pt idx="694">
                  <c:v>57.833327777777775</c:v>
                </c:pt>
                <c:pt idx="695">
                  <c:v>57.91666138888889</c:v>
                </c:pt>
                <c:pt idx="696">
                  <c:v>57.999996388888896</c:v>
                </c:pt>
                <c:pt idx="697">
                  <c:v>58.083348333333326</c:v>
                </c:pt>
                <c:pt idx="698">
                  <c:v>58.16667972222222</c:v>
                </c:pt>
                <c:pt idx="699">
                  <c:v>58.249997777777779</c:v>
                </c:pt>
                <c:pt idx="700">
                  <c:v>58.333327777777775</c:v>
                </c:pt>
                <c:pt idx="701">
                  <c:v>58.416666388888892</c:v>
                </c:pt>
                <c:pt idx="702">
                  <c:v>58.500000277777772</c:v>
                </c:pt>
                <c:pt idx="703">
                  <c:v>58.583327777777775</c:v>
                </c:pt>
                <c:pt idx="704">
                  <c:v>58.666661111111111</c:v>
                </c:pt>
                <c:pt idx="705">
                  <c:v>58.750003888888891</c:v>
                </c:pt>
                <c:pt idx="706">
                  <c:v>58.833345000000001</c:v>
                </c:pt>
                <c:pt idx="707">
                  <c:v>58.916667222222209</c:v>
                </c:pt>
                <c:pt idx="708">
                  <c:v>58.999998055555551</c:v>
                </c:pt>
                <c:pt idx="709">
                  <c:v>59.08332972222221</c:v>
                </c:pt>
                <c:pt idx="710">
                  <c:v>59.16666277777778</c:v>
                </c:pt>
                <c:pt idx="711">
                  <c:v>59.249996666666654</c:v>
                </c:pt>
                <c:pt idx="712">
                  <c:v>59.333330555555555</c:v>
                </c:pt>
                <c:pt idx="713">
                  <c:v>59.416662222222214</c:v>
                </c:pt>
                <c:pt idx="714">
                  <c:v>59.499995000000006</c:v>
                </c:pt>
                <c:pt idx="715">
                  <c:v>59.583344444444442</c:v>
                </c:pt>
                <c:pt idx="716">
                  <c:v>59.666673888888909</c:v>
                </c:pt>
                <c:pt idx="717">
                  <c:v>59.749994722222226</c:v>
                </c:pt>
                <c:pt idx="718">
                  <c:v>59.833343888888898</c:v>
                </c:pt>
                <c:pt idx="719">
                  <c:v>59.916669722222203</c:v>
                </c:pt>
                <c:pt idx="720">
                  <c:v>60.000005277777781</c:v>
                </c:pt>
                <c:pt idx="721">
                  <c:v>60.083328333333334</c:v>
                </c:pt>
                <c:pt idx="722">
                  <c:v>60.166661666666641</c:v>
                </c:pt>
                <c:pt idx="723">
                  <c:v>60.249994722222226</c:v>
                </c:pt>
                <c:pt idx="724">
                  <c:v>60.333329444444445</c:v>
                </c:pt>
                <c:pt idx="725">
                  <c:v>60.416679444444433</c:v>
                </c:pt>
                <c:pt idx="726">
                  <c:v>60.499994722222226</c:v>
                </c:pt>
                <c:pt idx="727">
                  <c:v>60.583343055555552</c:v>
                </c:pt>
                <c:pt idx="728">
                  <c:v>60.666685277777781</c:v>
                </c:pt>
                <c:pt idx="729">
                  <c:v>60.749996388888896</c:v>
                </c:pt>
                <c:pt idx="730">
                  <c:v>60.833327222222216</c:v>
                </c:pt>
                <c:pt idx="731">
                  <c:v>60.916670277777776</c:v>
                </c:pt>
                <c:pt idx="732">
                  <c:v>60.999993888888895</c:v>
                </c:pt>
                <c:pt idx="733">
                  <c:v>61.083333611111108</c:v>
                </c:pt>
                <c:pt idx="734">
                  <c:v>61.166676111111116</c:v>
                </c:pt>
                <c:pt idx="735">
                  <c:v>61.250010555555555</c:v>
                </c:pt>
                <c:pt idx="736">
                  <c:v>61.333339444444441</c:v>
                </c:pt>
                <c:pt idx="737">
                  <c:v>61.416661666666634</c:v>
                </c:pt>
                <c:pt idx="738">
                  <c:v>61.500003055555545</c:v>
                </c:pt>
                <c:pt idx="739">
                  <c:v>61.583327777777775</c:v>
                </c:pt>
                <c:pt idx="740">
                  <c:v>61.666661666666641</c:v>
                </c:pt>
                <c:pt idx="741">
                  <c:v>61.750012222222232</c:v>
                </c:pt>
                <c:pt idx="742">
                  <c:v>61.833337777777778</c:v>
                </c:pt>
                <c:pt idx="743">
                  <c:v>61.91666138888889</c:v>
                </c:pt>
                <c:pt idx="744">
                  <c:v>61.999996388888896</c:v>
                </c:pt>
                <c:pt idx="745">
                  <c:v>62.08332972222221</c:v>
                </c:pt>
                <c:pt idx="746">
                  <c:v>62.166661666666641</c:v>
                </c:pt>
                <c:pt idx="747">
                  <c:v>62.250005000000002</c:v>
                </c:pt>
                <c:pt idx="748">
                  <c:v>62.333327777777775</c:v>
                </c:pt>
                <c:pt idx="749">
                  <c:v>62.41666138888889</c:v>
                </c:pt>
                <c:pt idx="750">
                  <c:v>62.499997499999999</c:v>
                </c:pt>
                <c:pt idx="751">
                  <c:v>62.583333055555556</c:v>
                </c:pt>
                <c:pt idx="752">
                  <c:v>62.666661944444442</c:v>
                </c:pt>
                <c:pt idx="753">
                  <c:v>62.750008611111106</c:v>
                </c:pt>
                <c:pt idx="754">
                  <c:v>62.833346111111105</c:v>
                </c:pt>
                <c:pt idx="755">
                  <c:v>62.916667222222209</c:v>
                </c:pt>
                <c:pt idx="756">
                  <c:v>62.999997777777779</c:v>
                </c:pt>
                <c:pt idx="757">
                  <c:v>63.083327222222216</c:v>
                </c:pt>
                <c:pt idx="758">
                  <c:v>63.166683611111104</c:v>
                </c:pt>
                <c:pt idx="759">
                  <c:v>63.250016944444454</c:v>
                </c:pt>
                <c:pt idx="760">
                  <c:v>63.333329444444445</c:v>
                </c:pt>
                <c:pt idx="761">
                  <c:v>63.416667777777768</c:v>
                </c:pt>
                <c:pt idx="762">
                  <c:v>63.50000666666665</c:v>
                </c:pt>
                <c:pt idx="763">
                  <c:v>63.583329444444445</c:v>
                </c:pt>
                <c:pt idx="764">
                  <c:v>63.666664444444436</c:v>
                </c:pt>
                <c:pt idx="765">
                  <c:v>63.74999555555555</c:v>
                </c:pt>
                <c:pt idx="766">
                  <c:v>63.833342777777787</c:v>
                </c:pt>
                <c:pt idx="767">
                  <c:v>63.91666694444443</c:v>
                </c:pt>
                <c:pt idx="768">
                  <c:v>64.000007222222209</c:v>
                </c:pt>
                <c:pt idx="769">
                  <c:v>64.083337222222198</c:v>
                </c:pt>
                <c:pt idx="770">
                  <c:v>64.16666166666667</c:v>
                </c:pt>
                <c:pt idx="771">
                  <c:v>64.249994722222226</c:v>
                </c:pt>
                <c:pt idx="772">
                  <c:v>64.333343611111133</c:v>
                </c:pt>
                <c:pt idx="773">
                  <c:v>64.416680277777786</c:v>
                </c:pt>
                <c:pt idx="774">
                  <c:v>64.499996111111116</c:v>
                </c:pt>
                <c:pt idx="775">
                  <c:v>64.58335055555554</c:v>
                </c:pt>
                <c:pt idx="776">
                  <c:v>64.666661111111111</c:v>
                </c:pt>
                <c:pt idx="777">
                  <c:v>64.749999166666669</c:v>
                </c:pt>
                <c:pt idx="778">
                  <c:v>64.833328888888872</c:v>
                </c:pt>
                <c:pt idx="779">
                  <c:v>64.916668888888893</c:v>
                </c:pt>
                <c:pt idx="780">
                  <c:v>65.000001111111089</c:v>
                </c:pt>
                <c:pt idx="781">
                  <c:v>65.083329722222217</c:v>
                </c:pt>
                <c:pt idx="782">
                  <c:v>65.16668277777778</c:v>
                </c:pt>
                <c:pt idx="783">
                  <c:v>65.24999583333333</c:v>
                </c:pt>
                <c:pt idx="784">
                  <c:v>65.33334638888887</c:v>
                </c:pt>
                <c:pt idx="785">
                  <c:v>65.416665555555568</c:v>
                </c:pt>
                <c:pt idx="786">
                  <c:v>65.500018611111116</c:v>
                </c:pt>
                <c:pt idx="787">
                  <c:v>65.583343333333318</c:v>
                </c:pt>
                <c:pt idx="788">
                  <c:v>65.666683055555552</c:v>
                </c:pt>
                <c:pt idx="789">
                  <c:v>65.750013611111129</c:v>
                </c:pt>
                <c:pt idx="790">
                  <c:v>65.833329166666658</c:v>
                </c:pt>
                <c:pt idx="791">
                  <c:v>65.916668333333334</c:v>
                </c:pt>
                <c:pt idx="792">
                  <c:v>66.000001388888876</c:v>
                </c:pt>
                <c:pt idx="793">
                  <c:v>66.083333055555542</c:v>
                </c:pt>
                <c:pt idx="794">
                  <c:v>66.166669166666651</c:v>
                </c:pt>
                <c:pt idx="795">
                  <c:v>66.249993888888895</c:v>
                </c:pt>
                <c:pt idx="796">
                  <c:v>66.333328333333299</c:v>
                </c:pt>
                <c:pt idx="797">
                  <c:v>66.416677222222233</c:v>
                </c:pt>
                <c:pt idx="798">
                  <c:v>66.500007777777768</c:v>
                </c:pt>
                <c:pt idx="799">
                  <c:v>66.583328888888872</c:v>
                </c:pt>
                <c:pt idx="800">
                  <c:v>66.66667388888888</c:v>
                </c:pt>
                <c:pt idx="801">
                  <c:v>66.750001944444449</c:v>
                </c:pt>
                <c:pt idx="802">
                  <c:v>66.833329722222217</c:v>
                </c:pt>
                <c:pt idx="803">
                  <c:v>66.916661111111125</c:v>
                </c:pt>
                <c:pt idx="804">
                  <c:v>67.000005833333319</c:v>
                </c:pt>
                <c:pt idx="805">
                  <c:v>67.083328888888872</c:v>
                </c:pt>
                <c:pt idx="806">
                  <c:v>67.166666388888899</c:v>
                </c:pt>
                <c:pt idx="807">
                  <c:v>67.249993888888895</c:v>
                </c:pt>
                <c:pt idx="808">
                  <c:v>67.333336111111095</c:v>
                </c:pt>
                <c:pt idx="809">
                  <c:v>67.416660833333324</c:v>
                </c:pt>
                <c:pt idx="810">
                  <c:v>67.499996944444447</c:v>
                </c:pt>
                <c:pt idx="811">
                  <c:v>67.583329722222217</c:v>
                </c:pt>
                <c:pt idx="812">
                  <c:v>67.666663888888891</c:v>
                </c:pt>
                <c:pt idx="813">
                  <c:v>67.75000277777778</c:v>
                </c:pt>
                <c:pt idx="814">
                  <c:v>67.833341388888869</c:v>
                </c:pt>
                <c:pt idx="815">
                  <c:v>67.916680000000014</c:v>
                </c:pt>
                <c:pt idx="816">
                  <c:v>68.000011388888879</c:v>
                </c:pt>
                <c:pt idx="817">
                  <c:v>68.083332499999969</c:v>
                </c:pt>
                <c:pt idx="818">
                  <c:v>68.166665833333312</c:v>
                </c:pt>
                <c:pt idx="819">
                  <c:v>68.250011666666651</c:v>
                </c:pt>
                <c:pt idx="820">
                  <c:v>68.33333944444442</c:v>
                </c:pt>
                <c:pt idx="821">
                  <c:v>68.416660833333324</c:v>
                </c:pt>
                <c:pt idx="822">
                  <c:v>68.500007777777768</c:v>
                </c:pt>
                <c:pt idx="823">
                  <c:v>68.583345277777781</c:v>
                </c:pt>
                <c:pt idx="824">
                  <c:v>68.66667666666666</c:v>
                </c:pt>
                <c:pt idx="825">
                  <c:v>68.749996111111116</c:v>
                </c:pt>
                <c:pt idx="826">
                  <c:v>68.833327777777782</c:v>
                </c:pt>
                <c:pt idx="827">
                  <c:v>68.916682777777794</c:v>
                </c:pt>
                <c:pt idx="828">
                  <c:v>68.99999583333333</c:v>
                </c:pt>
                <c:pt idx="829">
                  <c:v>69.083328888888872</c:v>
                </c:pt>
                <c:pt idx="830">
                  <c:v>69.166662222222214</c:v>
                </c:pt>
                <c:pt idx="831">
                  <c:v>69.249995277777799</c:v>
                </c:pt>
                <c:pt idx="832">
                  <c:v>69.333343055555559</c:v>
                </c:pt>
                <c:pt idx="833">
                  <c:v>69.416676388888902</c:v>
                </c:pt>
                <c:pt idx="834">
                  <c:v>69.499996111111116</c:v>
                </c:pt>
                <c:pt idx="835">
                  <c:v>69.583337777777771</c:v>
                </c:pt>
                <c:pt idx="836">
                  <c:v>69.666665277777795</c:v>
                </c:pt>
                <c:pt idx="837">
                  <c:v>69.749998611111124</c:v>
                </c:pt>
                <c:pt idx="838">
                  <c:v>69.833333611111115</c:v>
                </c:pt>
                <c:pt idx="839">
                  <c:v>69.916661388888897</c:v>
                </c:pt>
                <c:pt idx="840">
                  <c:v>69.999994722222226</c:v>
                </c:pt>
                <c:pt idx="841">
                  <c:v>70.083342777777759</c:v>
                </c:pt>
                <c:pt idx="842">
                  <c:v>70.166673055555549</c:v>
                </c:pt>
                <c:pt idx="843">
                  <c:v>70.249993888888895</c:v>
                </c:pt>
                <c:pt idx="844">
                  <c:v>70.333330833333306</c:v>
                </c:pt>
                <c:pt idx="845">
                  <c:v>70.41666166666667</c:v>
                </c:pt>
                <c:pt idx="846">
                  <c:v>70.499995555555557</c:v>
                </c:pt>
                <c:pt idx="847">
                  <c:v>70.58335000000001</c:v>
                </c:pt>
                <c:pt idx="848">
                  <c:v>70.666665555555554</c:v>
                </c:pt>
                <c:pt idx="849">
                  <c:v>70.749996388888903</c:v>
                </c:pt>
                <c:pt idx="850">
                  <c:v>70.833340833333324</c:v>
                </c:pt>
                <c:pt idx="851">
                  <c:v>70.916682499999993</c:v>
                </c:pt>
                <c:pt idx="852">
                  <c:v>71.000009166666658</c:v>
                </c:pt>
                <c:pt idx="853">
                  <c:v>71.083328611111114</c:v>
                </c:pt>
                <c:pt idx="854">
                  <c:v>71.166670833333313</c:v>
                </c:pt>
                <c:pt idx="855">
                  <c:v>71.250013333333328</c:v>
                </c:pt>
                <c:pt idx="856">
                  <c:v>71.333329722222231</c:v>
                </c:pt>
                <c:pt idx="857">
                  <c:v>71.416685277777816</c:v>
                </c:pt>
                <c:pt idx="858">
                  <c:v>71.499996111111116</c:v>
                </c:pt>
                <c:pt idx="859">
                  <c:v>71.583344722222208</c:v>
                </c:pt>
                <c:pt idx="860">
                  <c:v>71.666676388888888</c:v>
                </c:pt>
                <c:pt idx="861">
                  <c:v>71.749994722222226</c:v>
                </c:pt>
                <c:pt idx="862">
                  <c:v>71.833327777777782</c:v>
                </c:pt>
                <c:pt idx="863">
                  <c:v>71.916662777777788</c:v>
                </c:pt>
                <c:pt idx="864">
                  <c:v>71.999994999999998</c:v>
                </c:pt>
                <c:pt idx="865">
                  <c:v>72.083336388888867</c:v>
                </c:pt>
                <c:pt idx="866">
                  <c:v>72.166671944444431</c:v>
                </c:pt>
                <c:pt idx="867">
                  <c:v>72.24999583333333</c:v>
                </c:pt>
                <c:pt idx="868">
                  <c:v>72.333328888888872</c:v>
                </c:pt>
                <c:pt idx="869">
                  <c:v>72.416661388888897</c:v>
                </c:pt>
                <c:pt idx="870">
                  <c:v>72.499997777777793</c:v>
                </c:pt>
                <c:pt idx="871">
                  <c:v>72.583336944444426</c:v>
                </c:pt>
                <c:pt idx="872">
                  <c:v>72.666662500000001</c:v>
                </c:pt>
                <c:pt idx="873">
                  <c:v>72.749997777777793</c:v>
                </c:pt>
                <c:pt idx="874">
                  <c:v>72.833344444444421</c:v>
                </c:pt>
                <c:pt idx="875">
                  <c:v>72.91666944444448</c:v>
                </c:pt>
                <c:pt idx="876">
                  <c:v>72.999995555555557</c:v>
                </c:pt>
                <c:pt idx="877">
                  <c:v>73.083329999999989</c:v>
                </c:pt>
                <c:pt idx="878">
                  <c:v>73.16666083333331</c:v>
                </c:pt>
                <c:pt idx="879">
                  <c:v>73.25001222222221</c:v>
                </c:pt>
                <c:pt idx="880">
                  <c:v>73.333333333333314</c:v>
                </c:pt>
                <c:pt idx="881">
                  <c:v>73.41666527777781</c:v>
                </c:pt>
                <c:pt idx="882">
                  <c:v>73.499998888888882</c:v>
                </c:pt>
                <c:pt idx="883">
                  <c:v>73.583330555555534</c:v>
                </c:pt>
                <c:pt idx="884">
                  <c:v>73.66666083333331</c:v>
                </c:pt>
                <c:pt idx="885">
                  <c:v>73.749996388888903</c:v>
                </c:pt>
                <c:pt idx="886">
                  <c:v>73.833333333333314</c:v>
                </c:pt>
                <c:pt idx="887">
                  <c:v>73.916668055555562</c:v>
                </c:pt>
                <c:pt idx="888">
                  <c:v>74.000005000000002</c:v>
                </c:pt>
                <c:pt idx="889">
                  <c:v>74.083346666666642</c:v>
                </c:pt>
                <c:pt idx="890">
                  <c:v>74.166673055555549</c:v>
                </c:pt>
                <c:pt idx="891">
                  <c:v>74.25001222222221</c:v>
                </c:pt>
                <c:pt idx="892">
                  <c:v>74.333329166666658</c:v>
                </c:pt>
                <c:pt idx="893">
                  <c:v>74.416662777777788</c:v>
                </c:pt>
                <c:pt idx="894">
                  <c:v>74.499997777777793</c:v>
                </c:pt>
                <c:pt idx="895">
                  <c:v>74.583342777777759</c:v>
                </c:pt>
                <c:pt idx="896">
                  <c:v>74.666664166666649</c:v>
                </c:pt>
                <c:pt idx="897">
                  <c:v>74.749999166666655</c:v>
                </c:pt>
                <c:pt idx="898">
                  <c:v>74.833345000000008</c:v>
                </c:pt>
                <c:pt idx="899">
                  <c:v>74.916673333333335</c:v>
                </c:pt>
                <c:pt idx="900">
                  <c:v>74.999996388888903</c:v>
                </c:pt>
                <c:pt idx="901">
                  <c:v>75.083338611111088</c:v>
                </c:pt>
                <c:pt idx="902">
                  <c:v>75.166662777777773</c:v>
                </c:pt>
                <c:pt idx="903">
                  <c:v>75.250002222222207</c:v>
                </c:pt>
                <c:pt idx="904">
                  <c:v>75.333350277777768</c:v>
                </c:pt>
                <c:pt idx="905">
                  <c:v>75.416665833333326</c:v>
                </c:pt>
                <c:pt idx="906">
                  <c:v>75.499996666666675</c:v>
                </c:pt>
                <c:pt idx="907">
                  <c:v>75.583341388888869</c:v>
                </c:pt>
                <c:pt idx="908">
                  <c:v>75.666662500000001</c:v>
                </c:pt>
                <c:pt idx="909">
                  <c:v>75.750007777777768</c:v>
                </c:pt>
                <c:pt idx="910">
                  <c:v>75.833346944444429</c:v>
                </c:pt>
                <c:pt idx="911">
                  <c:v>75.916670833333328</c:v>
                </c:pt>
                <c:pt idx="912">
                  <c:v>75.999996388888903</c:v>
                </c:pt>
                <c:pt idx="913">
                  <c:v>76.083329166666658</c:v>
                </c:pt>
                <c:pt idx="914">
                  <c:v>76.166674999999998</c:v>
                </c:pt>
                <c:pt idx="915">
                  <c:v>76.24999722222222</c:v>
                </c:pt>
                <c:pt idx="916">
                  <c:v>76.333343055555531</c:v>
                </c:pt>
                <c:pt idx="917">
                  <c:v>76.416679444444455</c:v>
                </c:pt>
                <c:pt idx="918">
                  <c:v>76.500003333333311</c:v>
                </c:pt>
                <c:pt idx="919">
                  <c:v>76.583335833333336</c:v>
                </c:pt>
                <c:pt idx="920">
                  <c:v>76.666681666666648</c:v>
                </c:pt>
                <c:pt idx="921">
                  <c:v>76.749998055555551</c:v>
                </c:pt>
                <c:pt idx="922">
                  <c:v>76.833342777777759</c:v>
                </c:pt>
                <c:pt idx="923">
                  <c:v>76.916662500000015</c:v>
                </c:pt>
                <c:pt idx="924">
                  <c:v>77.000015000000005</c:v>
                </c:pt>
                <c:pt idx="925">
                  <c:v>77.083328611111114</c:v>
                </c:pt>
                <c:pt idx="926">
                  <c:v>77.166663611111119</c:v>
                </c:pt>
                <c:pt idx="927">
                  <c:v>77.249995555555557</c:v>
                </c:pt>
                <c:pt idx="928">
                  <c:v>77.333327777777782</c:v>
                </c:pt>
                <c:pt idx="929">
                  <c:v>77.416663611111133</c:v>
                </c:pt>
                <c:pt idx="930">
                  <c:v>77.500007500000009</c:v>
                </c:pt>
                <c:pt idx="931">
                  <c:v>77.583342499999986</c:v>
                </c:pt>
                <c:pt idx="932">
                  <c:v>77.666679999999999</c:v>
                </c:pt>
                <c:pt idx="933">
                  <c:v>77.749995277777799</c:v>
                </c:pt>
                <c:pt idx="934">
                  <c:v>77.83333277777777</c:v>
                </c:pt>
                <c:pt idx="935">
                  <c:v>77.916660555555566</c:v>
                </c:pt>
                <c:pt idx="936">
                  <c:v>78</c:v>
                </c:pt>
                <c:pt idx="937">
                  <c:v>78.083340555555537</c:v>
                </c:pt>
                <c:pt idx="938">
                  <c:v>78.16666305555556</c:v>
                </c:pt>
                <c:pt idx="939">
                  <c:v>78.250001111111089</c:v>
                </c:pt>
                <c:pt idx="940">
                  <c:v>78.333329166666658</c:v>
                </c:pt>
                <c:pt idx="941">
                  <c:v>78.416681666666662</c:v>
                </c:pt>
                <c:pt idx="942">
                  <c:v>78.500004444444443</c:v>
                </c:pt>
                <c:pt idx="943">
                  <c:v>78.583331388888865</c:v>
                </c:pt>
                <c:pt idx="944">
                  <c:v>78.666669166666679</c:v>
                </c:pt>
                <c:pt idx="945">
                  <c:v>78.75</c:v>
                </c:pt>
                <c:pt idx="946">
                  <c:v>78.833349444444451</c:v>
                </c:pt>
                <c:pt idx="947">
                  <c:v>78.916662500000015</c:v>
                </c:pt>
                <c:pt idx="948">
                  <c:v>79.00001444444446</c:v>
                </c:pt>
                <c:pt idx="949">
                  <c:v>79.083341666666655</c:v>
                </c:pt>
                <c:pt idx="950">
                  <c:v>79.166677222222219</c:v>
                </c:pt>
                <c:pt idx="951">
                  <c:v>79.250015000000005</c:v>
                </c:pt>
                <c:pt idx="952">
                  <c:v>79.333327777777782</c:v>
                </c:pt>
                <c:pt idx="953">
                  <c:v>79.416673611111136</c:v>
                </c:pt>
                <c:pt idx="954">
                  <c:v>79.500008888888885</c:v>
                </c:pt>
                <c:pt idx="955">
                  <c:v>79.583328333333327</c:v>
                </c:pt>
                <c:pt idx="956">
                  <c:v>79.666671388888872</c:v>
                </c:pt>
                <c:pt idx="957">
                  <c:v>79.749996388888903</c:v>
                </c:pt>
                <c:pt idx="958">
                  <c:v>79.833343333333318</c:v>
                </c:pt>
                <c:pt idx="959">
                  <c:v>79.916661666666684</c:v>
                </c:pt>
                <c:pt idx="960">
                  <c:v>80.000010555555548</c:v>
                </c:pt>
                <c:pt idx="961">
                  <c:v>80.083329166666658</c:v>
                </c:pt>
                <c:pt idx="962">
                  <c:v>80.166669722222224</c:v>
                </c:pt>
                <c:pt idx="963">
                  <c:v>80.249998055555551</c:v>
                </c:pt>
                <c:pt idx="964">
                  <c:v>80.333348611111106</c:v>
                </c:pt>
                <c:pt idx="965">
                  <c:v>80.416664166666664</c:v>
                </c:pt>
                <c:pt idx="966">
                  <c:v>80.499994722222226</c:v>
                </c:pt>
                <c:pt idx="967">
                  <c:v>80.583329166666658</c:v>
                </c:pt>
                <c:pt idx="968">
                  <c:v>80.666661944444456</c:v>
                </c:pt>
                <c:pt idx="969">
                  <c:v>80.75001444444446</c:v>
                </c:pt>
                <c:pt idx="970">
                  <c:v>80.833327777777782</c:v>
                </c:pt>
                <c:pt idx="971">
                  <c:v>80.916675000000012</c:v>
                </c:pt>
                <c:pt idx="972">
                  <c:v>81.000007500000009</c:v>
                </c:pt>
                <c:pt idx="973">
                  <c:v>81.083348611111106</c:v>
                </c:pt>
                <c:pt idx="974">
                  <c:v>81.166661111111111</c:v>
                </c:pt>
                <c:pt idx="975">
                  <c:v>81.250009166666658</c:v>
                </c:pt>
                <c:pt idx="976">
                  <c:v>81.333327777777782</c:v>
                </c:pt>
                <c:pt idx="977">
                  <c:v>81.416661111111125</c:v>
                </c:pt>
                <c:pt idx="978">
                  <c:v>81.500010555555548</c:v>
                </c:pt>
                <c:pt idx="979">
                  <c:v>81.583337499999985</c:v>
                </c:pt>
                <c:pt idx="980">
                  <c:v>81.666676944444433</c:v>
                </c:pt>
                <c:pt idx="981">
                  <c:v>81.74999722222222</c:v>
                </c:pt>
                <c:pt idx="982">
                  <c:v>81.833334444444432</c:v>
                </c:pt>
                <c:pt idx="983">
                  <c:v>81.916661666666684</c:v>
                </c:pt>
                <c:pt idx="984">
                  <c:v>82.000003055555553</c:v>
                </c:pt>
                <c:pt idx="985">
                  <c:v>82.083327777777782</c:v>
                </c:pt>
                <c:pt idx="986">
                  <c:v>82.166681111111103</c:v>
                </c:pt>
                <c:pt idx="987">
                  <c:v>82.250010555555548</c:v>
                </c:pt>
                <c:pt idx="988">
                  <c:v>82.333335833333336</c:v>
                </c:pt>
                <c:pt idx="989">
                  <c:v>82.416677500000006</c:v>
                </c:pt>
                <c:pt idx="990">
                  <c:v>82.500013611111129</c:v>
                </c:pt>
                <c:pt idx="991">
                  <c:v>82.583329999999989</c:v>
                </c:pt>
                <c:pt idx="992">
                  <c:v>82.66666166666667</c:v>
                </c:pt>
                <c:pt idx="993">
                  <c:v>82.749995277777799</c:v>
                </c:pt>
                <c:pt idx="994">
                  <c:v>82.833334722222219</c:v>
                </c:pt>
                <c:pt idx="995">
                  <c:v>82.916668888888893</c:v>
                </c:pt>
                <c:pt idx="996">
                  <c:v>82.999993888888895</c:v>
                </c:pt>
                <c:pt idx="997">
                  <c:v>83.083339166666647</c:v>
                </c:pt>
                <c:pt idx="998">
                  <c:v>83.166667500000003</c:v>
                </c:pt>
                <c:pt idx="999">
                  <c:v>83.249998055555551</c:v>
                </c:pt>
                <c:pt idx="1000">
                  <c:v>83.333328333333327</c:v>
                </c:pt>
                <c:pt idx="1001">
                  <c:v>83.416671111111114</c:v>
                </c:pt>
                <c:pt idx="1002">
                  <c:v>83.499994722222226</c:v>
                </c:pt>
                <c:pt idx="1003">
                  <c:v>83.583327222222209</c:v>
                </c:pt>
                <c:pt idx="1004">
                  <c:v>83.666664999999995</c:v>
                </c:pt>
                <c:pt idx="1005">
                  <c:v>83.749997777777793</c:v>
                </c:pt>
                <c:pt idx="1006">
                  <c:v>83.833333611111115</c:v>
                </c:pt>
                <c:pt idx="1007">
                  <c:v>83.916669722222238</c:v>
                </c:pt>
                <c:pt idx="1008">
                  <c:v>83.999995000000013</c:v>
                </c:pt>
                <c:pt idx="1009">
                  <c:v>84.083329166666658</c:v>
                </c:pt>
                <c:pt idx="1010">
                  <c:v>84.16666305555556</c:v>
                </c:pt>
                <c:pt idx="1011">
                  <c:v>84.249995555555557</c:v>
                </c:pt>
                <c:pt idx="1012">
                  <c:v>84.333328611111114</c:v>
                </c:pt>
                <c:pt idx="1013">
                  <c:v>84.416661666666684</c:v>
                </c:pt>
                <c:pt idx="1014">
                  <c:v>84.500007777777768</c:v>
                </c:pt>
                <c:pt idx="1015">
                  <c:v>84.583329166666658</c:v>
                </c:pt>
                <c:pt idx="1016">
                  <c:v>84.666681388888875</c:v>
                </c:pt>
                <c:pt idx="1017">
                  <c:v>84.749996388888903</c:v>
                </c:pt>
                <c:pt idx="1018">
                  <c:v>84.833329166666658</c:v>
                </c:pt>
                <c:pt idx="1019">
                  <c:v>84.91668138888889</c:v>
                </c:pt>
                <c:pt idx="1020">
                  <c:v>84.999999722222228</c:v>
                </c:pt>
                <c:pt idx="1021">
                  <c:v>85.083335277777749</c:v>
                </c:pt>
                <c:pt idx="1022">
                  <c:v>85.16666166666667</c:v>
                </c:pt>
                <c:pt idx="1023">
                  <c:v>85.250017222222212</c:v>
                </c:pt>
                <c:pt idx="1024">
                  <c:v>85.333332222222197</c:v>
                </c:pt>
                <c:pt idx="1025">
                  <c:v>85.416661666666684</c:v>
                </c:pt>
                <c:pt idx="1026">
                  <c:v>85.499994444444454</c:v>
                </c:pt>
                <c:pt idx="1027">
                  <c:v>85.583330833333292</c:v>
                </c:pt>
                <c:pt idx="1028">
                  <c:v>85.66666083333331</c:v>
                </c:pt>
                <c:pt idx="1029">
                  <c:v>85.750009444444444</c:v>
                </c:pt>
                <c:pt idx="1030">
                  <c:v>85.833343888888876</c:v>
                </c:pt>
                <c:pt idx="1031">
                  <c:v>85.916682777777794</c:v>
                </c:pt>
                <c:pt idx="1032">
                  <c:v>86.000018333333315</c:v>
                </c:pt>
                <c:pt idx="1033">
                  <c:v>86.083334444444432</c:v>
                </c:pt>
                <c:pt idx="1034">
                  <c:v>86.166663333333346</c:v>
                </c:pt>
                <c:pt idx="1035">
                  <c:v>86.250003055555553</c:v>
                </c:pt>
                <c:pt idx="1036">
                  <c:v>86.333338333333302</c:v>
                </c:pt>
                <c:pt idx="1037">
                  <c:v>86.416675555555557</c:v>
                </c:pt>
                <c:pt idx="1038">
                  <c:v>86.499996388888903</c:v>
                </c:pt>
                <c:pt idx="1039">
                  <c:v>86.583328333333327</c:v>
                </c:pt>
                <c:pt idx="1040">
                  <c:v>86.666665833333312</c:v>
                </c:pt>
                <c:pt idx="1041">
                  <c:v>86.749996111111102</c:v>
                </c:pt>
                <c:pt idx="1042">
                  <c:v>86.833329999999989</c:v>
                </c:pt>
                <c:pt idx="1043">
                  <c:v>86.916661944444471</c:v>
                </c:pt>
                <c:pt idx="1044">
                  <c:v>87.000009444444444</c:v>
                </c:pt>
                <c:pt idx="1045">
                  <c:v>87.083334166666646</c:v>
                </c:pt>
                <c:pt idx="1046">
                  <c:v>87.16666305555556</c:v>
                </c:pt>
                <c:pt idx="1047">
                  <c:v>87.249998611111124</c:v>
                </c:pt>
                <c:pt idx="1048">
                  <c:v>87.333347777777789</c:v>
                </c:pt>
                <c:pt idx="1049">
                  <c:v>87.416679722222227</c:v>
                </c:pt>
                <c:pt idx="1050">
                  <c:v>87.499996388888903</c:v>
                </c:pt>
                <c:pt idx="1051">
                  <c:v>87.583331111111093</c:v>
                </c:pt>
                <c:pt idx="1052">
                  <c:v>87.666668888888879</c:v>
                </c:pt>
                <c:pt idx="1053">
                  <c:v>87.749995277777799</c:v>
                </c:pt>
                <c:pt idx="1054">
                  <c:v>87.833344722222208</c:v>
                </c:pt>
                <c:pt idx="1055">
                  <c:v>87.916664444444478</c:v>
                </c:pt>
                <c:pt idx="1056">
                  <c:v>88.000009166666658</c:v>
                </c:pt>
                <c:pt idx="1057">
                  <c:v>88.083347777777789</c:v>
                </c:pt>
                <c:pt idx="1058">
                  <c:v>88.166668888888879</c:v>
                </c:pt>
                <c:pt idx="1059">
                  <c:v>88.25001083333332</c:v>
                </c:pt>
                <c:pt idx="1060">
                  <c:v>88.333332499999969</c:v>
                </c:pt>
                <c:pt idx="1061">
                  <c:v>88.416682777777794</c:v>
                </c:pt>
                <c:pt idx="1062">
                  <c:v>88.499996388888903</c:v>
                </c:pt>
                <c:pt idx="1063">
                  <c:v>88.583346111111084</c:v>
                </c:pt>
                <c:pt idx="1064">
                  <c:v>88.666680555555558</c:v>
                </c:pt>
                <c:pt idx="1065">
                  <c:v>88.74999583333333</c:v>
                </c:pt>
                <c:pt idx="1066">
                  <c:v>88.833340833333324</c:v>
                </c:pt>
                <c:pt idx="1067">
                  <c:v>88.916663333333361</c:v>
                </c:pt>
                <c:pt idx="1068">
                  <c:v>89.000006111111091</c:v>
                </c:pt>
                <c:pt idx="1069">
                  <c:v>89.083339722222206</c:v>
                </c:pt>
                <c:pt idx="1070">
                  <c:v>89.166682222222192</c:v>
                </c:pt>
                <c:pt idx="1071">
                  <c:v>89.249999166666655</c:v>
                </c:pt>
                <c:pt idx="1072">
                  <c:v>89.333343888888876</c:v>
                </c:pt>
                <c:pt idx="1073">
                  <c:v>89.416670000000011</c:v>
                </c:pt>
                <c:pt idx="1074">
                  <c:v>89.500011944444438</c:v>
                </c:pt>
                <c:pt idx="1075">
                  <c:v>89.583333888888859</c:v>
                </c:pt>
                <c:pt idx="1076">
                  <c:v>89.666662500000001</c:v>
                </c:pt>
                <c:pt idx="1077">
                  <c:v>89.750005000000002</c:v>
                </c:pt>
                <c:pt idx="1078">
                  <c:v>89.833340833333324</c:v>
                </c:pt>
                <c:pt idx="1079">
                  <c:v>89.916663611111133</c:v>
                </c:pt>
                <c:pt idx="1080">
                  <c:v>89.999995000000013</c:v>
                </c:pt>
                <c:pt idx="1081">
                  <c:v>90.083351388888872</c:v>
                </c:pt>
                <c:pt idx="1082">
                  <c:v>90.166663333333346</c:v>
                </c:pt>
                <c:pt idx="1083">
                  <c:v>90.250018888888889</c:v>
                </c:pt>
                <c:pt idx="1084">
                  <c:v>90.33332805555554</c:v>
                </c:pt>
                <c:pt idx="1085">
                  <c:v>90.416677777777764</c:v>
                </c:pt>
                <c:pt idx="1086">
                  <c:v>90.500018333333315</c:v>
                </c:pt>
                <c:pt idx="1087">
                  <c:v>90.58332805555554</c:v>
                </c:pt>
                <c:pt idx="1088">
                  <c:v>90.666669166666679</c:v>
                </c:pt>
                <c:pt idx="1089">
                  <c:v>90.749999722222228</c:v>
                </c:pt>
                <c:pt idx="1090">
                  <c:v>90.833328333333327</c:v>
                </c:pt>
                <c:pt idx="1091">
                  <c:v>90.916663611111133</c:v>
                </c:pt>
                <c:pt idx="1092">
                  <c:v>91.00001305555557</c:v>
                </c:pt>
                <c:pt idx="1093">
                  <c:v>91.083346944444429</c:v>
                </c:pt>
                <c:pt idx="1094">
                  <c:v>91.16666305555556</c:v>
                </c:pt>
                <c:pt idx="1095">
                  <c:v>91.249998611111124</c:v>
                </c:pt>
                <c:pt idx="1096">
                  <c:v>91.333332499999969</c:v>
                </c:pt>
                <c:pt idx="1097">
                  <c:v>91.416675000000012</c:v>
                </c:pt>
                <c:pt idx="1098">
                  <c:v>91.49999583333333</c:v>
                </c:pt>
                <c:pt idx="1099">
                  <c:v>91.583337499999985</c:v>
                </c:pt>
                <c:pt idx="1100">
                  <c:v>91.666665833333312</c:v>
                </c:pt>
                <c:pt idx="1101">
                  <c:v>91.749995555555557</c:v>
                </c:pt>
                <c:pt idx="1102">
                  <c:v>91.833328333333327</c:v>
                </c:pt>
                <c:pt idx="1103">
                  <c:v>91.916666666666686</c:v>
                </c:pt>
                <c:pt idx="1104">
                  <c:v>92.000005833333319</c:v>
                </c:pt>
                <c:pt idx="1105">
                  <c:v>92.08332805555554</c:v>
                </c:pt>
                <c:pt idx="1106">
                  <c:v>92.166663611111119</c:v>
                </c:pt>
                <c:pt idx="1107">
                  <c:v>92.250006111111091</c:v>
                </c:pt>
                <c:pt idx="1108">
                  <c:v>92.333338055555515</c:v>
                </c:pt>
                <c:pt idx="1109">
                  <c:v>92.416663055555574</c:v>
                </c:pt>
                <c:pt idx="1110">
                  <c:v>92.50000805555554</c:v>
                </c:pt>
                <c:pt idx="1111">
                  <c:v>92.583344166666635</c:v>
                </c:pt>
                <c:pt idx="1112">
                  <c:v>92.666665555555554</c:v>
                </c:pt>
                <c:pt idx="1113">
                  <c:v>92.75001305555557</c:v>
                </c:pt>
                <c:pt idx="1114">
                  <c:v>92.833345833333325</c:v>
                </c:pt>
                <c:pt idx="1115">
                  <c:v>92.916666388888899</c:v>
                </c:pt>
                <c:pt idx="1116">
                  <c:v>92.999995000000013</c:v>
                </c:pt>
                <c:pt idx="1117">
                  <c:v>93.083342222222214</c:v>
                </c:pt>
                <c:pt idx="1118">
                  <c:v>93.166661944444456</c:v>
                </c:pt>
                <c:pt idx="1119">
                  <c:v>93.24999583333333</c:v>
                </c:pt>
                <c:pt idx="1120">
                  <c:v>93.333332499999969</c:v>
                </c:pt>
                <c:pt idx="1121">
                  <c:v>93.416662777777788</c:v>
                </c:pt>
                <c:pt idx="1122">
                  <c:v>93.500010555555548</c:v>
                </c:pt>
                <c:pt idx="1123">
                  <c:v>93.583349444444451</c:v>
                </c:pt>
                <c:pt idx="1124">
                  <c:v>93.666663888888891</c:v>
                </c:pt>
                <c:pt idx="1125">
                  <c:v>93.74999583333333</c:v>
                </c:pt>
                <c:pt idx="1126">
                  <c:v>93.833340555555537</c:v>
                </c:pt>
                <c:pt idx="1127">
                  <c:v>93.916661944444471</c:v>
                </c:pt>
                <c:pt idx="1128">
                  <c:v>93.999994444444454</c:v>
                </c:pt>
                <c:pt idx="1129">
                  <c:v>94.083346111111084</c:v>
                </c:pt>
                <c:pt idx="1130">
                  <c:v>94.166667500000003</c:v>
                </c:pt>
                <c:pt idx="1131">
                  <c:v>94.249995555555557</c:v>
                </c:pt>
                <c:pt idx="1132">
                  <c:v>94.333333333333314</c:v>
                </c:pt>
                <c:pt idx="1133">
                  <c:v>94.416684166666684</c:v>
                </c:pt>
                <c:pt idx="1134">
                  <c:v>94.500015555555549</c:v>
                </c:pt>
                <c:pt idx="1135">
                  <c:v>94.583338055555515</c:v>
                </c:pt>
                <c:pt idx="1136">
                  <c:v>94.666679166666654</c:v>
                </c:pt>
                <c:pt idx="1137">
                  <c:v>94.75000805555554</c:v>
                </c:pt>
                <c:pt idx="1138">
                  <c:v>94.833338611111088</c:v>
                </c:pt>
                <c:pt idx="1139">
                  <c:v>94.916663055555574</c:v>
                </c:pt>
                <c:pt idx="1140">
                  <c:v>94.999996666666675</c:v>
                </c:pt>
                <c:pt idx="1141">
                  <c:v>95.083339166666647</c:v>
                </c:pt>
                <c:pt idx="1142">
                  <c:v>95.166664722222237</c:v>
                </c:pt>
                <c:pt idx="1143">
                  <c:v>95.249994166666653</c:v>
                </c:pt>
                <c:pt idx="1144">
                  <c:v>95.333337499999985</c:v>
                </c:pt>
                <c:pt idx="1145">
                  <c:v>95.416677500000006</c:v>
                </c:pt>
                <c:pt idx="1146">
                  <c:v>95.499999166666655</c:v>
                </c:pt>
                <c:pt idx="1147">
                  <c:v>95.583329444444431</c:v>
                </c:pt>
                <c:pt idx="1148">
                  <c:v>95.666670555555555</c:v>
                </c:pt>
                <c:pt idx="1149">
                  <c:v>95.74999583333333</c:v>
                </c:pt>
                <c:pt idx="1150">
                  <c:v>95.833327777777782</c:v>
                </c:pt>
                <c:pt idx="1151">
                  <c:v>95.91668138888889</c:v>
                </c:pt>
                <c:pt idx="1152">
                  <c:v>96.000016666666653</c:v>
                </c:pt>
                <c:pt idx="1153">
                  <c:v>96.083349444444451</c:v>
                </c:pt>
                <c:pt idx="1154">
                  <c:v>96.166680555555558</c:v>
                </c:pt>
                <c:pt idx="1155">
                  <c:v>96.250013611111129</c:v>
                </c:pt>
                <c:pt idx="1156">
                  <c:v>96.333327222222209</c:v>
                </c:pt>
                <c:pt idx="1157">
                  <c:v>96.416663055555574</c:v>
                </c:pt>
                <c:pt idx="1158">
                  <c:v>96.499996666666675</c:v>
                </c:pt>
                <c:pt idx="1159">
                  <c:v>96.583329444444431</c:v>
                </c:pt>
                <c:pt idx="1160">
                  <c:v>96.6666711111111</c:v>
                </c:pt>
                <c:pt idx="1161">
                  <c:v>96.750008888888885</c:v>
                </c:pt>
                <c:pt idx="1162">
                  <c:v>96.833338055555515</c:v>
                </c:pt>
                <c:pt idx="1163">
                  <c:v>96.916675833333329</c:v>
                </c:pt>
                <c:pt idx="1164">
                  <c:v>96.999999166666655</c:v>
                </c:pt>
                <c:pt idx="1165">
                  <c:v>97.083330833333292</c:v>
                </c:pt>
                <c:pt idx="1166">
                  <c:v>97.166663611111119</c:v>
                </c:pt>
                <c:pt idx="1167">
                  <c:v>97.249994722222226</c:v>
                </c:pt>
                <c:pt idx="1168">
                  <c:v>97.333339999999978</c:v>
                </c:pt>
                <c:pt idx="1169">
                  <c:v>97.416679166666668</c:v>
                </c:pt>
                <c:pt idx="1170">
                  <c:v>97.500001111111089</c:v>
                </c:pt>
                <c:pt idx="1171">
                  <c:v>97.583330833333292</c:v>
                </c:pt>
                <c:pt idx="1172">
                  <c:v>97.666671944444431</c:v>
                </c:pt>
                <c:pt idx="1173">
                  <c:v>97.750018333333315</c:v>
                </c:pt>
                <c:pt idx="1174">
                  <c:v>97.833327499999982</c:v>
                </c:pt>
                <c:pt idx="1175">
                  <c:v>97.916663333333361</c:v>
                </c:pt>
                <c:pt idx="1176">
                  <c:v>98.00001027777779</c:v>
                </c:pt>
                <c:pt idx="1177">
                  <c:v>98.083327222222209</c:v>
                </c:pt>
                <c:pt idx="1178">
                  <c:v>98.16667388888888</c:v>
                </c:pt>
                <c:pt idx="1179">
                  <c:v>98.249994166666653</c:v>
                </c:pt>
                <c:pt idx="1180">
                  <c:v>98.333339999999978</c:v>
                </c:pt>
                <c:pt idx="1181">
                  <c:v>98.416661111111125</c:v>
                </c:pt>
                <c:pt idx="1182">
                  <c:v>98.500012777777769</c:v>
                </c:pt>
                <c:pt idx="1183">
                  <c:v>98.583328611111114</c:v>
                </c:pt>
                <c:pt idx="1184">
                  <c:v>98.66666083333331</c:v>
                </c:pt>
                <c:pt idx="1185">
                  <c:v>98.749994166666653</c:v>
                </c:pt>
                <c:pt idx="1186">
                  <c:v>98.833327222222209</c:v>
                </c:pt>
                <c:pt idx="1187">
                  <c:v>98.916675555555557</c:v>
                </c:pt>
                <c:pt idx="1188">
                  <c:v>99.000003333333311</c:v>
                </c:pt>
                <c:pt idx="1189">
                  <c:v>99.083344166666635</c:v>
                </c:pt>
                <c:pt idx="1190">
                  <c:v>99.166673055555549</c:v>
                </c:pt>
                <c:pt idx="1191">
                  <c:v>99.249994444444454</c:v>
                </c:pt>
                <c:pt idx="1192">
                  <c:v>99.33332805555554</c:v>
                </c:pt>
                <c:pt idx="1193">
                  <c:v>99.416680000000014</c:v>
                </c:pt>
                <c:pt idx="1194">
                  <c:v>99.49999583333333</c:v>
                </c:pt>
                <c:pt idx="1195">
                  <c:v>99.583328333333327</c:v>
                </c:pt>
                <c:pt idx="1196">
                  <c:v>99.666662777777773</c:v>
                </c:pt>
                <c:pt idx="1197">
                  <c:v>99.75001305555557</c:v>
                </c:pt>
                <c:pt idx="1198">
                  <c:v>99.833329722222231</c:v>
                </c:pt>
                <c:pt idx="1199">
                  <c:v>99.916667500000017</c:v>
                </c:pt>
                <c:pt idx="1200">
                  <c:v>100.00001472222222</c:v>
                </c:pt>
                <c:pt idx="1201">
                  <c:v>100.08332861111111</c:v>
                </c:pt>
                <c:pt idx="1202">
                  <c:v>100.16666472222225</c:v>
                </c:pt>
                <c:pt idx="1203">
                  <c:v>100.25001111111108</c:v>
                </c:pt>
                <c:pt idx="1204">
                  <c:v>100.33334583333333</c:v>
                </c:pt>
                <c:pt idx="1205">
                  <c:v>100.41667111111111</c:v>
                </c:pt>
                <c:pt idx="1206">
                  <c:v>100.49999500000001</c:v>
                </c:pt>
                <c:pt idx="1207">
                  <c:v>100.5833275</c:v>
                </c:pt>
                <c:pt idx="1208">
                  <c:v>100.66667972222223</c:v>
                </c:pt>
                <c:pt idx="1209">
                  <c:v>100.75001222222221</c:v>
                </c:pt>
                <c:pt idx="1210">
                  <c:v>100.83333027777778</c:v>
                </c:pt>
                <c:pt idx="1211">
                  <c:v>100.91666250000002</c:v>
                </c:pt>
                <c:pt idx="1212">
                  <c:v>100.99999583333333</c:v>
                </c:pt>
                <c:pt idx="1213">
                  <c:v>101.08333777777777</c:v>
                </c:pt>
                <c:pt idx="1214">
                  <c:v>101.16668499999999</c:v>
                </c:pt>
                <c:pt idx="1215">
                  <c:v>101.25000083333335</c:v>
                </c:pt>
                <c:pt idx="1216">
                  <c:v>101.33334305555555</c:v>
                </c:pt>
                <c:pt idx="1217">
                  <c:v>101.41666111111113</c:v>
                </c:pt>
                <c:pt idx="1218">
                  <c:v>101.4999961111111</c:v>
                </c:pt>
                <c:pt idx="1219">
                  <c:v>101.58333666666664</c:v>
                </c:pt>
                <c:pt idx="1220">
                  <c:v>101.6666811111111</c:v>
                </c:pt>
                <c:pt idx="1221">
                  <c:v>101.75000250000001</c:v>
                </c:pt>
                <c:pt idx="1222">
                  <c:v>101.83332944444443</c:v>
                </c:pt>
                <c:pt idx="1223">
                  <c:v>101.91668083333333</c:v>
                </c:pt>
                <c:pt idx="1224">
                  <c:v>102.00000361111113</c:v>
                </c:pt>
                <c:pt idx="1225">
                  <c:v>102.08333222222221</c:v>
                </c:pt>
                <c:pt idx="1226">
                  <c:v>102.16666305555556</c:v>
                </c:pt>
                <c:pt idx="1227">
                  <c:v>102.25001444444446</c:v>
                </c:pt>
                <c:pt idx="1228">
                  <c:v>102.33333361111112</c:v>
                </c:pt>
                <c:pt idx="1229">
                  <c:v>102.41666333333337</c:v>
                </c:pt>
                <c:pt idx="1230">
                  <c:v>102.49999944444447</c:v>
                </c:pt>
                <c:pt idx="1231">
                  <c:v>102.58334333333332</c:v>
                </c:pt>
                <c:pt idx="1232">
                  <c:v>102.6666613888889</c:v>
                </c:pt>
                <c:pt idx="1233">
                  <c:v>102.74999805555557</c:v>
                </c:pt>
                <c:pt idx="1234">
                  <c:v>102.83334749999997</c:v>
                </c:pt>
                <c:pt idx="1235">
                  <c:v>102.91666222222223</c:v>
                </c:pt>
                <c:pt idx="1236">
                  <c:v>103.00001777777778</c:v>
                </c:pt>
                <c:pt idx="1237">
                  <c:v>103.08335166666664</c:v>
                </c:pt>
                <c:pt idx="1238">
                  <c:v>103.16667388888888</c:v>
                </c:pt>
                <c:pt idx="1239">
                  <c:v>103.25001111111108</c:v>
                </c:pt>
                <c:pt idx="1240">
                  <c:v>103.33334472222221</c:v>
                </c:pt>
                <c:pt idx="1241">
                  <c:v>103.41667555555556</c:v>
                </c:pt>
                <c:pt idx="1242">
                  <c:v>103.50001333333333</c:v>
                </c:pt>
                <c:pt idx="1243">
                  <c:v>103.58332944444443</c:v>
                </c:pt>
                <c:pt idx="1244">
                  <c:v>103.66668333333334</c:v>
                </c:pt>
                <c:pt idx="1245">
                  <c:v>103.75001611111111</c:v>
                </c:pt>
                <c:pt idx="1246">
                  <c:v>103.83333666666664</c:v>
                </c:pt>
                <c:pt idx="1247">
                  <c:v>103.91666305555557</c:v>
                </c:pt>
                <c:pt idx="1248">
                  <c:v>104.000005</c:v>
                </c:pt>
                <c:pt idx="1249">
                  <c:v>104.08334805555553</c:v>
                </c:pt>
                <c:pt idx="1250">
                  <c:v>104.16666277777776</c:v>
                </c:pt>
                <c:pt idx="1251">
                  <c:v>104.25000833333333</c:v>
                </c:pt>
                <c:pt idx="1252">
                  <c:v>104.33334472222221</c:v>
                </c:pt>
                <c:pt idx="1253">
                  <c:v>104.41667972222224</c:v>
                </c:pt>
                <c:pt idx="1254">
                  <c:v>104.50000611111111</c:v>
                </c:pt>
                <c:pt idx="1255">
                  <c:v>104.5833383333333</c:v>
                </c:pt>
                <c:pt idx="1256">
                  <c:v>104.66667888888887</c:v>
                </c:pt>
                <c:pt idx="1257">
                  <c:v>104.7499952777778</c:v>
                </c:pt>
                <c:pt idx="1258">
                  <c:v>104.83333805555552</c:v>
                </c:pt>
                <c:pt idx="1259">
                  <c:v>104.91666916666669</c:v>
                </c:pt>
                <c:pt idx="1260">
                  <c:v>105.00000222222221</c:v>
                </c:pt>
                <c:pt idx="1261">
                  <c:v>105.0833275</c:v>
                </c:pt>
                <c:pt idx="1262">
                  <c:v>105.16667916666665</c:v>
                </c:pt>
                <c:pt idx="1263">
                  <c:v>105.24999555555556</c:v>
                </c:pt>
                <c:pt idx="1264">
                  <c:v>105.3333483333333</c:v>
                </c:pt>
                <c:pt idx="1265">
                  <c:v>105.41666138888891</c:v>
                </c:pt>
                <c:pt idx="1266">
                  <c:v>105.50001333333333</c:v>
                </c:pt>
                <c:pt idx="1267">
                  <c:v>105.58332916666666</c:v>
                </c:pt>
                <c:pt idx="1268">
                  <c:v>105.66667888888887</c:v>
                </c:pt>
                <c:pt idx="1269">
                  <c:v>105.74999555555556</c:v>
                </c:pt>
                <c:pt idx="1270">
                  <c:v>105.83334777777777</c:v>
                </c:pt>
                <c:pt idx="1271">
                  <c:v>105.91667833333334</c:v>
                </c:pt>
                <c:pt idx="1272">
                  <c:v>105.99999500000001</c:v>
                </c:pt>
                <c:pt idx="1273">
                  <c:v>106.08332777777778</c:v>
                </c:pt>
                <c:pt idx="1274">
                  <c:v>106.16666194444446</c:v>
                </c:pt>
                <c:pt idx="1275">
                  <c:v>106.24999583333333</c:v>
                </c:pt>
                <c:pt idx="1276">
                  <c:v>106.33334722222222</c:v>
                </c:pt>
                <c:pt idx="1277">
                  <c:v>106.41667444444445</c:v>
                </c:pt>
                <c:pt idx="1278">
                  <c:v>106.49999472222224</c:v>
                </c:pt>
                <c:pt idx="1279">
                  <c:v>106.58333805555552</c:v>
                </c:pt>
                <c:pt idx="1280">
                  <c:v>106.6666625</c:v>
                </c:pt>
                <c:pt idx="1281">
                  <c:v>106.75000750000001</c:v>
                </c:pt>
                <c:pt idx="1282">
                  <c:v>106.83333083333329</c:v>
                </c:pt>
                <c:pt idx="1283">
                  <c:v>106.91667777777776</c:v>
                </c:pt>
                <c:pt idx="1284">
                  <c:v>107.00000555555555</c:v>
                </c:pt>
                <c:pt idx="1285">
                  <c:v>107.08332833333333</c:v>
                </c:pt>
                <c:pt idx="1286">
                  <c:v>107.1666625</c:v>
                </c:pt>
                <c:pt idx="1287">
                  <c:v>107.24999694444446</c:v>
                </c:pt>
                <c:pt idx="1288">
                  <c:v>107.33333944444442</c:v>
                </c:pt>
                <c:pt idx="1289">
                  <c:v>107.41666305555557</c:v>
                </c:pt>
                <c:pt idx="1290">
                  <c:v>107.49999388888889</c:v>
                </c:pt>
                <c:pt idx="1291">
                  <c:v>107.58334388888888</c:v>
                </c:pt>
                <c:pt idx="1292">
                  <c:v>107.66666166666667</c:v>
                </c:pt>
                <c:pt idx="1293">
                  <c:v>107.75000527777777</c:v>
                </c:pt>
                <c:pt idx="1294">
                  <c:v>107.83332972222223</c:v>
                </c:pt>
                <c:pt idx="1295">
                  <c:v>107.91666194444447</c:v>
                </c:pt>
                <c:pt idx="1296">
                  <c:v>108.00000638888888</c:v>
                </c:pt>
                <c:pt idx="1297">
                  <c:v>108.08333166666665</c:v>
                </c:pt>
                <c:pt idx="1298">
                  <c:v>108.16666055555557</c:v>
                </c:pt>
                <c:pt idx="1299">
                  <c:v>108.24999472222224</c:v>
                </c:pt>
                <c:pt idx="1300">
                  <c:v>108.33334527777778</c:v>
                </c:pt>
                <c:pt idx="1301">
                  <c:v>108.41667222222222</c:v>
                </c:pt>
                <c:pt idx="1302">
                  <c:v>108.49999722222222</c:v>
                </c:pt>
                <c:pt idx="1303">
                  <c:v>108.58332777777778</c:v>
                </c:pt>
                <c:pt idx="1304">
                  <c:v>108.66666111111111</c:v>
                </c:pt>
                <c:pt idx="1305">
                  <c:v>108.75001750000001</c:v>
                </c:pt>
                <c:pt idx="1306">
                  <c:v>108.83333194444442</c:v>
                </c:pt>
                <c:pt idx="1307">
                  <c:v>108.91666750000002</c:v>
                </c:pt>
                <c:pt idx="1308">
                  <c:v>108.9999952777778</c:v>
                </c:pt>
                <c:pt idx="1309">
                  <c:v>109.08334694444443</c:v>
                </c:pt>
                <c:pt idx="1310">
                  <c:v>109.16667027777777</c:v>
                </c:pt>
                <c:pt idx="1311">
                  <c:v>109.25000583333332</c:v>
                </c:pt>
                <c:pt idx="1312">
                  <c:v>109.33333611111109</c:v>
                </c:pt>
                <c:pt idx="1313">
                  <c:v>109.41667333333335</c:v>
                </c:pt>
                <c:pt idx="1314">
                  <c:v>109.49999444444445</c:v>
                </c:pt>
                <c:pt idx="1315">
                  <c:v>109.58332999999999</c:v>
                </c:pt>
                <c:pt idx="1316">
                  <c:v>109.66666111111111</c:v>
                </c:pt>
                <c:pt idx="1317">
                  <c:v>109.74999444444445</c:v>
                </c:pt>
                <c:pt idx="1318">
                  <c:v>109.83332916666666</c:v>
                </c:pt>
                <c:pt idx="1319">
                  <c:v>109.91667333333335</c:v>
                </c:pt>
                <c:pt idx="1320">
                  <c:v>109.99999833333331</c:v>
                </c:pt>
                <c:pt idx="1321">
                  <c:v>110.08332833333333</c:v>
                </c:pt>
                <c:pt idx="1322">
                  <c:v>110.1666722222222</c:v>
                </c:pt>
                <c:pt idx="1323">
                  <c:v>110.25000861111111</c:v>
                </c:pt>
                <c:pt idx="1324">
                  <c:v>110.33334500000001</c:v>
                </c:pt>
                <c:pt idx="1325">
                  <c:v>110.41666694444446</c:v>
                </c:pt>
                <c:pt idx="1326">
                  <c:v>110.50001</c:v>
                </c:pt>
                <c:pt idx="1327">
                  <c:v>110.58333861111109</c:v>
                </c:pt>
                <c:pt idx="1328">
                  <c:v>110.66666333333336</c:v>
                </c:pt>
                <c:pt idx="1329">
                  <c:v>110.74999694444446</c:v>
                </c:pt>
                <c:pt idx="1330">
                  <c:v>110.83335138888887</c:v>
                </c:pt>
                <c:pt idx="1331">
                  <c:v>110.91666666666669</c:v>
                </c:pt>
                <c:pt idx="1332">
                  <c:v>110.99999388888889</c:v>
                </c:pt>
                <c:pt idx="1333">
                  <c:v>111.08334333333332</c:v>
                </c:pt>
                <c:pt idx="1334">
                  <c:v>111.16667138888887</c:v>
                </c:pt>
                <c:pt idx="1335">
                  <c:v>111.24999805555557</c:v>
                </c:pt>
                <c:pt idx="1336">
                  <c:v>111.33333999999998</c:v>
                </c:pt>
                <c:pt idx="1337">
                  <c:v>111.41667972222224</c:v>
                </c:pt>
                <c:pt idx="1338">
                  <c:v>111.50001583333331</c:v>
                </c:pt>
                <c:pt idx="1339">
                  <c:v>111.5833347222222</c:v>
                </c:pt>
                <c:pt idx="1340">
                  <c:v>111.66666833333332</c:v>
                </c:pt>
                <c:pt idx="1341">
                  <c:v>111.74999861111112</c:v>
                </c:pt>
                <c:pt idx="1342">
                  <c:v>111.83332999999999</c:v>
                </c:pt>
                <c:pt idx="1343">
                  <c:v>111.91666166666668</c:v>
                </c:pt>
                <c:pt idx="1344">
                  <c:v>111.99999555555556</c:v>
                </c:pt>
                <c:pt idx="1345">
                  <c:v>112.08333305555554</c:v>
                </c:pt>
                <c:pt idx="1346">
                  <c:v>112.16666694444444</c:v>
                </c:pt>
                <c:pt idx="1347">
                  <c:v>112.25001361111113</c:v>
                </c:pt>
                <c:pt idx="1348">
                  <c:v>112.33332888888887</c:v>
                </c:pt>
                <c:pt idx="1349">
                  <c:v>112.41666416666666</c:v>
                </c:pt>
                <c:pt idx="1350">
                  <c:v>112.4999961111111</c:v>
                </c:pt>
                <c:pt idx="1351">
                  <c:v>112.58332916666666</c:v>
                </c:pt>
                <c:pt idx="1352">
                  <c:v>112.66666222222221</c:v>
                </c:pt>
                <c:pt idx="1353">
                  <c:v>112.74999694444446</c:v>
                </c:pt>
                <c:pt idx="1354">
                  <c:v>112.83333527777775</c:v>
                </c:pt>
                <c:pt idx="1355">
                  <c:v>112.91666166666668</c:v>
                </c:pt>
                <c:pt idx="1356">
                  <c:v>112.99999416666667</c:v>
                </c:pt>
                <c:pt idx="1357">
                  <c:v>113.08332944444443</c:v>
                </c:pt>
                <c:pt idx="1358">
                  <c:v>113.16666194444446</c:v>
                </c:pt>
                <c:pt idx="1359">
                  <c:v>113.25000472222222</c:v>
                </c:pt>
                <c:pt idx="1360">
                  <c:v>113.33333333333331</c:v>
                </c:pt>
                <c:pt idx="1361">
                  <c:v>113.41666777777779</c:v>
                </c:pt>
                <c:pt idx="1362">
                  <c:v>113.49999555555556</c:v>
                </c:pt>
                <c:pt idx="1363">
                  <c:v>113.58332888888887</c:v>
                </c:pt>
                <c:pt idx="1364">
                  <c:v>113.66667472222223</c:v>
                </c:pt>
                <c:pt idx="1365">
                  <c:v>113.74999500000001</c:v>
                </c:pt>
                <c:pt idx="1366">
                  <c:v>113.83335138888887</c:v>
                </c:pt>
                <c:pt idx="1367">
                  <c:v>113.91666083333332</c:v>
                </c:pt>
                <c:pt idx="1368">
                  <c:v>114.00000694444445</c:v>
                </c:pt>
                <c:pt idx="1369">
                  <c:v>114.08333583333334</c:v>
                </c:pt>
                <c:pt idx="1370">
                  <c:v>114.16667083333331</c:v>
                </c:pt>
                <c:pt idx="1371">
                  <c:v>114.24999444444445</c:v>
                </c:pt>
                <c:pt idx="1372">
                  <c:v>114.33333027777778</c:v>
                </c:pt>
                <c:pt idx="1373">
                  <c:v>114.41667777777776</c:v>
                </c:pt>
                <c:pt idx="1374">
                  <c:v>114.50000777777777</c:v>
                </c:pt>
                <c:pt idx="1375">
                  <c:v>114.58332833333333</c:v>
                </c:pt>
                <c:pt idx="1376">
                  <c:v>114.66666083333331</c:v>
                </c:pt>
                <c:pt idx="1377">
                  <c:v>114.74999472222224</c:v>
                </c:pt>
                <c:pt idx="1378">
                  <c:v>114.83333583333334</c:v>
                </c:pt>
                <c:pt idx="1379">
                  <c:v>114.91667638888887</c:v>
                </c:pt>
                <c:pt idx="1380">
                  <c:v>114.99999694444446</c:v>
                </c:pt>
                <c:pt idx="1381">
                  <c:v>115.08334055555555</c:v>
                </c:pt>
                <c:pt idx="1382">
                  <c:v>115.16666555555555</c:v>
                </c:pt>
                <c:pt idx="1383">
                  <c:v>115.24999444444445</c:v>
                </c:pt>
                <c:pt idx="1384">
                  <c:v>115.33334916666664</c:v>
                </c:pt>
                <c:pt idx="1385">
                  <c:v>115.41666111111113</c:v>
                </c:pt>
                <c:pt idx="1386">
                  <c:v>115.50000722222221</c:v>
                </c:pt>
                <c:pt idx="1387">
                  <c:v>115.58332916666666</c:v>
                </c:pt>
                <c:pt idx="1388">
                  <c:v>115.6666652777778</c:v>
                </c:pt>
                <c:pt idx="1389">
                  <c:v>115.74999805555557</c:v>
                </c:pt>
                <c:pt idx="1390">
                  <c:v>115.83334333333332</c:v>
                </c:pt>
                <c:pt idx="1391">
                  <c:v>115.91666305555557</c:v>
                </c:pt>
                <c:pt idx="1392">
                  <c:v>116.00001388888889</c:v>
                </c:pt>
                <c:pt idx="1393">
                  <c:v>116.08332888888887</c:v>
                </c:pt>
                <c:pt idx="1394">
                  <c:v>116.16668</c:v>
                </c:pt>
                <c:pt idx="1395">
                  <c:v>116.24999472222224</c:v>
                </c:pt>
                <c:pt idx="1396">
                  <c:v>116.33332722222221</c:v>
                </c:pt>
                <c:pt idx="1397">
                  <c:v>116.41667722222222</c:v>
                </c:pt>
                <c:pt idx="1398">
                  <c:v>116.49999694444446</c:v>
                </c:pt>
                <c:pt idx="1399">
                  <c:v>116.58333638888888</c:v>
                </c:pt>
                <c:pt idx="1400">
                  <c:v>116.66666166666667</c:v>
                </c:pt>
                <c:pt idx="1401">
                  <c:v>116.75000138888888</c:v>
                </c:pt>
                <c:pt idx="1402">
                  <c:v>116.83332861111111</c:v>
                </c:pt>
                <c:pt idx="1403">
                  <c:v>116.9166725</c:v>
                </c:pt>
                <c:pt idx="1404">
                  <c:v>116.99999805555557</c:v>
                </c:pt>
                <c:pt idx="1405">
                  <c:v>117.08333083333329</c:v>
                </c:pt>
                <c:pt idx="1406">
                  <c:v>117.16666194444446</c:v>
                </c:pt>
                <c:pt idx="1407">
                  <c:v>117.24999555555556</c:v>
                </c:pt>
                <c:pt idx="1408">
                  <c:v>117.33332999999999</c:v>
                </c:pt>
                <c:pt idx="1409">
                  <c:v>117.41666166666668</c:v>
                </c:pt>
                <c:pt idx="1410">
                  <c:v>117.50000444444444</c:v>
                </c:pt>
                <c:pt idx="1411">
                  <c:v>117.58332916666666</c:v>
                </c:pt>
                <c:pt idx="1412">
                  <c:v>117.66667888888887</c:v>
                </c:pt>
                <c:pt idx="1413">
                  <c:v>117.75001805555554</c:v>
                </c:pt>
                <c:pt idx="1414">
                  <c:v>117.83332833333333</c:v>
                </c:pt>
                <c:pt idx="1415">
                  <c:v>117.91666222222223</c:v>
                </c:pt>
                <c:pt idx="1416">
                  <c:v>117.99999583333333</c:v>
                </c:pt>
                <c:pt idx="1417">
                  <c:v>118.08333166666665</c:v>
                </c:pt>
                <c:pt idx="1418">
                  <c:v>118.16666305555556</c:v>
                </c:pt>
                <c:pt idx="1419">
                  <c:v>118.25000611111111</c:v>
                </c:pt>
                <c:pt idx="1420">
                  <c:v>118.33333638888888</c:v>
                </c:pt>
                <c:pt idx="1421">
                  <c:v>118.41666222222223</c:v>
                </c:pt>
                <c:pt idx="1422">
                  <c:v>118.50000750000001</c:v>
                </c:pt>
                <c:pt idx="1423">
                  <c:v>118.58333722222223</c:v>
                </c:pt>
                <c:pt idx="1424">
                  <c:v>118.66667361111112</c:v>
                </c:pt>
                <c:pt idx="1425">
                  <c:v>118.75000277777778</c:v>
                </c:pt>
                <c:pt idx="1426">
                  <c:v>118.83335083333333</c:v>
                </c:pt>
                <c:pt idx="1427">
                  <c:v>118.91666166666668</c:v>
                </c:pt>
                <c:pt idx="1428">
                  <c:v>119.00001388888889</c:v>
                </c:pt>
                <c:pt idx="1429">
                  <c:v>119.08333027777778</c:v>
                </c:pt>
                <c:pt idx="1430">
                  <c:v>119.16666111111111</c:v>
                </c:pt>
                <c:pt idx="1431">
                  <c:v>119.2499961111111</c:v>
                </c:pt>
                <c:pt idx="1432">
                  <c:v>119.33333555555554</c:v>
                </c:pt>
                <c:pt idx="1433">
                  <c:v>119.41667916666667</c:v>
                </c:pt>
                <c:pt idx="1434">
                  <c:v>119.50000305555555</c:v>
                </c:pt>
                <c:pt idx="1435">
                  <c:v>119.58333333333331</c:v>
                </c:pt>
                <c:pt idx="1436">
                  <c:v>119.66666166666667</c:v>
                </c:pt>
                <c:pt idx="1437">
                  <c:v>119.75001166666668</c:v>
                </c:pt>
                <c:pt idx="1438">
                  <c:v>119.83334444444444</c:v>
                </c:pt>
                <c:pt idx="1439">
                  <c:v>119.91667027777778</c:v>
                </c:pt>
                <c:pt idx="1440">
                  <c:v>119.99999444444445</c:v>
                </c:pt>
                <c:pt idx="1441">
                  <c:v>120.08334138888887</c:v>
                </c:pt>
                <c:pt idx="1442">
                  <c:v>120.16666944444447</c:v>
                </c:pt>
                <c:pt idx="1443">
                  <c:v>120.24999666666669</c:v>
                </c:pt>
                <c:pt idx="1444">
                  <c:v>120.33332861111111</c:v>
                </c:pt>
                <c:pt idx="1445">
                  <c:v>120.41667888888888</c:v>
                </c:pt>
                <c:pt idx="1446">
                  <c:v>120.50000083333335</c:v>
                </c:pt>
                <c:pt idx="1447">
                  <c:v>120.58333999999998</c:v>
                </c:pt>
                <c:pt idx="1448">
                  <c:v>120.66667750000001</c:v>
                </c:pt>
                <c:pt idx="1449">
                  <c:v>120.74999944444447</c:v>
                </c:pt>
                <c:pt idx="1450">
                  <c:v>120.83334527777778</c:v>
                </c:pt>
                <c:pt idx="1451">
                  <c:v>120.91666222222223</c:v>
                </c:pt>
                <c:pt idx="1452">
                  <c:v>120.99999472222224</c:v>
                </c:pt>
                <c:pt idx="1453">
                  <c:v>121.08334722222222</c:v>
                </c:pt>
                <c:pt idx="1454">
                  <c:v>121.16666361111112</c:v>
                </c:pt>
                <c:pt idx="1455">
                  <c:v>121.25000333333331</c:v>
                </c:pt>
                <c:pt idx="1456">
                  <c:v>121.33332777777778</c:v>
                </c:pt>
                <c:pt idx="1457">
                  <c:v>121.41666083333332</c:v>
                </c:pt>
                <c:pt idx="1458">
                  <c:v>121.49999444444445</c:v>
                </c:pt>
                <c:pt idx="1459">
                  <c:v>121.58334527777778</c:v>
                </c:pt>
                <c:pt idx="1460">
                  <c:v>121.66667333333334</c:v>
                </c:pt>
                <c:pt idx="1461">
                  <c:v>121.75001194444444</c:v>
                </c:pt>
                <c:pt idx="1462">
                  <c:v>121.83332999999999</c:v>
                </c:pt>
                <c:pt idx="1463">
                  <c:v>121.91666138888891</c:v>
                </c:pt>
                <c:pt idx="1464">
                  <c:v>122.0000186111111</c:v>
                </c:pt>
                <c:pt idx="1465">
                  <c:v>122.08332916666666</c:v>
                </c:pt>
                <c:pt idx="1466">
                  <c:v>122.16666805555555</c:v>
                </c:pt>
                <c:pt idx="1467">
                  <c:v>122.24999472222224</c:v>
                </c:pt>
                <c:pt idx="1468">
                  <c:v>122.33333555555554</c:v>
                </c:pt>
                <c:pt idx="1469">
                  <c:v>122.41667944444445</c:v>
                </c:pt>
                <c:pt idx="1470">
                  <c:v>122.49999583333333</c:v>
                </c:pt>
                <c:pt idx="1471">
                  <c:v>122.58332861111111</c:v>
                </c:pt>
                <c:pt idx="1472">
                  <c:v>122.6666625</c:v>
                </c:pt>
                <c:pt idx="1473">
                  <c:v>122.74999694444446</c:v>
                </c:pt>
                <c:pt idx="1474">
                  <c:v>122.83332972222223</c:v>
                </c:pt>
                <c:pt idx="1475">
                  <c:v>122.91666222222223</c:v>
                </c:pt>
                <c:pt idx="1476">
                  <c:v>122.99999500000001</c:v>
                </c:pt>
                <c:pt idx="1477">
                  <c:v>123.08332805555554</c:v>
                </c:pt>
                <c:pt idx="1478">
                  <c:v>123.1666613888889</c:v>
                </c:pt>
                <c:pt idx="1479">
                  <c:v>123.24999472222224</c:v>
                </c:pt>
                <c:pt idx="1480">
                  <c:v>123.33335083333333</c:v>
                </c:pt>
                <c:pt idx="1481">
                  <c:v>123.41667555555556</c:v>
                </c:pt>
                <c:pt idx="1482">
                  <c:v>123.5000097222222</c:v>
                </c:pt>
                <c:pt idx="1483">
                  <c:v>123.58332861111111</c:v>
                </c:pt>
                <c:pt idx="1484">
                  <c:v>123.66667666666666</c:v>
                </c:pt>
                <c:pt idx="1485">
                  <c:v>123.74999388888889</c:v>
                </c:pt>
                <c:pt idx="1486">
                  <c:v>123.83334805555553</c:v>
                </c:pt>
                <c:pt idx="1487">
                  <c:v>123.91667083333333</c:v>
                </c:pt>
                <c:pt idx="1488">
                  <c:v>124.00001777777778</c:v>
                </c:pt>
                <c:pt idx="1489">
                  <c:v>124.08334527777778</c:v>
                </c:pt>
                <c:pt idx="1490">
                  <c:v>124.1666811111111</c:v>
                </c:pt>
                <c:pt idx="1491">
                  <c:v>124.25000666666665</c:v>
                </c:pt>
                <c:pt idx="1492">
                  <c:v>124.3333275</c:v>
                </c:pt>
                <c:pt idx="1493">
                  <c:v>124.41667861111112</c:v>
                </c:pt>
                <c:pt idx="1494">
                  <c:v>124.50000750000001</c:v>
                </c:pt>
                <c:pt idx="1495">
                  <c:v>124.58334361111112</c:v>
                </c:pt>
                <c:pt idx="1496">
                  <c:v>124.66666083333331</c:v>
                </c:pt>
                <c:pt idx="1497">
                  <c:v>124.75001</c:v>
                </c:pt>
                <c:pt idx="1498">
                  <c:v>124.83332833333333</c:v>
                </c:pt>
                <c:pt idx="1499">
                  <c:v>124.91666111111113</c:v>
                </c:pt>
                <c:pt idx="1500">
                  <c:v>125.00000694444445</c:v>
                </c:pt>
                <c:pt idx="1501">
                  <c:v>125.08332777777778</c:v>
                </c:pt>
                <c:pt idx="1502">
                  <c:v>125.16667805555554</c:v>
                </c:pt>
                <c:pt idx="1503">
                  <c:v>125.24999500000001</c:v>
                </c:pt>
                <c:pt idx="1504">
                  <c:v>125.33334972222221</c:v>
                </c:pt>
                <c:pt idx="1505">
                  <c:v>125.41666583333334</c:v>
                </c:pt>
                <c:pt idx="1506">
                  <c:v>125.50001222222221</c:v>
                </c:pt>
                <c:pt idx="1507">
                  <c:v>125.58332888888887</c:v>
                </c:pt>
                <c:pt idx="1508">
                  <c:v>125.66666083333331</c:v>
                </c:pt>
                <c:pt idx="1509">
                  <c:v>125.75000055555553</c:v>
                </c:pt>
                <c:pt idx="1510">
                  <c:v>125.83333083333329</c:v>
                </c:pt>
                <c:pt idx="1511">
                  <c:v>125.9166663888889</c:v>
                </c:pt>
                <c:pt idx="1512">
                  <c:v>126.00000305555555</c:v>
                </c:pt>
                <c:pt idx="1513">
                  <c:v>126.08332861111111</c:v>
                </c:pt>
                <c:pt idx="1514">
                  <c:v>126.1666625</c:v>
                </c:pt>
                <c:pt idx="1515">
                  <c:v>126.250005</c:v>
                </c:pt>
                <c:pt idx="1516">
                  <c:v>126.3333275</c:v>
                </c:pt>
                <c:pt idx="1517">
                  <c:v>126.41666250000002</c:v>
                </c:pt>
                <c:pt idx="1518">
                  <c:v>126.49999500000001</c:v>
                </c:pt>
                <c:pt idx="1519">
                  <c:v>126.58333083333329</c:v>
                </c:pt>
                <c:pt idx="1520">
                  <c:v>126.66668444444444</c:v>
                </c:pt>
                <c:pt idx="1521">
                  <c:v>126.75001333333333</c:v>
                </c:pt>
                <c:pt idx="1522">
                  <c:v>126.8333275</c:v>
                </c:pt>
                <c:pt idx="1523">
                  <c:v>126.91666333333337</c:v>
                </c:pt>
                <c:pt idx="1524">
                  <c:v>126.9999952777778</c:v>
                </c:pt>
                <c:pt idx="1525">
                  <c:v>127.08332833333333</c:v>
                </c:pt>
                <c:pt idx="1526">
                  <c:v>127.16667833333332</c:v>
                </c:pt>
                <c:pt idx="1527">
                  <c:v>127.24999444444445</c:v>
                </c:pt>
                <c:pt idx="1528">
                  <c:v>127.33334166666666</c:v>
                </c:pt>
                <c:pt idx="1529">
                  <c:v>127.41667638888887</c:v>
                </c:pt>
                <c:pt idx="1530">
                  <c:v>127.50000833333333</c:v>
                </c:pt>
                <c:pt idx="1531">
                  <c:v>127.58334888888886</c:v>
                </c:pt>
                <c:pt idx="1532">
                  <c:v>127.66668472222223</c:v>
                </c:pt>
                <c:pt idx="1533">
                  <c:v>127.75000333333331</c:v>
                </c:pt>
                <c:pt idx="1534">
                  <c:v>127.8333411111111</c:v>
                </c:pt>
                <c:pt idx="1535">
                  <c:v>127.91666277777777</c:v>
                </c:pt>
                <c:pt idx="1536">
                  <c:v>128.00000527777775</c:v>
                </c:pt>
                <c:pt idx="1537">
                  <c:v>128.08333638888891</c:v>
                </c:pt>
                <c:pt idx="1538">
                  <c:v>128.16666194444443</c:v>
                </c:pt>
                <c:pt idx="1539">
                  <c:v>128.25000055555554</c:v>
                </c:pt>
                <c:pt idx="1540">
                  <c:v>128.33332916666666</c:v>
                </c:pt>
                <c:pt idx="1541">
                  <c:v>128.41666277777773</c:v>
                </c:pt>
                <c:pt idx="1542">
                  <c:v>128.50000972222222</c:v>
                </c:pt>
                <c:pt idx="1543">
                  <c:v>128.58333694444445</c:v>
                </c:pt>
                <c:pt idx="1544">
                  <c:v>128.66667666666663</c:v>
                </c:pt>
                <c:pt idx="1545">
                  <c:v>128.74999638888886</c:v>
                </c:pt>
                <c:pt idx="1546">
                  <c:v>128.83333250000001</c:v>
                </c:pt>
                <c:pt idx="1547">
                  <c:v>128.91667083333334</c:v>
                </c:pt>
                <c:pt idx="1548">
                  <c:v>128.99999555555556</c:v>
                </c:pt>
                <c:pt idx="1549">
                  <c:v>129.08333000000005</c:v>
                </c:pt>
                <c:pt idx="1550">
                  <c:v>129.1666719444444</c:v>
                </c:pt>
                <c:pt idx="1551">
                  <c:v>129.25001194444445</c:v>
                </c:pt>
                <c:pt idx="1552">
                  <c:v>129.3333280555556</c:v>
                </c:pt>
                <c:pt idx="1553">
                  <c:v>129.4166663888889</c:v>
                </c:pt>
                <c:pt idx="1554">
                  <c:v>129.49999833333337</c:v>
                </c:pt>
                <c:pt idx="1555">
                  <c:v>129.5833336111111</c:v>
                </c:pt>
                <c:pt idx="1556">
                  <c:v>129.66666166666661</c:v>
                </c:pt>
                <c:pt idx="1557">
                  <c:v>129.75000527777775</c:v>
                </c:pt>
                <c:pt idx="1558">
                  <c:v>129.83333111111111</c:v>
                </c:pt>
                <c:pt idx="1559">
                  <c:v>129.91666499999997</c:v>
                </c:pt>
                <c:pt idx="1560">
                  <c:v>130.00001499999999</c:v>
                </c:pt>
                <c:pt idx="1561">
                  <c:v>130.08332777777781</c:v>
                </c:pt>
                <c:pt idx="1562">
                  <c:v>130.16666333333333</c:v>
                </c:pt>
                <c:pt idx="1563">
                  <c:v>130.2499986111111</c:v>
                </c:pt>
                <c:pt idx="1564">
                  <c:v>130.3333327777778</c:v>
                </c:pt>
                <c:pt idx="1565">
                  <c:v>130.41666416666661</c:v>
                </c:pt>
                <c:pt idx="1566">
                  <c:v>130.50001527777778</c:v>
                </c:pt>
                <c:pt idx="1567">
                  <c:v>130.58334861111115</c:v>
                </c:pt>
                <c:pt idx="1568">
                  <c:v>130.66666277777773</c:v>
                </c:pt>
                <c:pt idx="1569">
                  <c:v>130.75001166666664</c:v>
                </c:pt>
                <c:pt idx="1570">
                  <c:v>130.83332833333338</c:v>
                </c:pt>
                <c:pt idx="1571">
                  <c:v>130.91666527777775</c:v>
                </c:pt>
                <c:pt idx="1572">
                  <c:v>131.00001722222223</c:v>
                </c:pt>
                <c:pt idx="1573">
                  <c:v>131.0833280555556</c:v>
                </c:pt>
                <c:pt idx="1574">
                  <c:v>131.16667222222219</c:v>
                </c:pt>
                <c:pt idx="1575">
                  <c:v>131.25001111111106</c:v>
                </c:pt>
                <c:pt idx="1576">
                  <c:v>131.33332833333338</c:v>
                </c:pt>
                <c:pt idx="1577">
                  <c:v>131.41668305555555</c:v>
                </c:pt>
                <c:pt idx="1578">
                  <c:v>131.50000527777775</c:v>
                </c:pt>
                <c:pt idx="1579">
                  <c:v>131.58332777777781</c:v>
                </c:pt>
                <c:pt idx="1580">
                  <c:v>131.66666361111109</c:v>
                </c:pt>
                <c:pt idx="1581">
                  <c:v>131.74999638888886</c:v>
                </c:pt>
                <c:pt idx="1582">
                  <c:v>131.83333000000005</c:v>
                </c:pt>
                <c:pt idx="1583">
                  <c:v>131.91666111111107</c:v>
                </c:pt>
                <c:pt idx="1584">
                  <c:v>131.9999961111111</c:v>
                </c:pt>
                <c:pt idx="1585">
                  <c:v>132.08334388888889</c:v>
                </c:pt>
                <c:pt idx="1586">
                  <c:v>132.16666111111107</c:v>
                </c:pt>
                <c:pt idx="1587">
                  <c:v>132.24999472222217</c:v>
                </c:pt>
                <c:pt idx="1588">
                  <c:v>132.33332833333338</c:v>
                </c:pt>
                <c:pt idx="1589">
                  <c:v>132.41668611111112</c:v>
                </c:pt>
                <c:pt idx="1590">
                  <c:v>132.50001305555557</c:v>
                </c:pt>
                <c:pt idx="1591">
                  <c:v>132.58334694444449</c:v>
                </c:pt>
                <c:pt idx="1592">
                  <c:v>132.66668138888886</c:v>
                </c:pt>
                <c:pt idx="1593">
                  <c:v>132.75000777777777</c:v>
                </c:pt>
                <c:pt idx="1594">
                  <c:v>132.83332888888887</c:v>
                </c:pt>
                <c:pt idx="1595">
                  <c:v>132.91667749999999</c:v>
                </c:pt>
                <c:pt idx="1596">
                  <c:v>133.00000833333337</c:v>
                </c:pt>
                <c:pt idx="1597">
                  <c:v>133.08334611111113</c:v>
                </c:pt>
                <c:pt idx="1598">
                  <c:v>133.16667944444441</c:v>
                </c:pt>
                <c:pt idx="1599">
                  <c:v>133.24999472222217</c:v>
                </c:pt>
                <c:pt idx="1600">
                  <c:v>133.33332777777781</c:v>
                </c:pt>
                <c:pt idx="1601">
                  <c:v>133.41666166666661</c:v>
                </c:pt>
                <c:pt idx="1602">
                  <c:v>133.49999499999998</c:v>
                </c:pt>
                <c:pt idx="1603">
                  <c:v>133.58332888888887</c:v>
                </c:pt>
                <c:pt idx="1604">
                  <c:v>133.66667444444442</c:v>
                </c:pt>
                <c:pt idx="1605">
                  <c:v>133.74999444444438</c:v>
                </c:pt>
                <c:pt idx="1606">
                  <c:v>133.83333583333336</c:v>
                </c:pt>
                <c:pt idx="1607">
                  <c:v>133.91667777777778</c:v>
                </c:pt>
                <c:pt idx="1608">
                  <c:v>134.0000125</c:v>
                </c:pt>
                <c:pt idx="1609">
                  <c:v>134.08332944444444</c:v>
                </c:pt>
                <c:pt idx="1610">
                  <c:v>134.16666527777775</c:v>
                </c:pt>
                <c:pt idx="1611">
                  <c:v>134.25001027777779</c:v>
                </c:pt>
                <c:pt idx="1612">
                  <c:v>134.33332833333338</c:v>
                </c:pt>
                <c:pt idx="1613">
                  <c:v>134.41666277777773</c:v>
                </c:pt>
                <c:pt idx="1614">
                  <c:v>134.50001527777778</c:v>
                </c:pt>
                <c:pt idx="1615">
                  <c:v>134.58332722222224</c:v>
                </c:pt>
                <c:pt idx="1616">
                  <c:v>134.66666138888885</c:v>
                </c:pt>
                <c:pt idx="1617">
                  <c:v>134.74999499999996</c:v>
                </c:pt>
                <c:pt idx="1618">
                  <c:v>134.83334166666666</c:v>
                </c:pt>
                <c:pt idx="1619">
                  <c:v>134.91666277777773</c:v>
                </c:pt>
                <c:pt idx="1620">
                  <c:v>135.00000416666663</c:v>
                </c:pt>
                <c:pt idx="1621">
                  <c:v>135.08334305555556</c:v>
                </c:pt>
                <c:pt idx="1622">
                  <c:v>135.1666711111111</c:v>
                </c:pt>
                <c:pt idx="1623">
                  <c:v>135.24999638888886</c:v>
                </c:pt>
                <c:pt idx="1624">
                  <c:v>135.33335111111109</c:v>
                </c:pt>
                <c:pt idx="1625">
                  <c:v>135.41668305555555</c:v>
                </c:pt>
                <c:pt idx="1626">
                  <c:v>135.49999638888889</c:v>
                </c:pt>
                <c:pt idx="1627">
                  <c:v>135.58332777777781</c:v>
                </c:pt>
                <c:pt idx="1628">
                  <c:v>135.66666055555555</c:v>
                </c:pt>
                <c:pt idx="1629">
                  <c:v>135.74999555555553</c:v>
                </c:pt>
                <c:pt idx="1630">
                  <c:v>135.83333083333338</c:v>
                </c:pt>
                <c:pt idx="1631">
                  <c:v>135.91667027777774</c:v>
                </c:pt>
                <c:pt idx="1632">
                  <c:v>136.00001083333336</c:v>
                </c:pt>
                <c:pt idx="1633">
                  <c:v>136.08335194444442</c:v>
                </c:pt>
                <c:pt idx="1634">
                  <c:v>136.16667444444442</c:v>
                </c:pt>
                <c:pt idx="1635">
                  <c:v>136.24999666666665</c:v>
                </c:pt>
                <c:pt idx="1636">
                  <c:v>136.33334527777777</c:v>
                </c:pt>
                <c:pt idx="1637">
                  <c:v>136.41666111111107</c:v>
                </c:pt>
                <c:pt idx="1638">
                  <c:v>136.50000166666663</c:v>
                </c:pt>
                <c:pt idx="1639">
                  <c:v>136.58335</c:v>
                </c:pt>
                <c:pt idx="1640">
                  <c:v>136.66666277777773</c:v>
                </c:pt>
                <c:pt idx="1641">
                  <c:v>136.7500138888889</c:v>
                </c:pt>
                <c:pt idx="1642">
                  <c:v>136.83334972222221</c:v>
                </c:pt>
                <c:pt idx="1643">
                  <c:v>136.91668499999997</c:v>
                </c:pt>
                <c:pt idx="1644">
                  <c:v>136.99999916666664</c:v>
                </c:pt>
                <c:pt idx="1645">
                  <c:v>137.08332833333338</c:v>
                </c:pt>
                <c:pt idx="1646">
                  <c:v>137.1666663888889</c:v>
                </c:pt>
                <c:pt idx="1647">
                  <c:v>137.25000111111112</c:v>
                </c:pt>
                <c:pt idx="1648">
                  <c:v>137.33333611111115</c:v>
                </c:pt>
                <c:pt idx="1649">
                  <c:v>137.41666222222219</c:v>
                </c:pt>
                <c:pt idx="1650">
                  <c:v>137.50000722222222</c:v>
                </c:pt>
                <c:pt idx="1651">
                  <c:v>137.58334555555558</c:v>
                </c:pt>
                <c:pt idx="1652">
                  <c:v>137.66666083333334</c:v>
                </c:pt>
                <c:pt idx="1653">
                  <c:v>137.75000611111111</c:v>
                </c:pt>
                <c:pt idx="1654">
                  <c:v>137.83332916666666</c:v>
                </c:pt>
                <c:pt idx="1655">
                  <c:v>137.91666944444441</c:v>
                </c:pt>
                <c:pt idx="1656">
                  <c:v>137.99999583333334</c:v>
                </c:pt>
                <c:pt idx="1657">
                  <c:v>138.08333472222225</c:v>
                </c:pt>
                <c:pt idx="1658">
                  <c:v>138.16666111111107</c:v>
                </c:pt>
                <c:pt idx="1659">
                  <c:v>138.24999472222217</c:v>
                </c:pt>
                <c:pt idx="1660">
                  <c:v>138.3333322222222</c:v>
                </c:pt>
                <c:pt idx="1661">
                  <c:v>138.41666944444441</c:v>
                </c:pt>
                <c:pt idx="1662">
                  <c:v>138.50001361111109</c:v>
                </c:pt>
                <c:pt idx="1663">
                  <c:v>138.58332833333338</c:v>
                </c:pt>
                <c:pt idx="1664">
                  <c:v>138.66668055555556</c:v>
                </c:pt>
                <c:pt idx="1665">
                  <c:v>138.74999611111107</c:v>
                </c:pt>
                <c:pt idx="1666">
                  <c:v>138.83333500000001</c:v>
                </c:pt>
                <c:pt idx="1667">
                  <c:v>138.91666083333334</c:v>
                </c:pt>
                <c:pt idx="1668">
                  <c:v>139.00000527777775</c:v>
                </c:pt>
                <c:pt idx="1669">
                  <c:v>139.08334138888893</c:v>
                </c:pt>
                <c:pt idx="1670">
                  <c:v>139.16666194444443</c:v>
                </c:pt>
                <c:pt idx="1671">
                  <c:v>139.25000722222222</c:v>
                </c:pt>
                <c:pt idx="1672">
                  <c:v>139.33334638888891</c:v>
                </c:pt>
                <c:pt idx="1673">
                  <c:v>139.41666083333334</c:v>
                </c:pt>
                <c:pt idx="1674">
                  <c:v>139.50000777777777</c:v>
                </c:pt>
                <c:pt idx="1675">
                  <c:v>139.58333138888889</c:v>
                </c:pt>
                <c:pt idx="1676">
                  <c:v>139.66666055555555</c:v>
                </c:pt>
                <c:pt idx="1677">
                  <c:v>139.74999861111107</c:v>
                </c:pt>
                <c:pt idx="1678">
                  <c:v>139.8333302777778</c:v>
                </c:pt>
                <c:pt idx="1679">
                  <c:v>139.91666222222219</c:v>
                </c:pt>
                <c:pt idx="1680">
                  <c:v>140.0000172222222</c:v>
                </c:pt>
                <c:pt idx="1681">
                  <c:v>140.08333194444444</c:v>
                </c:pt>
                <c:pt idx="1682">
                  <c:v>140.16666777777777</c:v>
                </c:pt>
                <c:pt idx="1683">
                  <c:v>140.25001194444445</c:v>
                </c:pt>
                <c:pt idx="1684">
                  <c:v>140.33332777777781</c:v>
                </c:pt>
                <c:pt idx="1685">
                  <c:v>140.4166811111111</c:v>
                </c:pt>
                <c:pt idx="1686">
                  <c:v>140.49999666666665</c:v>
                </c:pt>
                <c:pt idx="1687">
                  <c:v>140.58332916666666</c:v>
                </c:pt>
                <c:pt idx="1688">
                  <c:v>140.66666999999998</c:v>
                </c:pt>
                <c:pt idx="1689">
                  <c:v>140.75000305555557</c:v>
                </c:pt>
                <c:pt idx="1690">
                  <c:v>140.8333280555556</c:v>
                </c:pt>
                <c:pt idx="1691">
                  <c:v>140.91667305555558</c:v>
                </c:pt>
                <c:pt idx="1692">
                  <c:v>141.00000944444443</c:v>
                </c:pt>
                <c:pt idx="1693">
                  <c:v>141.08333916666666</c:v>
                </c:pt>
                <c:pt idx="1694">
                  <c:v>141.16668194444441</c:v>
                </c:pt>
                <c:pt idx="1695">
                  <c:v>141.25000916666664</c:v>
                </c:pt>
                <c:pt idx="1696">
                  <c:v>141.33332916666666</c:v>
                </c:pt>
                <c:pt idx="1697">
                  <c:v>141.4166719444444</c:v>
                </c:pt>
                <c:pt idx="1698">
                  <c:v>141.49999444444441</c:v>
                </c:pt>
                <c:pt idx="1699">
                  <c:v>141.58334250000001</c:v>
                </c:pt>
                <c:pt idx="1700">
                  <c:v>141.66666194444443</c:v>
                </c:pt>
                <c:pt idx="1701">
                  <c:v>141.74999805555555</c:v>
                </c:pt>
                <c:pt idx="1702">
                  <c:v>141.83334583333334</c:v>
                </c:pt>
                <c:pt idx="1703">
                  <c:v>141.91666138888885</c:v>
                </c:pt>
                <c:pt idx="1704">
                  <c:v>141.99999416666662</c:v>
                </c:pt>
                <c:pt idx="1705">
                  <c:v>142.08334444444444</c:v>
                </c:pt>
                <c:pt idx="1706">
                  <c:v>142.16667916666663</c:v>
                </c:pt>
                <c:pt idx="1707">
                  <c:v>142.25001111111112</c:v>
                </c:pt>
                <c:pt idx="1708">
                  <c:v>142.33332916666666</c:v>
                </c:pt>
                <c:pt idx="1709">
                  <c:v>142.4166811111111</c:v>
                </c:pt>
                <c:pt idx="1710">
                  <c:v>142.50000277777778</c:v>
                </c:pt>
                <c:pt idx="1711">
                  <c:v>142.58332833333338</c:v>
                </c:pt>
                <c:pt idx="1712">
                  <c:v>142.66666861111108</c:v>
                </c:pt>
                <c:pt idx="1713">
                  <c:v>142.7500172222222</c:v>
                </c:pt>
                <c:pt idx="1714">
                  <c:v>142.83332916666666</c:v>
                </c:pt>
                <c:pt idx="1715">
                  <c:v>142.91666055555555</c:v>
                </c:pt>
                <c:pt idx="1716">
                  <c:v>142.9999961111111</c:v>
                </c:pt>
                <c:pt idx="1717">
                  <c:v>143.08334666666667</c:v>
                </c:pt>
                <c:pt idx="1718">
                  <c:v>143.16666999999998</c:v>
                </c:pt>
                <c:pt idx="1719">
                  <c:v>143.25000194444445</c:v>
                </c:pt>
                <c:pt idx="1720">
                  <c:v>143.33332750000002</c:v>
                </c:pt>
                <c:pt idx="1721">
                  <c:v>143.41667055555556</c:v>
                </c:pt>
                <c:pt idx="1722">
                  <c:v>143.50001527777778</c:v>
                </c:pt>
                <c:pt idx="1723">
                  <c:v>143.58334277777777</c:v>
                </c:pt>
                <c:pt idx="1724">
                  <c:v>143.66666499999999</c:v>
                </c:pt>
                <c:pt idx="1725">
                  <c:v>143.75001583333335</c:v>
                </c:pt>
                <c:pt idx="1726">
                  <c:v>143.83332777777781</c:v>
                </c:pt>
                <c:pt idx="1727">
                  <c:v>143.91666111111107</c:v>
                </c:pt>
                <c:pt idx="1728">
                  <c:v>144.00001111111112</c:v>
                </c:pt>
                <c:pt idx="1729">
                  <c:v>144.08334916666666</c:v>
                </c:pt>
                <c:pt idx="1730">
                  <c:v>144.16666083333334</c:v>
                </c:pt>
                <c:pt idx="1731">
                  <c:v>144.24999527777774</c:v>
                </c:pt>
                <c:pt idx="1732">
                  <c:v>144.33334583333334</c:v>
                </c:pt>
                <c:pt idx="1733">
                  <c:v>144.41668138888886</c:v>
                </c:pt>
                <c:pt idx="1734">
                  <c:v>144.50000499999999</c:v>
                </c:pt>
                <c:pt idx="1735">
                  <c:v>144.5833280555556</c:v>
                </c:pt>
                <c:pt idx="1736">
                  <c:v>144.6666663888889</c:v>
                </c:pt>
                <c:pt idx="1737">
                  <c:v>144.75000694444446</c:v>
                </c:pt>
                <c:pt idx="1738">
                  <c:v>144.83333611111115</c:v>
                </c:pt>
                <c:pt idx="1739">
                  <c:v>144.91666166666661</c:v>
                </c:pt>
                <c:pt idx="1740">
                  <c:v>144.9999947222222</c:v>
                </c:pt>
                <c:pt idx="1741">
                  <c:v>145.08333000000002</c:v>
                </c:pt>
                <c:pt idx="1742">
                  <c:v>145.16666222222219</c:v>
                </c:pt>
                <c:pt idx="1743">
                  <c:v>145.24999638888892</c:v>
                </c:pt>
                <c:pt idx="1744">
                  <c:v>145.3333336111111</c:v>
                </c:pt>
                <c:pt idx="1745">
                  <c:v>145.41667111111107</c:v>
                </c:pt>
                <c:pt idx="1746">
                  <c:v>145.49999722222222</c:v>
                </c:pt>
                <c:pt idx="1747">
                  <c:v>145.58332916666666</c:v>
                </c:pt>
                <c:pt idx="1748">
                  <c:v>145.66666861111108</c:v>
                </c:pt>
                <c:pt idx="1749">
                  <c:v>145.74999527777774</c:v>
                </c:pt>
                <c:pt idx="1750">
                  <c:v>145.83333277777777</c:v>
                </c:pt>
                <c:pt idx="1751">
                  <c:v>145.91667499999997</c:v>
                </c:pt>
                <c:pt idx="1752">
                  <c:v>146.00000083333336</c:v>
                </c:pt>
                <c:pt idx="1753">
                  <c:v>146.08332833333336</c:v>
                </c:pt>
                <c:pt idx="1754">
                  <c:v>146.16666750000002</c:v>
                </c:pt>
                <c:pt idx="1755">
                  <c:v>146.24999499999996</c:v>
                </c:pt>
                <c:pt idx="1756">
                  <c:v>146.33333055555559</c:v>
                </c:pt>
                <c:pt idx="1757">
                  <c:v>146.41668472222216</c:v>
                </c:pt>
                <c:pt idx="1758">
                  <c:v>146.50001361111109</c:v>
                </c:pt>
                <c:pt idx="1759">
                  <c:v>146.58333166666665</c:v>
                </c:pt>
                <c:pt idx="1760">
                  <c:v>146.66667361111109</c:v>
                </c:pt>
                <c:pt idx="1761">
                  <c:v>146.75000416666666</c:v>
                </c:pt>
                <c:pt idx="1762">
                  <c:v>146.8333480555556</c:v>
                </c:pt>
                <c:pt idx="1763">
                  <c:v>146.91668249999998</c:v>
                </c:pt>
                <c:pt idx="1764">
                  <c:v>146.99999638888889</c:v>
                </c:pt>
                <c:pt idx="1765">
                  <c:v>147.08335027777778</c:v>
                </c:pt>
                <c:pt idx="1766">
                  <c:v>147.16667527777773</c:v>
                </c:pt>
                <c:pt idx="1767">
                  <c:v>147.24999666666662</c:v>
                </c:pt>
                <c:pt idx="1768">
                  <c:v>147.33333000000002</c:v>
                </c:pt>
                <c:pt idx="1769">
                  <c:v>147.41666222222219</c:v>
                </c:pt>
                <c:pt idx="1770">
                  <c:v>147.50000666666665</c:v>
                </c:pt>
                <c:pt idx="1771">
                  <c:v>147.58334583333337</c:v>
                </c:pt>
                <c:pt idx="1772">
                  <c:v>147.66666194444443</c:v>
                </c:pt>
                <c:pt idx="1773">
                  <c:v>147.74999666666662</c:v>
                </c:pt>
                <c:pt idx="1774">
                  <c:v>147.83332833333336</c:v>
                </c:pt>
                <c:pt idx="1775">
                  <c:v>147.9166672222222</c:v>
                </c:pt>
                <c:pt idx="1776">
                  <c:v>148.00000027777779</c:v>
                </c:pt>
                <c:pt idx="1777">
                  <c:v>148.08332722222221</c:v>
                </c:pt>
                <c:pt idx="1778">
                  <c:v>148.1666697222222</c:v>
                </c:pt>
                <c:pt idx="1779">
                  <c:v>148.24999555555553</c:v>
                </c:pt>
                <c:pt idx="1780">
                  <c:v>148.33335138888884</c:v>
                </c:pt>
                <c:pt idx="1781">
                  <c:v>148.41666222222219</c:v>
                </c:pt>
                <c:pt idx="1782">
                  <c:v>148.49999611111113</c:v>
                </c:pt>
                <c:pt idx="1783">
                  <c:v>148.58334166666666</c:v>
                </c:pt>
                <c:pt idx="1784">
                  <c:v>148.66666249999994</c:v>
                </c:pt>
                <c:pt idx="1785">
                  <c:v>148.75001500000002</c:v>
                </c:pt>
                <c:pt idx="1786">
                  <c:v>148.83333583333336</c:v>
                </c:pt>
                <c:pt idx="1787">
                  <c:v>148.91666277777776</c:v>
                </c:pt>
                <c:pt idx="1788">
                  <c:v>149.00000305555557</c:v>
                </c:pt>
                <c:pt idx="1789">
                  <c:v>149.08334055555557</c:v>
                </c:pt>
                <c:pt idx="1790">
                  <c:v>149.16667416666661</c:v>
                </c:pt>
                <c:pt idx="1791">
                  <c:v>149.2499961111111</c:v>
                </c:pt>
                <c:pt idx="1792">
                  <c:v>149.33332833333336</c:v>
                </c:pt>
                <c:pt idx="1793">
                  <c:v>149.41667666666663</c:v>
                </c:pt>
                <c:pt idx="1794">
                  <c:v>149.49999638888889</c:v>
                </c:pt>
                <c:pt idx="1795">
                  <c:v>149.58334500000001</c:v>
                </c:pt>
                <c:pt idx="1796">
                  <c:v>149.66666194444443</c:v>
                </c:pt>
                <c:pt idx="1797">
                  <c:v>149.75001194444442</c:v>
                </c:pt>
                <c:pt idx="1798">
                  <c:v>149.83334500000001</c:v>
                </c:pt>
                <c:pt idx="1799">
                  <c:v>149.91667249999998</c:v>
                </c:pt>
                <c:pt idx="1800">
                  <c:v>150.00001527777778</c:v>
                </c:pt>
                <c:pt idx="1801">
                  <c:v>150.08334555555558</c:v>
                </c:pt>
                <c:pt idx="1802">
                  <c:v>150.16666805555556</c:v>
                </c:pt>
                <c:pt idx="1803">
                  <c:v>150.24999777777776</c:v>
                </c:pt>
                <c:pt idx="1804">
                  <c:v>150.33333527777776</c:v>
                </c:pt>
                <c:pt idx="1805">
                  <c:v>150.41666138888885</c:v>
                </c:pt>
                <c:pt idx="1806">
                  <c:v>150.50000444444441</c:v>
                </c:pt>
                <c:pt idx="1807">
                  <c:v>150.58333194444444</c:v>
                </c:pt>
                <c:pt idx="1808">
                  <c:v>150.66667555555554</c:v>
                </c:pt>
                <c:pt idx="1809">
                  <c:v>150.74999833333331</c:v>
                </c:pt>
                <c:pt idx="1810">
                  <c:v>150.83334250000001</c:v>
                </c:pt>
                <c:pt idx="1811">
                  <c:v>150.91666111111107</c:v>
                </c:pt>
                <c:pt idx="1812">
                  <c:v>151.00000166666666</c:v>
                </c:pt>
                <c:pt idx="1813">
                  <c:v>151.08332861111111</c:v>
                </c:pt>
                <c:pt idx="1814">
                  <c:v>151.16667027777777</c:v>
                </c:pt>
                <c:pt idx="1815">
                  <c:v>151.25001</c:v>
                </c:pt>
                <c:pt idx="1816">
                  <c:v>151.33334138888893</c:v>
                </c:pt>
                <c:pt idx="1817">
                  <c:v>151.41666694444442</c:v>
                </c:pt>
                <c:pt idx="1818">
                  <c:v>151.49999611111113</c:v>
                </c:pt>
                <c:pt idx="1819">
                  <c:v>151.5833280555556</c:v>
                </c:pt>
                <c:pt idx="1820">
                  <c:v>151.66667916666665</c:v>
                </c:pt>
                <c:pt idx="1821">
                  <c:v>151.74999805555555</c:v>
                </c:pt>
                <c:pt idx="1822">
                  <c:v>151.83332861111111</c:v>
                </c:pt>
                <c:pt idx="1823">
                  <c:v>151.91668055555556</c:v>
                </c:pt>
                <c:pt idx="1824">
                  <c:v>152.0000086111111</c:v>
                </c:pt>
                <c:pt idx="1825">
                  <c:v>152.08333055555559</c:v>
                </c:pt>
                <c:pt idx="1826">
                  <c:v>152.16667111111107</c:v>
                </c:pt>
                <c:pt idx="1827">
                  <c:v>152.25000166666666</c:v>
                </c:pt>
                <c:pt idx="1828">
                  <c:v>152.33334750000003</c:v>
                </c:pt>
                <c:pt idx="1829">
                  <c:v>152.41667305555558</c:v>
                </c:pt>
                <c:pt idx="1830">
                  <c:v>152.50000305555557</c:v>
                </c:pt>
                <c:pt idx="1831">
                  <c:v>152.58332833333336</c:v>
                </c:pt>
                <c:pt idx="1832">
                  <c:v>152.66666138888885</c:v>
                </c:pt>
                <c:pt idx="1833">
                  <c:v>152.75000027777779</c:v>
                </c:pt>
                <c:pt idx="1834">
                  <c:v>152.83334527777777</c:v>
                </c:pt>
                <c:pt idx="1835">
                  <c:v>152.91667083333334</c:v>
                </c:pt>
                <c:pt idx="1836">
                  <c:v>152.99999499999998</c:v>
                </c:pt>
                <c:pt idx="1837">
                  <c:v>153.08333000000002</c:v>
                </c:pt>
                <c:pt idx="1838">
                  <c:v>153.16666416666661</c:v>
                </c:pt>
                <c:pt idx="1839">
                  <c:v>153.24999916666661</c:v>
                </c:pt>
                <c:pt idx="1840">
                  <c:v>153.33332777777781</c:v>
                </c:pt>
                <c:pt idx="1841">
                  <c:v>153.41666194444443</c:v>
                </c:pt>
                <c:pt idx="1842">
                  <c:v>153.50001500000002</c:v>
                </c:pt>
                <c:pt idx="1843">
                  <c:v>153.58332833333336</c:v>
                </c:pt>
                <c:pt idx="1844">
                  <c:v>153.66667055555553</c:v>
                </c:pt>
                <c:pt idx="1845">
                  <c:v>153.74999749999998</c:v>
                </c:pt>
                <c:pt idx="1846">
                  <c:v>153.8333297222222</c:v>
                </c:pt>
                <c:pt idx="1847">
                  <c:v>153.9166663888889</c:v>
                </c:pt>
                <c:pt idx="1848">
                  <c:v>153.99999499999998</c:v>
                </c:pt>
                <c:pt idx="1849">
                  <c:v>154.08334611111113</c:v>
                </c:pt>
                <c:pt idx="1850">
                  <c:v>154.16666277777776</c:v>
                </c:pt>
                <c:pt idx="1851">
                  <c:v>154.25001</c:v>
                </c:pt>
                <c:pt idx="1852">
                  <c:v>154.33333250000001</c:v>
                </c:pt>
                <c:pt idx="1853">
                  <c:v>154.41666138888885</c:v>
                </c:pt>
                <c:pt idx="1854">
                  <c:v>154.50000583333335</c:v>
                </c:pt>
                <c:pt idx="1855">
                  <c:v>154.58332888888893</c:v>
                </c:pt>
                <c:pt idx="1856">
                  <c:v>154.66666194444443</c:v>
                </c:pt>
                <c:pt idx="1857">
                  <c:v>154.74999416666662</c:v>
                </c:pt>
                <c:pt idx="1858">
                  <c:v>154.83332888888893</c:v>
                </c:pt>
                <c:pt idx="1859">
                  <c:v>154.91666194444443</c:v>
                </c:pt>
                <c:pt idx="1860">
                  <c:v>155.00001416666663</c:v>
                </c:pt>
                <c:pt idx="1861">
                  <c:v>155.08333277777777</c:v>
                </c:pt>
                <c:pt idx="1862">
                  <c:v>155.16667611111106</c:v>
                </c:pt>
                <c:pt idx="1863">
                  <c:v>155.25000222222218</c:v>
                </c:pt>
                <c:pt idx="1864">
                  <c:v>155.33334416666668</c:v>
                </c:pt>
                <c:pt idx="1865">
                  <c:v>155.41668083333334</c:v>
                </c:pt>
                <c:pt idx="1866">
                  <c:v>155.49999972222219</c:v>
                </c:pt>
                <c:pt idx="1867">
                  <c:v>155.58333694444448</c:v>
                </c:pt>
                <c:pt idx="1868">
                  <c:v>155.66666111111107</c:v>
                </c:pt>
                <c:pt idx="1869">
                  <c:v>155.74999638888886</c:v>
                </c:pt>
                <c:pt idx="1870">
                  <c:v>155.83333222222225</c:v>
                </c:pt>
                <c:pt idx="1871">
                  <c:v>155.91666305555555</c:v>
                </c:pt>
                <c:pt idx="1872">
                  <c:v>155.99999444444441</c:v>
                </c:pt>
                <c:pt idx="1873">
                  <c:v>156.08334777777782</c:v>
                </c:pt>
                <c:pt idx="1874">
                  <c:v>156.16666083333337</c:v>
                </c:pt>
                <c:pt idx="1875">
                  <c:v>156.24999555555553</c:v>
                </c:pt>
                <c:pt idx="1876">
                  <c:v>156.33332888888893</c:v>
                </c:pt>
                <c:pt idx="1877">
                  <c:v>156.41668611111106</c:v>
                </c:pt>
                <c:pt idx="1878">
                  <c:v>156.49999444444441</c:v>
                </c:pt>
                <c:pt idx="1879">
                  <c:v>156.58333222222225</c:v>
                </c:pt>
                <c:pt idx="1880">
                  <c:v>156.66668166666665</c:v>
                </c:pt>
                <c:pt idx="1881">
                  <c:v>156.75000083333336</c:v>
                </c:pt>
                <c:pt idx="1882">
                  <c:v>156.83332944444447</c:v>
                </c:pt>
                <c:pt idx="1883">
                  <c:v>156.91667416666661</c:v>
                </c:pt>
                <c:pt idx="1884">
                  <c:v>156.99999499999998</c:v>
                </c:pt>
                <c:pt idx="1885">
                  <c:v>157.08334305555559</c:v>
                </c:pt>
                <c:pt idx="1886">
                  <c:v>157.16667166666667</c:v>
                </c:pt>
                <c:pt idx="1887">
                  <c:v>157.25001138888891</c:v>
                </c:pt>
                <c:pt idx="1888">
                  <c:v>157.33334055555557</c:v>
                </c:pt>
                <c:pt idx="1889">
                  <c:v>157.4166836111111</c:v>
                </c:pt>
                <c:pt idx="1890">
                  <c:v>157.4999947222222</c:v>
                </c:pt>
                <c:pt idx="1891">
                  <c:v>157.58332916666666</c:v>
                </c:pt>
                <c:pt idx="1892">
                  <c:v>157.66666277777776</c:v>
                </c:pt>
                <c:pt idx="1893">
                  <c:v>157.74999444444438</c:v>
                </c:pt>
                <c:pt idx="1894">
                  <c:v>157.8333436111111</c:v>
                </c:pt>
                <c:pt idx="1895">
                  <c:v>157.91666194444443</c:v>
                </c:pt>
                <c:pt idx="1896">
                  <c:v>157.99999388888887</c:v>
                </c:pt>
                <c:pt idx="1897">
                  <c:v>158.08334666666667</c:v>
                </c:pt>
                <c:pt idx="1898">
                  <c:v>158.16666138888885</c:v>
                </c:pt>
                <c:pt idx="1899">
                  <c:v>158.25000472222217</c:v>
                </c:pt>
                <c:pt idx="1900">
                  <c:v>158.33332944444447</c:v>
                </c:pt>
                <c:pt idx="1901">
                  <c:v>158.41667305555558</c:v>
                </c:pt>
                <c:pt idx="1902">
                  <c:v>158.50001083333336</c:v>
                </c:pt>
                <c:pt idx="1903">
                  <c:v>158.58333194444444</c:v>
                </c:pt>
                <c:pt idx="1904">
                  <c:v>158.66668527777779</c:v>
                </c:pt>
                <c:pt idx="1905">
                  <c:v>158.75001111111112</c:v>
                </c:pt>
                <c:pt idx="1906">
                  <c:v>158.83333194444444</c:v>
                </c:pt>
                <c:pt idx="1907">
                  <c:v>158.91667722222218</c:v>
                </c:pt>
                <c:pt idx="1908">
                  <c:v>158.99999694444443</c:v>
                </c:pt>
                <c:pt idx="1909">
                  <c:v>159.08333777777779</c:v>
                </c:pt>
                <c:pt idx="1910">
                  <c:v>159.1666672222222</c:v>
                </c:pt>
                <c:pt idx="1911">
                  <c:v>159.25000666666665</c:v>
                </c:pt>
                <c:pt idx="1912">
                  <c:v>159.33333083333341</c:v>
                </c:pt>
                <c:pt idx="1913">
                  <c:v>159.41666388888885</c:v>
                </c:pt>
                <c:pt idx="1914">
                  <c:v>159.50001638888889</c:v>
                </c:pt>
                <c:pt idx="1915">
                  <c:v>159.58332944444447</c:v>
                </c:pt>
                <c:pt idx="1916">
                  <c:v>159.6666719444444</c:v>
                </c:pt>
                <c:pt idx="1917">
                  <c:v>159.74999638888886</c:v>
                </c:pt>
                <c:pt idx="1918">
                  <c:v>159.83332944444447</c:v>
                </c:pt>
                <c:pt idx="1919">
                  <c:v>159.91666916666662</c:v>
                </c:pt>
                <c:pt idx="1920">
                  <c:v>159.99999638888889</c:v>
                </c:pt>
                <c:pt idx="1921">
                  <c:v>160.08333000000002</c:v>
                </c:pt>
                <c:pt idx="1922">
                  <c:v>160.16667472222215</c:v>
                </c:pt>
                <c:pt idx="1923">
                  <c:v>160.24999472222217</c:v>
                </c:pt>
                <c:pt idx="1924">
                  <c:v>160.33334472222222</c:v>
                </c:pt>
                <c:pt idx="1925">
                  <c:v>160.41666111111107</c:v>
                </c:pt>
                <c:pt idx="1926">
                  <c:v>160.50000666666665</c:v>
                </c:pt>
                <c:pt idx="1927">
                  <c:v>160.58333000000002</c:v>
                </c:pt>
                <c:pt idx="1928">
                  <c:v>160.66666138888885</c:v>
                </c:pt>
                <c:pt idx="1929">
                  <c:v>160.75001027777776</c:v>
                </c:pt>
                <c:pt idx="1930">
                  <c:v>160.83334027777781</c:v>
                </c:pt>
                <c:pt idx="1931">
                  <c:v>160.91666861111108</c:v>
                </c:pt>
                <c:pt idx="1932">
                  <c:v>161.00000027777779</c:v>
                </c:pt>
                <c:pt idx="1933">
                  <c:v>161.08332722222221</c:v>
                </c:pt>
                <c:pt idx="1934">
                  <c:v>161.16666777777775</c:v>
                </c:pt>
                <c:pt idx="1935">
                  <c:v>161.24999749999998</c:v>
                </c:pt>
                <c:pt idx="1936">
                  <c:v>161.33334527777777</c:v>
                </c:pt>
                <c:pt idx="1937">
                  <c:v>161.4166763888889</c:v>
                </c:pt>
                <c:pt idx="1938">
                  <c:v>161.49999638888889</c:v>
                </c:pt>
                <c:pt idx="1939">
                  <c:v>161.58333305555558</c:v>
                </c:pt>
                <c:pt idx="1940">
                  <c:v>161.6666672222222</c:v>
                </c:pt>
                <c:pt idx="1941">
                  <c:v>161.74999583333332</c:v>
                </c:pt>
                <c:pt idx="1942">
                  <c:v>161.8333280555556</c:v>
                </c:pt>
                <c:pt idx="1943">
                  <c:v>161.91666249999994</c:v>
                </c:pt>
                <c:pt idx="1944">
                  <c:v>162.00001444444445</c:v>
                </c:pt>
                <c:pt idx="1945">
                  <c:v>162.08333083333341</c:v>
                </c:pt>
                <c:pt idx="1946">
                  <c:v>162.16667166666667</c:v>
                </c:pt>
                <c:pt idx="1947">
                  <c:v>162.2499961111111</c:v>
                </c:pt>
                <c:pt idx="1948">
                  <c:v>162.33333861111115</c:v>
                </c:pt>
                <c:pt idx="1949">
                  <c:v>162.41666277777776</c:v>
                </c:pt>
                <c:pt idx="1950">
                  <c:v>162.5000013888889</c:v>
                </c:pt>
                <c:pt idx="1951">
                  <c:v>162.58332833333336</c:v>
                </c:pt>
                <c:pt idx="1952">
                  <c:v>162.66666999999998</c:v>
                </c:pt>
                <c:pt idx="1953">
                  <c:v>162.75001166666664</c:v>
                </c:pt>
                <c:pt idx="1954">
                  <c:v>162.83332833333336</c:v>
                </c:pt>
                <c:pt idx="1955">
                  <c:v>162.91667166666667</c:v>
                </c:pt>
                <c:pt idx="1956">
                  <c:v>162.99999444444441</c:v>
                </c:pt>
                <c:pt idx="1957">
                  <c:v>163.08333000000002</c:v>
                </c:pt>
                <c:pt idx="1958">
                  <c:v>163.16666055555555</c:v>
                </c:pt>
                <c:pt idx="1959">
                  <c:v>163.25001305555554</c:v>
                </c:pt>
                <c:pt idx="1960">
                  <c:v>163.33332833333336</c:v>
                </c:pt>
                <c:pt idx="1961">
                  <c:v>163.41667611111106</c:v>
                </c:pt>
                <c:pt idx="1962">
                  <c:v>163.5000138888889</c:v>
                </c:pt>
                <c:pt idx="1963">
                  <c:v>163.58332777777781</c:v>
                </c:pt>
                <c:pt idx="1964">
                  <c:v>163.66667333333331</c:v>
                </c:pt>
                <c:pt idx="1965">
                  <c:v>163.74999416666662</c:v>
                </c:pt>
                <c:pt idx="1966">
                  <c:v>163.83332750000005</c:v>
                </c:pt>
                <c:pt idx="1967">
                  <c:v>163.91667555555554</c:v>
                </c:pt>
                <c:pt idx="1968">
                  <c:v>164.00000611111111</c:v>
                </c:pt>
                <c:pt idx="1969">
                  <c:v>164.08335138888884</c:v>
                </c:pt>
                <c:pt idx="1970">
                  <c:v>164.16667499999997</c:v>
                </c:pt>
                <c:pt idx="1971">
                  <c:v>164.25000472222217</c:v>
                </c:pt>
                <c:pt idx="1972">
                  <c:v>164.3333280555556</c:v>
                </c:pt>
                <c:pt idx="1973">
                  <c:v>164.41667416666661</c:v>
                </c:pt>
                <c:pt idx="1974">
                  <c:v>164.49999499999998</c:v>
                </c:pt>
                <c:pt idx="1975">
                  <c:v>164.58332833333336</c:v>
                </c:pt>
                <c:pt idx="1976">
                  <c:v>164.66667722222218</c:v>
                </c:pt>
                <c:pt idx="1977">
                  <c:v>164.74999555555553</c:v>
                </c:pt>
                <c:pt idx="1978">
                  <c:v>164.83333805555557</c:v>
                </c:pt>
                <c:pt idx="1979">
                  <c:v>164.91666333333333</c:v>
                </c:pt>
                <c:pt idx="1980">
                  <c:v>165.00000416666666</c:v>
                </c:pt>
                <c:pt idx="1981">
                  <c:v>165.08332833333336</c:v>
                </c:pt>
                <c:pt idx="1982">
                  <c:v>165.16666666666663</c:v>
                </c:pt>
                <c:pt idx="1983">
                  <c:v>165.25001333333336</c:v>
                </c:pt>
                <c:pt idx="1984">
                  <c:v>165.33333861111115</c:v>
                </c:pt>
                <c:pt idx="1985">
                  <c:v>165.41666249999994</c:v>
                </c:pt>
                <c:pt idx="1986">
                  <c:v>165.5</c:v>
                </c:pt>
                <c:pt idx="1987">
                  <c:v>165.58333972222223</c:v>
                </c:pt>
                <c:pt idx="1988">
                  <c:v>165.66666194444443</c:v>
                </c:pt>
                <c:pt idx="1989">
                  <c:v>165.74999583333332</c:v>
                </c:pt>
                <c:pt idx="1990">
                  <c:v>165.83333638888891</c:v>
                </c:pt>
                <c:pt idx="1991">
                  <c:v>165.91666194444443</c:v>
                </c:pt>
                <c:pt idx="1992">
                  <c:v>166.00001222222218</c:v>
                </c:pt>
                <c:pt idx="1993">
                  <c:v>166.0833436111111</c:v>
                </c:pt>
                <c:pt idx="1994">
                  <c:v>166.16666305555555</c:v>
                </c:pt>
                <c:pt idx="1995">
                  <c:v>166.25000055555557</c:v>
                </c:pt>
                <c:pt idx="1996">
                  <c:v>166.33334083333338</c:v>
                </c:pt>
                <c:pt idx="1997">
                  <c:v>166.41666166666658</c:v>
                </c:pt>
                <c:pt idx="1998">
                  <c:v>166.49999416666665</c:v>
                </c:pt>
                <c:pt idx="1999">
                  <c:v>166.58334333333337</c:v>
                </c:pt>
                <c:pt idx="2000">
                  <c:v>166.66666499999997</c:v>
                </c:pt>
                <c:pt idx="2001">
                  <c:v>166.74999638888886</c:v>
                </c:pt>
                <c:pt idx="2002">
                  <c:v>166.83333722222221</c:v>
                </c:pt>
                <c:pt idx="2003">
                  <c:v>166.91666888888886</c:v>
                </c:pt>
                <c:pt idx="2004">
                  <c:v>167.0000138888889</c:v>
                </c:pt>
                <c:pt idx="2005">
                  <c:v>167.08334500000001</c:v>
                </c:pt>
                <c:pt idx="2006">
                  <c:v>167.16666277777776</c:v>
                </c:pt>
                <c:pt idx="2007">
                  <c:v>167.25000916666664</c:v>
                </c:pt>
                <c:pt idx="2008">
                  <c:v>167.33334138888893</c:v>
                </c:pt>
                <c:pt idx="2009">
                  <c:v>167.41666499999997</c:v>
                </c:pt>
                <c:pt idx="2010">
                  <c:v>167.49999444444441</c:v>
                </c:pt>
                <c:pt idx="2011">
                  <c:v>167.58332944444444</c:v>
                </c:pt>
                <c:pt idx="2012">
                  <c:v>167.66667666666663</c:v>
                </c:pt>
                <c:pt idx="2013">
                  <c:v>167.75000944444443</c:v>
                </c:pt>
                <c:pt idx="2014">
                  <c:v>167.83334055555557</c:v>
                </c:pt>
                <c:pt idx="2015">
                  <c:v>167.91666222222219</c:v>
                </c:pt>
                <c:pt idx="2016">
                  <c:v>168.00000888888889</c:v>
                </c:pt>
                <c:pt idx="2017">
                  <c:v>168.08333750000003</c:v>
                </c:pt>
                <c:pt idx="2018">
                  <c:v>168.16667861111108</c:v>
                </c:pt>
                <c:pt idx="2019">
                  <c:v>168.24999666666665</c:v>
                </c:pt>
                <c:pt idx="2020">
                  <c:v>168.33332777777781</c:v>
                </c:pt>
                <c:pt idx="2021">
                  <c:v>168.41666277777776</c:v>
                </c:pt>
                <c:pt idx="2022">
                  <c:v>168.49999555555556</c:v>
                </c:pt>
                <c:pt idx="2023">
                  <c:v>168.58334416666668</c:v>
                </c:pt>
                <c:pt idx="2024">
                  <c:v>168.66666472222218</c:v>
                </c:pt>
                <c:pt idx="2025">
                  <c:v>168.74999416666662</c:v>
                </c:pt>
                <c:pt idx="2026">
                  <c:v>168.83333305555558</c:v>
                </c:pt>
                <c:pt idx="2027">
                  <c:v>168.9166697222222</c:v>
                </c:pt>
                <c:pt idx="2028">
                  <c:v>169.00001111111112</c:v>
                </c:pt>
                <c:pt idx="2029">
                  <c:v>169.08332722222221</c:v>
                </c:pt>
                <c:pt idx="2030">
                  <c:v>169.16666305555555</c:v>
                </c:pt>
                <c:pt idx="2031">
                  <c:v>169.25000638888889</c:v>
                </c:pt>
                <c:pt idx="2032">
                  <c:v>169.3333302777778</c:v>
                </c:pt>
                <c:pt idx="2033">
                  <c:v>169.41668055555556</c:v>
                </c:pt>
                <c:pt idx="2034">
                  <c:v>169.50001</c:v>
                </c:pt>
                <c:pt idx="2035">
                  <c:v>169.58333500000001</c:v>
                </c:pt>
                <c:pt idx="2036">
                  <c:v>169.66667555555554</c:v>
                </c:pt>
                <c:pt idx="2037">
                  <c:v>169.75000333333335</c:v>
                </c:pt>
                <c:pt idx="2038">
                  <c:v>169.83335194444442</c:v>
                </c:pt>
                <c:pt idx="2039">
                  <c:v>169.91667472222215</c:v>
                </c:pt>
                <c:pt idx="2040">
                  <c:v>169.99999583333334</c:v>
                </c:pt>
                <c:pt idx="2041">
                  <c:v>170.08333555555558</c:v>
                </c:pt>
                <c:pt idx="2042">
                  <c:v>170.16668138888886</c:v>
                </c:pt>
                <c:pt idx="2043">
                  <c:v>170.24999944444443</c:v>
                </c:pt>
                <c:pt idx="2044">
                  <c:v>170.33333888888893</c:v>
                </c:pt>
                <c:pt idx="2045">
                  <c:v>170.41666333333333</c:v>
                </c:pt>
                <c:pt idx="2046">
                  <c:v>170.50001194444442</c:v>
                </c:pt>
                <c:pt idx="2047">
                  <c:v>170.58333583333336</c:v>
                </c:pt>
                <c:pt idx="2048">
                  <c:v>170.66668194444443</c:v>
                </c:pt>
                <c:pt idx="2049">
                  <c:v>170.74999527777771</c:v>
                </c:pt>
                <c:pt idx="2050">
                  <c:v>170.83333138888889</c:v>
                </c:pt>
                <c:pt idx="2051">
                  <c:v>170.91667833333338</c:v>
                </c:pt>
                <c:pt idx="2052">
                  <c:v>171.00000222222221</c:v>
                </c:pt>
                <c:pt idx="2053">
                  <c:v>171.08333888888893</c:v>
                </c:pt>
                <c:pt idx="2054">
                  <c:v>171.1666797222222</c:v>
                </c:pt>
                <c:pt idx="2055">
                  <c:v>171.24999749999998</c:v>
                </c:pt>
                <c:pt idx="2056">
                  <c:v>171.33333083333341</c:v>
                </c:pt>
                <c:pt idx="2057">
                  <c:v>171.41666666666663</c:v>
                </c:pt>
                <c:pt idx="2058">
                  <c:v>171.5000077777778</c:v>
                </c:pt>
                <c:pt idx="2059">
                  <c:v>171.5833297222222</c:v>
                </c:pt>
                <c:pt idx="2060">
                  <c:v>171.66667722222218</c:v>
                </c:pt>
                <c:pt idx="2061">
                  <c:v>171.74999638888886</c:v>
                </c:pt>
                <c:pt idx="2062">
                  <c:v>171.83334500000001</c:v>
                </c:pt>
                <c:pt idx="2063">
                  <c:v>171.91667999999999</c:v>
                </c:pt>
                <c:pt idx="2064">
                  <c:v>171.99999499999998</c:v>
                </c:pt>
                <c:pt idx="2065">
                  <c:v>172.08334722222224</c:v>
                </c:pt>
                <c:pt idx="2066">
                  <c:v>172.16666138888885</c:v>
                </c:pt>
                <c:pt idx="2067">
                  <c:v>172.2499961111111</c:v>
                </c:pt>
                <c:pt idx="2068">
                  <c:v>172.33332833333338</c:v>
                </c:pt>
                <c:pt idx="2069">
                  <c:v>172.41666305555555</c:v>
                </c:pt>
                <c:pt idx="2070">
                  <c:v>172.49999583333334</c:v>
                </c:pt>
                <c:pt idx="2071">
                  <c:v>172.58333055555559</c:v>
                </c:pt>
                <c:pt idx="2072">
                  <c:v>172.66666166666658</c:v>
                </c:pt>
                <c:pt idx="2073">
                  <c:v>172.75000055555554</c:v>
                </c:pt>
                <c:pt idx="2074">
                  <c:v>172.8333302777778</c:v>
                </c:pt>
                <c:pt idx="2075">
                  <c:v>172.91666249999997</c:v>
                </c:pt>
                <c:pt idx="2076">
                  <c:v>173.00000722222222</c:v>
                </c:pt>
                <c:pt idx="2077">
                  <c:v>173.08333111111111</c:v>
                </c:pt>
                <c:pt idx="2078">
                  <c:v>173.16666805555556</c:v>
                </c:pt>
                <c:pt idx="2079">
                  <c:v>173.25000361111108</c:v>
                </c:pt>
                <c:pt idx="2080">
                  <c:v>173.33332944444444</c:v>
                </c:pt>
                <c:pt idx="2081">
                  <c:v>173.41666555555554</c:v>
                </c:pt>
                <c:pt idx="2082">
                  <c:v>173.50000361111108</c:v>
                </c:pt>
                <c:pt idx="2083">
                  <c:v>173.58335222222217</c:v>
                </c:pt>
                <c:pt idx="2084">
                  <c:v>173.66666194444443</c:v>
                </c:pt>
                <c:pt idx="2085">
                  <c:v>173.75001333333336</c:v>
                </c:pt>
                <c:pt idx="2086">
                  <c:v>173.83334083333338</c:v>
                </c:pt>
                <c:pt idx="2087">
                  <c:v>173.91666583333333</c:v>
                </c:pt>
                <c:pt idx="2088">
                  <c:v>173.99999805555558</c:v>
                </c:pt>
                <c:pt idx="2089">
                  <c:v>174.08332750000005</c:v>
                </c:pt>
                <c:pt idx="2090">
                  <c:v>174.16667111111107</c:v>
                </c:pt>
                <c:pt idx="2091">
                  <c:v>174.25000833333337</c:v>
                </c:pt>
                <c:pt idx="2092">
                  <c:v>174.33334027777781</c:v>
                </c:pt>
                <c:pt idx="2093">
                  <c:v>174.41666138888885</c:v>
                </c:pt>
                <c:pt idx="2094">
                  <c:v>174.50000249999999</c:v>
                </c:pt>
                <c:pt idx="2095">
                  <c:v>174.58334833333339</c:v>
                </c:pt>
                <c:pt idx="2096">
                  <c:v>174.66667138888886</c:v>
                </c:pt>
                <c:pt idx="2097">
                  <c:v>174.74999638888886</c:v>
                </c:pt>
                <c:pt idx="2098">
                  <c:v>174.83332833333338</c:v>
                </c:pt>
                <c:pt idx="2099">
                  <c:v>174.91666249999997</c:v>
                </c:pt>
                <c:pt idx="2100">
                  <c:v>174.99999750000001</c:v>
                </c:pt>
                <c:pt idx="2101">
                  <c:v>175.08333583333336</c:v>
                </c:pt>
                <c:pt idx="2102">
                  <c:v>175.16666166666658</c:v>
                </c:pt>
                <c:pt idx="2103">
                  <c:v>175.25001361111109</c:v>
                </c:pt>
                <c:pt idx="2104">
                  <c:v>175.33333888888893</c:v>
                </c:pt>
                <c:pt idx="2105">
                  <c:v>175.41666249999997</c:v>
                </c:pt>
                <c:pt idx="2106">
                  <c:v>175.49999611111113</c:v>
                </c:pt>
                <c:pt idx="2107">
                  <c:v>175.5833297222222</c:v>
                </c:pt>
                <c:pt idx="2108">
                  <c:v>175.66667916666665</c:v>
                </c:pt>
                <c:pt idx="2109">
                  <c:v>175.74999555555553</c:v>
                </c:pt>
                <c:pt idx="2110">
                  <c:v>175.8333297222222</c:v>
                </c:pt>
                <c:pt idx="2111">
                  <c:v>175.91666277777776</c:v>
                </c:pt>
                <c:pt idx="2112">
                  <c:v>175.99999611111113</c:v>
                </c:pt>
                <c:pt idx="2113">
                  <c:v>176.08335083333336</c:v>
                </c:pt>
                <c:pt idx="2114">
                  <c:v>176.16666388888885</c:v>
                </c:pt>
                <c:pt idx="2115">
                  <c:v>176.2499969444444</c:v>
                </c:pt>
                <c:pt idx="2116">
                  <c:v>176.3333297222222</c:v>
                </c:pt>
                <c:pt idx="2117">
                  <c:v>176.41667305555558</c:v>
                </c:pt>
                <c:pt idx="2118">
                  <c:v>176.50000500000002</c:v>
                </c:pt>
                <c:pt idx="2119">
                  <c:v>176.5833280555556</c:v>
                </c:pt>
                <c:pt idx="2120">
                  <c:v>176.66668138888886</c:v>
                </c:pt>
                <c:pt idx="2121">
                  <c:v>176.75001166666664</c:v>
                </c:pt>
                <c:pt idx="2122">
                  <c:v>176.83335138888884</c:v>
                </c:pt>
                <c:pt idx="2123">
                  <c:v>176.91666055555555</c:v>
                </c:pt>
                <c:pt idx="2124">
                  <c:v>176.99999416666665</c:v>
                </c:pt>
                <c:pt idx="2125">
                  <c:v>177.08334166666668</c:v>
                </c:pt>
                <c:pt idx="2126">
                  <c:v>177.16666194444443</c:v>
                </c:pt>
                <c:pt idx="2127">
                  <c:v>177.25001666666668</c:v>
                </c:pt>
                <c:pt idx="2128">
                  <c:v>177.33333305555558</c:v>
                </c:pt>
                <c:pt idx="2129">
                  <c:v>177.41666166666658</c:v>
                </c:pt>
                <c:pt idx="2130">
                  <c:v>177.49999499999998</c:v>
                </c:pt>
                <c:pt idx="2131">
                  <c:v>177.58333500000001</c:v>
                </c:pt>
                <c:pt idx="2132">
                  <c:v>177.66666166666658</c:v>
                </c:pt>
                <c:pt idx="2133">
                  <c:v>177.74999444444438</c:v>
                </c:pt>
                <c:pt idx="2134">
                  <c:v>177.83333000000002</c:v>
                </c:pt>
                <c:pt idx="2135">
                  <c:v>177.91667388888885</c:v>
                </c:pt>
                <c:pt idx="2136">
                  <c:v>178.00001972222222</c:v>
                </c:pt>
                <c:pt idx="2137">
                  <c:v>178.08334972222224</c:v>
                </c:pt>
                <c:pt idx="2138">
                  <c:v>178.16667166666662</c:v>
                </c:pt>
                <c:pt idx="2139">
                  <c:v>178.24999527777771</c:v>
                </c:pt>
                <c:pt idx="2140">
                  <c:v>178.33332777777781</c:v>
                </c:pt>
                <c:pt idx="2141">
                  <c:v>178.41667027777777</c:v>
                </c:pt>
                <c:pt idx="2142">
                  <c:v>178.50001111111112</c:v>
                </c:pt>
                <c:pt idx="2143">
                  <c:v>178.58334333333337</c:v>
                </c:pt>
                <c:pt idx="2144">
                  <c:v>178.66667416666661</c:v>
                </c:pt>
                <c:pt idx="2145">
                  <c:v>178.75001805555556</c:v>
                </c:pt>
                <c:pt idx="2146">
                  <c:v>178.83332916666666</c:v>
                </c:pt>
                <c:pt idx="2147">
                  <c:v>178.91666111111107</c:v>
                </c:pt>
                <c:pt idx="2148">
                  <c:v>178.99999583333334</c:v>
                </c:pt>
                <c:pt idx="2149">
                  <c:v>179.08332750000005</c:v>
                </c:pt>
                <c:pt idx="2150">
                  <c:v>179.16668194444443</c:v>
                </c:pt>
                <c:pt idx="2151">
                  <c:v>179.24999555555553</c:v>
                </c:pt>
                <c:pt idx="2152">
                  <c:v>179.33332888888893</c:v>
                </c:pt>
                <c:pt idx="2153">
                  <c:v>179.41666888888886</c:v>
                </c:pt>
                <c:pt idx="2154">
                  <c:v>179.50001833333337</c:v>
                </c:pt>
                <c:pt idx="2155">
                  <c:v>179.58333722222221</c:v>
                </c:pt>
                <c:pt idx="2156">
                  <c:v>179.66667555555554</c:v>
                </c:pt>
                <c:pt idx="2157">
                  <c:v>179.7500013888889</c:v>
                </c:pt>
                <c:pt idx="2158">
                  <c:v>179.83332888888893</c:v>
                </c:pt>
                <c:pt idx="2159">
                  <c:v>179.91667111111107</c:v>
                </c:pt>
                <c:pt idx="2160">
                  <c:v>179.99999583333334</c:v>
                </c:pt>
                <c:pt idx="2161">
                  <c:v>180.0833297222222</c:v>
                </c:pt>
                <c:pt idx="2162">
                  <c:v>180.16666166666658</c:v>
                </c:pt>
                <c:pt idx="2163">
                  <c:v>180.24999666666665</c:v>
                </c:pt>
                <c:pt idx="2164">
                  <c:v>180.33334194444444</c:v>
                </c:pt>
                <c:pt idx="2165">
                  <c:v>180.41666999999998</c:v>
                </c:pt>
                <c:pt idx="2166">
                  <c:v>180.49999666666668</c:v>
                </c:pt>
                <c:pt idx="2167">
                  <c:v>180.5833302777778</c:v>
                </c:pt>
                <c:pt idx="2168">
                  <c:v>180.6666811111111</c:v>
                </c:pt>
                <c:pt idx="2169">
                  <c:v>180.75001722222223</c:v>
                </c:pt>
                <c:pt idx="2170">
                  <c:v>180.83332944444444</c:v>
                </c:pt>
                <c:pt idx="2171">
                  <c:v>180.91666249999997</c:v>
                </c:pt>
                <c:pt idx="2172">
                  <c:v>181.00001499999999</c:v>
                </c:pt>
                <c:pt idx="2173">
                  <c:v>181.08333138888889</c:v>
                </c:pt>
                <c:pt idx="2174">
                  <c:v>181.16666777777775</c:v>
                </c:pt>
                <c:pt idx="2175">
                  <c:v>181.25001444444445</c:v>
                </c:pt>
                <c:pt idx="2176">
                  <c:v>181.33332833333338</c:v>
                </c:pt>
                <c:pt idx="2177">
                  <c:v>181.41667444444442</c:v>
                </c:pt>
                <c:pt idx="2178">
                  <c:v>181.49999527777774</c:v>
                </c:pt>
                <c:pt idx="2179">
                  <c:v>181.58335111111109</c:v>
                </c:pt>
                <c:pt idx="2180">
                  <c:v>181.66666333333333</c:v>
                </c:pt>
                <c:pt idx="2181">
                  <c:v>181.74999472222217</c:v>
                </c:pt>
                <c:pt idx="2182">
                  <c:v>181.83332888888893</c:v>
                </c:pt>
                <c:pt idx="2183">
                  <c:v>184.85000000000002</c:v>
                </c:pt>
                <c:pt idx="2184">
                  <c:v>184.93332805555559</c:v>
                </c:pt>
                <c:pt idx="2185">
                  <c:v>185.0166561111111</c:v>
                </c:pt>
                <c:pt idx="2186">
                  <c:v>185.09999111111111</c:v>
                </c:pt>
                <c:pt idx="2187">
                  <c:v>185.18333222222225</c:v>
                </c:pt>
                <c:pt idx="2188">
                  <c:v>185.26667583333335</c:v>
                </c:pt>
                <c:pt idx="2189">
                  <c:v>185.34999416666665</c:v>
                </c:pt>
                <c:pt idx="2190">
                  <c:v>185.43333194444449</c:v>
                </c:pt>
                <c:pt idx="2191">
                  <c:v>185.51665583333335</c:v>
                </c:pt>
                <c:pt idx="2192">
                  <c:v>185.59999916666666</c:v>
                </c:pt>
                <c:pt idx="2193">
                  <c:v>185.68332361111112</c:v>
                </c:pt>
                <c:pt idx="2194">
                  <c:v>185.76665694444443</c:v>
                </c:pt>
                <c:pt idx="2195">
                  <c:v>185.84999111111111</c:v>
                </c:pt>
                <c:pt idx="2196">
                  <c:v>185.93332361111112</c:v>
                </c:pt>
                <c:pt idx="2197">
                  <c:v>186.01667499999999</c:v>
                </c:pt>
                <c:pt idx="2198">
                  <c:v>186.09999777777782</c:v>
                </c:pt>
                <c:pt idx="2199">
                  <c:v>186.18333833333341</c:v>
                </c:pt>
                <c:pt idx="2200">
                  <c:v>186.2666725</c:v>
                </c:pt>
                <c:pt idx="2201">
                  <c:v>186.34999472222219</c:v>
                </c:pt>
                <c:pt idx="2202">
                  <c:v>186.43334055555562</c:v>
                </c:pt>
                <c:pt idx="2203">
                  <c:v>186.51667305555554</c:v>
                </c:pt>
                <c:pt idx="2204">
                  <c:v>186.6000138888889</c:v>
                </c:pt>
                <c:pt idx="2205">
                  <c:v>186.68332333333336</c:v>
                </c:pt>
                <c:pt idx="2206">
                  <c:v>186.76665638888892</c:v>
                </c:pt>
                <c:pt idx="2207">
                  <c:v>186.84999861111115</c:v>
                </c:pt>
                <c:pt idx="2208">
                  <c:v>186.93334722222224</c:v>
                </c:pt>
                <c:pt idx="2209">
                  <c:v>187.01665666666665</c:v>
                </c:pt>
                <c:pt idx="2210">
                  <c:v>187.09999305555559</c:v>
                </c:pt>
                <c:pt idx="2211">
                  <c:v>187.18332388888891</c:v>
                </c:pt>
                <c:pt idx="2212">
                  <c:v>187.26665805555558</c:v>
                </c:pt>
                <c:pt idx="2213">
                  <c:v>187.3499922222222</c:v>
                </c:pt>
                <c:pt idx="2214">
                  <c:v>187.43332333333336</c:v>
                </c:pt>
                <c:pt idx="2215">
                  <c:v>187.5166741666666</c:v>
                </c:pt>
                <c:pt idx="2216">
                  <c:v>187.59999000000002</c:v>
                </c:pt>
                <c:pt idx="2217">
                  <c:v>187.6833230555556</c:v>
                </c:pt>
                <c:pt idx="2218">
                  <c:v>187.76667055555555</c:v>
                </c:pt>
                <c:pt idx="2219">
                  <c:v>187.84999472222219</c:v>
                </c:pt>
                <c:pt idx="2220">
                  <c:v>187.93334166666668</c:v>
                </c:pt>
                <c:pt idx="2221">
                  <c:v>188.01666499999996</c:v>
                </c:pt>
                <c:pt idx="2222">
                  <c:v>188.10001250000002</c:v>
                </c:pt>
                <c:pt idx="2223">
                  <c:v>188.18334805555557</c:v>
                </c:pt>
                <c:pt idx="2224">
                  <c:v>188.26667861111108</c:v>
                </c:pt>
                <c:pt idx="2225">
                  <c:v>188.34999555555558</c:v>
                </c:pt>
                <c:pt idx="2226">
                  <c:v>188.43332916666665</c:v>
                </c:pt>
                <c:pt idx="2227">
                  <c:v>188.51666805555556</c:v>
                </c:pt>
                <c:pt idx="2228">
                  <c:v>188.59999555555558</c:v>
                </c:pt>
                <c:pt idx="2229">
                  <c:v>188.68332944444447</c:v>
                </c:pt>
                <c:pt idx="2230">
                  <c:v>188.76666166666661</c:v>
                </c:pt>
                <c:pt idx="2231">
                  <c:v>188.84999472222219</c:v>
                </c:pt>
                <c:pt idx="2232">
                  <c:v>188.93333416666664</c:v>
                </c:pt>
                <c:pt idx="2233">
                  <c:v>189.01666333333333</c:v>
                </c:pt>
                <c:pt idx="2234">
                  <c:v>189.09999527777777</c:v>
                </c:pt>
                <c:pt idx="2235">
                  <c:v>189.1833408333334</c:v>
                </c:pt>
                <c:pt idx="2236">
                  <c:v>189.26667666666663</c:v>
                </c:pt>
                <c:pt idx="2237">
                  <c:v>189.34999555555558</c:v>
                </c:pt>
                <c:pt idx="2238">
                  <c:v>189.43332805555559</c:v>
                </c:pt>
                <c:pt idx="2239">
                  <c:v>189.51666249999997</c:v>
                </c:pt>
                <c:pt idx="2240">
                  <c:v>189.6</c:v>
                </c:pt>
                <c:pt idx="2241">
                  <c:v>189.68332805555559</c:v>
                </c:pt>
                <c:pt idx="2242">
                  <c:v>189.76666638888884</c:v>
                </c:pt>
                <c:pt idx="2243">
                  <c:v>189.84999388888886</c:v>
                </c:pt>
                <c:pt idx="2244">
                  <c:v>189.93332805555559</c:v>
                </c:pt>
                <c:pt idx="2245">
                  <c:v>190.01666083333336</c:v>
                </c:pt>
                <c:pt idx="2246">
                  <c:v>190.09999499999998</c:v>
                </c:pt>
                <c:pt idx="2247">
                  <c:v>190.18332944444447</c:v>
                </c:pt>
                <c:pt idx="2248">
                  <c:v>190.26666111111109</c:v>
                </c:pt>
                <c:pt idx="2249">
                  <c:v>190.34999583333334</c:v>
                </c:pt>
                <c:pt idx="2250">
                  <c:v>190.43332722222223</c:v>
                </c:pt>
                <c:pt idx="2251">
                  <c:v>190.51666138888888</c:v>
                </c:pt>
                <c:pt idx="2252">
                  <c:v>190.6000047222222</c:v>
                </c:pt>
                <c:pt idx="2253">
                  <c:v>190.68333916666666</c:v>
                </c:pt>
                <c:pt idx="2254">
                  <c:v>190.76666055555555</c:v>
                </c:pt>
                <c:pt idx="2255">
                  <c:v>190.85000777777782</c:v>
                </c:pt>
                <c:pt idx="2256">
                  <c:v>190.93334027777777</c:v>
                </c:pt>
                <c:pt idx="2257">
                  <c:v>191.01667222222218</c:v>
                </c:pt>
                <c:pt idx="2258">
                  <c:v>191.0999975</c:v>
                </c:pt>
                <c:pt idx="2259">
                  <c:v>191.18332972222223</c:v>
                </c:pt>
                <c:pt idx="2260">
                  <c:v>191.26668166666661</c:v>
                </c:pt>
                <c:pt idx="2261">
                  <c:v>191.35001083333339</c:v>
                </c:pt>
                <c:pt idx="2262">
                  <c:v>191.43332972222223</c:v>
                </c:pt>
                <c:pt idx="2263">
                  <c:v>191.51666083333336</c:v>
                </c:pt>
                <c:pt idx="2264">
                  <c:v>191.59999444444441</c:v>
                </c:pt>
                <c:pt idx="2265">
                  <c:v>191.68333361111112</c:v>
                </c:pt>
                <c:pt idx="2266">
                  <c:v>191.76667833333337</c:v>
                </c:pt>
                <c:pt idx="2267">
                  <c:v>191.84999944444445</c:v>
                </c:pt>
                <c:pt idx="2268">
                  <c:v>191.93332805555559</c:v>
                </c:pt>
                <c:pt idx="2269">
                  <c:v>192.01666138888888</c:v>
                </c:pt>
                <c:pt idx="2270">
                  <c:v>192.10000888888888</c:v>
                </c:pt>
                <c:pt idx="2271">
                  <c:v>192.18332944444447</c:v>
                </c:pt>
                <c:pt idx="2272">
                  <c:v>192.26666222222218</c:v>
                </c:pt>
                <c:pt idx="2273">
                  <c:v>192.35000333333338</c:v>
                </c:pt>
                <c:pt idx="2274">
                  <c:v>192.43333500000003</c:v>
                </c:pt>
                <c:pt idx="2275">
                  <c:v>192.51667861111108</c:v>
                </c:pt>
                <c:pt idx="2276">
                  <c:v>192.60000916666667</c:v>
                </c:pt>
                <c:pt idx="2277">
                  <c:v>192.68334388888888</c:v>
                </c:pt>
                <c:pt idx="2278">
                  <c:v>192.76668055555558</c:v>
                </c:pt>
                <c:pt idx="2279">
                  <c:v>192.84999777777776</c:v>
                </c:pt>
                <c:pt idx="2280">
                  <c:v>192.93333944444444</c:v>
                </c:pt>
                <c:pt idx="2281">
                  <c:v>193.0166811111111</c:v>
                </c:pt>
                <c:pt idx="2282">
                  <c:v>193.09999972222218</c:v>
                </c:pt>
                <c:pt idx="2283">
                  <c:v>193.18334611111109</c:v>
                </c:pt>
                <c:pt idx="2284">
                  <c:v>193.2666719444444</c:v>
                </c:pt>
                <c:pt idx="2285">
                  <c:v>193.34999388888886</c:v>
                </c:pt>
                <c:pt idx="2286">
                  <c:v>193.43332833333338</c:v>
                </c:pt>
                <c:pt idx="2287">
                  <c:v>193.51667166666661</c:v>
                </c:pt>
                <c:pt idx="2288">
                  <c:v>193.59999527777777</c:v>
                </c:pt>
                <c:pt idx="2289">
                  <c:v>193.68332694444447</c:v>
                </c:pt>
                <c:pt idx="2290">
                  <c:v>193.76666333333333</c:v>
                </c:pt>
                <c:pt idx="2291">
                  <c:v>193.84999555555558</c:v>
                </c:pt>
                <c:pt idx="2292">
                  <c:v>193.93333333333337</c:v>
                </c:pt>
                <c:pt idx="2293">
                  <c:v>194.01668527777775</c:v>
                </c:pt>
                <c:pt idx="2294">
                  <c:v>194.09999472222219</c:v>
                </c:pt>
                <c:pt idx="2295">
                  <c:v>194.18332833333338</c:v>
                </c:pt>
                <c:pt idx="2296">
                  <c:v>194.26666277777775</c:v>
                </c:pt>
                <c:pt idx="2297">
                  <c:v>194.35001000000003</c:v>
                </c:pt>
                <c:pt idx="2298">
                  <c:v>194.43334694444448</c:v>
                </c:pt>
                <c:pt idx="2299">
                  <c:v>194.51666444444439</c:v>
                </c:pt>
                <c:pt idx="2300">
                  <c:v>194.60001250000002</c:v>
                </c:pt>
                <c:pt idx="2301">
                  <c:v>194.68332916666665</c:v>
                </c:pt>
                <c:pt idx="2302">
                  <c:v>194.76666166666661</c:v>
                </c:pt>
                <c:pt idx="2303">
                  <c:v>194.84999444444441</c:v>
                </c:pt>
                <c:pt idx="2304">
                  <c:v>194.93332777777781</c:v>
                </c:pt>
                <c:pt idx="2305">
                  <c:v>195.01666138888888</c:v>
                </c:pt>
                <c:pt idx="2306">
                  <c:v>195.10000805555558</c:v>
                </c:pt>
                <c:pt idx="2307">
                  <c:v>195.18333000000001</c:v>
                </c:pt>
                <c:pt idx="2308">
                  <c:v>195.26666555555553</c:v>
                </c:pt>
                <c:pt idx="2309">
                  <c:v>195.35000194444444</c:v>
                </c:pt>
                <c:pt idx="2310">
                  <c:v>195.43333000000001</c:v>
                </c:pt>
                <c:pt idx="2311">
                  <c:v>195.51666194444442</c:v>
                </c:pt>
                <c:pt idx="2312">
                  <c:v>195.6</c:v>
                </c:pt>
                <c:pt idx="2313">
                  <c:v>195.68332694444447</c:v>
                </c:pt>
                <c:pt idx="2314">
                  <c:v>195.76667472222215</c:v>
                </c:pt>
                <c:pt idx="2315">
                  <c:v>195.85000361111113</c:v>
                </c:pt>
                <c:pt idx="2316">
                  <c:v>195.93332916666665</c:v>
                </c:pt>
                <c:pt idx="2317">
                  <c:v>196.01667055555555</c:v>
                </c:pt>
                <c:pt idx="2318">
                  <c:v>196.10000888888888</c:v>
                </c:pt>
                <c:pt idx="2319">
                  <c:v>196.18332777777781</c:v>
                </c:pt>
                <c:pt idx="2320">
                  <c:v>196.26666222222218</c:v>
                </c:pt>
                <c:pt idx="2321">
                  <c:v>196.35001111111114</c:v>
                </c:pt>
                <c:pt idx="2322">
                  <c:v>196.43334027777777</c:v>
                </c:pt>
                <c:pt idx="2323">
                  <c:v>196.51667527777775</c:v>
                </c:pt>
                <c:pt idx="2324">
                  <c:v>196.59999416666665</c:v>
                </c:pt>
                <c:pt idx="2325">
                  <c:v>196.68332944444447</c:v>
                </c:pt>
                <c:pt idx="2326">
                  <c:v>196.76666055555555</c:v>
                </c:pt>
                <c:pt idx="2327">
                  <c:v>196.85000305555556</c:v>
                </c:pt>
                <c:pt idx="2328">
                  <c:v>196.93333694444448</c:v>
                </c:pt>
                <c:pt idx="2329">
                  <c:v>197.01666166666661</c:v>
                </c:pt>
                <c:pt idx="2330">
                  <c:v>197.09999499999998</c:v>
                </c:pt>
                <c:pt idx="2331">
                  <c:v>197.18332888888889</c:v>
                </c:pt>
                <c:pt idx="2332">
                  <c:v>197.26667527777775</c:v>
                </c:pt>
                <c:pt idx="2333">
                  <c:v>197.34999805555557</c:v>
                </c:pt>
                <c:pt idx="2334">
                  <c:v>197.43332833333338</c:v>
                </c:pt>
                <c:pt idx="2335">
                  <c:v>197.51666277777775</c:v>
                </c:pt>
                <c:pt idx="2336">
                  <c:v>197.59999527777777</c:v>
                </c:pt>
                <c:pt idx="2337">
                  <c:v>197.68332722222223</c:v>
                </c:pt>
                <c:pt idx="2338">
                  <c:v>197.76666999999998</c:v>
                </c:pt>
                <c:pt idx="2339">
                  <c:v>197.84999499999998</c:v>
                </c:pt>
                <c:pt idx="2340">
                  <c:v>197.93332916666665</c:v>
                </c:pt>
                <c:pt idx="2341">
                  <c:v>198.01667166666661</c:v>
                </c:pt>
                <c:pt idx="2342">
                  <c:v>198.09999527777777</c:v>
                </c:pt>
                <c:pt idx="2343">
                  <c:v>198.18334416666664</c:v>
                </c:pt>
                <c:pt idx="2344">
                  <c:v>198.26666305555551</c:v>
                </c:pt>
                <c:pt idx="2345">
                  <c:v>198.34999416666665</c:v>
                </c:pt>
                <c:pt idx="2346">
                  <c:v>198.43332888888889</c:v>
                </c:pt>
                <c:pt idx="2347">
                  <c:v>198.51666138888888</c:v>
                </c:pt>
                <c:pt idx="2348">
                  <c:v>198.59999666666664</c:v>
                </c:pt>
                <c:pt idx="2349">
                  <c:v>198.68334388888888</c:v>
                </c:pt>
                <c:pt idx="2350">
                  <c:v>198.76666749999998</c:v>
                </c:pt>
                <c:pt idx="2351">
                  <c:v>198.84999499999998</c:v>
                </c:pt>
                <c:pt idx="2352">
                  <c:v>198.93333694444448</c:v>
                </c:pt>
                <c:pt idx="2353">
                  <c:v>199.01668472222215</c:v>
                </c:pt>
                <c:pt idx="2354">
                  <c:v>199.10000027777778</c:v>
                </c:pt>
                <c:pt idx="2355">
                  <c:v>199.18332833333338</c:v>
                </c:pt>
                <c:pt idx="2356">
                  <c:v>199.26667999999998</c:v>
                </c:pt>
                <c:pt idx="2357">
                  <c:v>199.34999666666664</c:v>
                </c:pt>
                <c:pt idx="2358">
                  <c:v>199.43332777777781</c:v>
                </c:pt>
                <c:pt idx="2359">
                  <c:v>199.51666583333332</c:v>
                </c:pt>
                <c:pt idx="2360">
                  <c:v>199.59999666666664</c:v>
                </c:pt>
                <c:pt idx="2361">
                  <c:v>199.68334111111113</c:v>
                </c:pt>
                <c:pt idx="2362">
                  <c:v>199.76666249999997</c:v>
                </c:pt>
                <c:pt idx="2363">
                  <c:v>199.85001277777781</c:v>
                </c:pt>
                <c:pt idx="2364">
                  <c:v>199.93332777777781</c:v>
                </c:pt>
                <c:pt idx="2365">
                  <c:v>200.0166719444444</c:v>
                </c:pt>
                <c:pt idx="2366">
                  <c:v>200.09999833333336</c:v>
                </c:pt>
                <c:pt idx="2367">
                  <c:v>200.18332777777781</c:v>
                </c:pt>
                <c:pt idx="2368">
                  <c:v>200.26666305555551</c:v>
                </c:pt>
                <c:pt idx="2369">
                  <c:v>200.3500147222222</c:v>
                </c:pt>
                <c:pt idx="2370">
                  <c:v>200.43334944444447</c:v>
                </c:pt>
                <c:pt idx="2371">
                  <c:v>200.51667472222215</c:v>
                </c:pt>
                <c:pt idx="2372">
                  <c:v>200.60001638888889</c:v>
                </c:pt>
                <c:pt idx="2373">
                  <c:v>200.68334805555557</c:v>
                </c:pt>
                <c:pt idx="2374">
                  <c:v>200.76667999999998</c:v>
                </c:pt>
                <c:pt idx="2375">
                  <c:v>200.85000222222223</c:v>
                </c:pt>
                <c:pt idx="2376">
                  <c:v>200.93334833333338</c:v>
                </c:pt>
                <c:pt idx="2377">
                  <c:v>201.01667666666663</c:v>
                </c:pt>
                <c:pt idx="2378">
                  <c:v>201.09999638888888</c:v>
                </c:pt>
                <c:pt idx="2379">
                  <c:v>201.18332916666665</c:v>
                </c:pt>
                <c:pt idx="2380">
                  <c:v>201.26667999999998</c:v>
                </c:pt>
                <c:pt idx="2381">
                  <c:v>201.35000472222222</c:v>
                </c:pt>
                <c:pt idx="2382">
                  <c:v>201.43334472222222</c:v>
                </c:pt>
                <c:pt idx="2383">
                  <c:v>201.51666111111109</c:v>
                </c:pt>
                <c:pt idx="2384">
                  <c:v>201.60000444444444</c:v>
                </c:pt>
                <c:pt idx="2385">
                  <c:v>201.68333472222218</c:v>
                </c:pt>
                <c:pt idx="2386">
                  <c:v>201.76667861111108</c:v>
                </c:pt>
                <c:pt idx="2387">
                  <c:v>201.85000194444444</c:v>
                </c:pt>
                <c:pt idx="2388">
                  <c:v>201.93334416666664</c:v>
                </c:pt>
                <c:pt idx="2389">
                  <c:v>202.01667055555555</c:v>
                </c:pt>
                <c:pt idx="2390">
                  <c:v>202.09999611111112</c:v>
                </c:pt>
                <c:pt idx="2391">
                  <c:v>202.18332916666665</c:v>
                </c:pt>
                <c:pt idx="2392">
                  <c:v>202.26666083333336</c:v>
                </c:pt>
                <c:pt idx="2393">
                  <c:v>202.34999611111112</c:v>
                </c:pt>
                <c:pt idx="2394">
                  <c:v>202.43332777777781</c:v>
                </c:pt>
                <c:pt idx="2395">
                  <c:v>202.51667527777775</c:v>
                </c:pt>
                <c:pt idx="2396">
                  <c:v>202.59999916666663</c:v>
                </c:pt>
                <c:pt idx="2397">
                  <c:v>202.68332777777781</c:v>
                </c:pt>
                <c:pt idx="2398">
                  <c:v>202.7666763888889</c:v>
                </c:pt>
                <c:pt idx="2399">
                  <c:v>202.84999583333334</c:v>
                </c:pt>
                <c:pt idx="2400">
                  <c:v>202.93332888888889</c:v>
                </c:pt>
                <c:pt idx="2401">
                  <c:v>203.01668472222215</c:v>
                </c:pt>
                <c:pt idx="2402">
                  <c:v>203.09999666666664</c:v>
                </c:pt>
                <c:pt idx="2403">
                  <c:v>203.18332722222223</c:v>
                </c:pt>
                <c:pt idx="2404">
                  <c:v>203.26667777777777</c:v>
                </c:pt>
                <c:pt idx="2405">
                  <c:v>203.34999416666665</c:v>
                </c:pt>
                <c:pt idx="2406">
                  <c:v>203.43334444444446</c:v>
                </c:pt>
                <c:pt idx="2407">
                  <c:v>203.51668055555558</c:v>
                </c:pt>
                <c:pt idx="2408">
                  <c:v>203.59999499999998</c:v>
                </c:pt>
                <c:pt idx="2409">
                  <c:v>203.68333666666666</c:v>
                </c:pt>
                <c:pt idx="2410">
                  <c:v>203.76666055555555</c:v>
                </c:pt>
                <c:pt idx="2411">
                  <c:v>203.84999388888886</c:v>
                </c:pt>
                <c:pt idx="2412">
                  <c:v>203.93332750000005</c:v>
                </c:pt>
                <c:pt idx="2413">
                  <c:v>204.01666861111107</c:v>
                </c:pt>
                <c:pt idx="2414">
                  <c:v>204.09999444444441</c:v>
                </c:pt>
                <c:pt idx="2415">
                  <c:v>204.18332722222223</c:v>
                </c:pt>
                <c:pt idx="2416">
                  <c:v>204.2666719444444</c:v>
                </c:pt>
                <c:pt idx="2417">
                  <c:v>204.34999555555555</c:v>
                </c:pt>
                <c:pt idx="2418">
                  <c:v>204.43333000000001</c:v>
                </c:pt>
                <c:pt idx="2419">
                  <c:v>204.51667722222217</c:v>
                </c:pt>
                <c:pt idx="2420">
                  <c:v>204.6000013888889</c:v>
                </c:pt>
                <c:pt idx="2421">
                  <c:v>204.6833311111111</c:v>
                </c:pt>
                <c:pt idx="2422">
                  <c:v>204.76666222222215</c:v>
                </c:pt>
                <c:pt idx="2423">
                  <c:v>204.84999499999998</c:v>
                </c:pt>
                <c:pt idx="2424">
                  <c:v>204.93332916666665</c:v>
                </c:pt>
                <c:pt idx="2425">
                  <c:v>205.01666166666661</c:v>
                </c:pt>
                <c:pt idx="2426">
                  <c:v>205.09999777777776</c:v>
                </c:pt>
                <c:pt idx="2427">
                  <c:v>205.18334222222222</c:v>
                </c:pt>
                <c:pt idx="2428">
                  <c:v>205.26666916666662</c:v>
                </c:pt>
                <c:pt idx="2429">
                  <c:v>205.35001194444447</c:v>
                </c:pt>
                <c:pt idx="2430">
                  <c:v>205.43333805555559</c:v>
                </c:pt>
                <c:pt idx="2431">
                  <c:v>205.51666305555551</c:v>
                </c:pt>
                <c:pt idx="2432">
                  <c:v>205.60001</c:v>
                </c:pt>
                <c:pt idx="2433">
                  <c:v>205.68334166666668</c:v>
                </c:pt>
                <c:pt idx="2434">
                  <c:v>205.76666277777775</c:v>
                </c:pt>
                <c:pt idx="2435">
                  <c:v>205.84999694444446</c:v>
                </c:pt>
                <c:pt idx="2436">
                  <c:v>205.93333833333341</c:v>
                </c:pt>
                <c:pt idx="2437">
                  <c:v>206.01666444444439</c:v>
                </c:pt>
                <c:pt idx="2438">
                  <c:v>206.09999583333334</c:v>
                </c:pt>
                <c:pt idx="2439">
                  <c:v>206.18334944444447</c:v>
                </c:pt>
                <c:pt idx="2440">
                  <c:v>206.26666194444442</c:v>
                </c:pt>
                <c:pt idx="2441">
                  <c:v>206.34999916666663</c:v>
                </c:pt>
                <c:pt idx="2442">
                  <c:v>206.43333722222221</c:v>
                </c:pt>
                <c:pt idx="2443">
                  <c:v>206.51666027777773</c:v>
                </c:pt>
                <c:pt idx="2444">
                  <c:v>206.60001138888884</c:v>
                </c:pt>
                <c:pt idx="2445">
                  <c:v>206.68334944444447</c:v>
                </c:pt>
                <c:pt idx="2446">
                  <c:v>206.76666138888888</c:v>
                </c:pt>
                <c:pt idx="2447">
                  <c:v>206.84999805555557</c:v>
                </c:pt>
                <c:pt idx="2448">
                  <c:v>206.93334138888889</c:v>
                </c:pt>
                <c:pt idx="2449">
                  <c:v>207.01666972222219</c:v>
                </c:pt>
                <c:pt idx="2450">
                  <c:v>207.10000194444441</c:v>
                </c:pt>
                <c:pt idx="2451">
                  <c:v>207.18333861111111</c:v>
                </c:pt>
                <c:pt idx="2452">
                  <c:v>207.26666666666665</c:v>
                </c:pt>
                <c:pt idx="2453">
                  <c:v>207.34999416666665</c:v>
                </c:pt>
                <c:pt idx="2454">
                  <c:v>207.43333472222218</c:v>
                </c:pt>
                <c:pt idx="2455">
                  <c:v>207.51668027777774</c:v>
                </c:pt>
                <c:pt idx="2456">
                  <c:v>207.60001166666663</c:v>
                </c:pt>
                <c:pt idx="2457">
                  <c:v>207.68333250000001</c:v>
                </c:pt>
                <c:pt idx="2458">
                  <c:v>207.76667777777777</c:v>
                </c:pt>
                <c:pt idx="2459">
                  <c:v>207.85000472222222</c:v>
                </c:pt>
                <c:pt idx="2460">
                  <c:v>207.93333000000001</c:v>
                </c:pt>
                <c:pt idx="2461">
                  <c:v>208.01667972222219</c:v>
                </c:pt>
                <c:pt idx="2462">
                  <c:v>208.09999555555555</c:v>
                </c:pt>
                <c:pt idx="2463">
                  <c:v>208.18332694444447</c:v>
                </c:pt>
                <c:pt idx="2464">
                  <c:v>208.26668166666661</c:v>
                </c:pt>
                <c:pt idx="2465">
                  <c:v>208.35001000000003</c:v>
                </c:pt>
                <c:pt idx="2466">
                  <c:v>208.43333166666665</c:v>
                </c:pt>
                <c:pt idx="2467">
                  <c:v>208.51667527777775</c:v>
                </c:pt>
                <c:pt idx="2468">
                  <c:v>208.60000499999998</c:v>
                </c:pt>
                <c:pt idx="2469">
                  <c:v>208.68332833333338</c:v>
                </c:pt>
                <c:pt idx="2470">
                  <c:v>208.76666194444442</c:v>
                </c:pt>
                <c:pt idx="2471">
                  <c:v>208.84999499999998</c:v>
                </c:pt>
                <c:pt idx="2472">
                  <c:v>208.93333750000002</c:v>
                </c:pt>
                <c:pt idx="2473">
                  <c:v>209.01668083333334</c:v>
                </c:pt>
                <c:pt idx="2474">
                  <c:v>209.09999444444441</c:v>
                </c:pt>
                <c:pt idx="2475">
                  <c:v>209.18334277777777</c:v>
                </c:pt>
                <c:pt idx="2476">
                  <c:v>209.26666055555555</c:v>
                </c:pt>
                <c:pt idx="2477">
                  <c:v>209.35000388888889</c:v>
                </c:pt>
                <c:pt idx="2478">
                  <c:v>209.433345</c:v>
                </c:pt>
                <c:pt idx="2479">
                  <c:v>209.51668166666661</c:v>
                </c:pt>
                <c:pt idx="2480">
                  <c:v>209.59999611111112</c:v>
                </c:pt>
                <c:pt idx="2481">
                  <c:v>209.68332750000005</c:v>
                </c:pt>
                <c:pt idx="2482">
                  <c:v>209.76667583333335</c:v>
                </c:pt>
                <c:pt idx="2483">
                  <c:v>209.85001055555557</c:v>
                </c:pt>
                <c:pt idx="2484">
                  <c:v>209.93334611111109</c:v>
                </c:pt>
                <c:pt idx="2485">
                  <c:v>210.01666416666663</c:v>
                </c:pt>
                <c:pt idx="2486">
                  <c:v>210.09999638888888</c:v>
                </c:pt>
                <c:pt idx="2487">
                  <c:v>210.18333555555557</c:v>
                </c:pt>
                <c:pt idx="2488">
                  <c:v>210.26667055555555</c:v>
                </c:pt>
                <c:pt idx="2489">
                  <c:v>210.34999388888886</c:v>
                </c:pt>
                <c:pt idx="2490">
                  <c:v>210.4333311111111</c:v>
                </c:pt>
                <c:pt idx="2491">
                  <c:v>210.51666611111108</c:v>
                </c:pt>
                <c:pt idx="2492">
                  <c:v>210.59999611111112</c:v>
                </c:pt>
                <c:pt idx="2493">
                  <c:v>210.68332944444447</c:v>
                </c:pt>
                <c:pt idx="2494">
                  <c:v>210.76666166666661</c:v>
                </c:pt>
                <c:pt idx="2495">
                  <c:v>210.85000666666667</c:v>
                </c:pt>
                <c:pt idx="2496">
                  <c:v>210.93333527777779</c:v>
                </c:pt>
                <c:pt idx="2497">
                  <c:v>211.01666305555551</c:v>
                </c:pt>
                <c:pt idx="2498">
                  <c:v>211.10000305555553</c:v>
                </c:pt>
                <c:pt idx="2499">
                  <c:v>211.18332805555559</c:v>
                </c:pt>
                <c:pt idx="2500">
                  <c:v>211.26666055555555</c:v>
                </c:pt>
                <c:pt idx="2501">
                  <c:v>211.35001055555557</c:v>
                </c:pt>
                <c:pt idx="2502">
                  <c:v>211.4333302777778</c:v>
                </c:pt>
                <c:pt idx="2503">
                  <c:v>211.51666111111109</c:v>
                </c:pt>
                <c:pt idx="2504">
                  <c:v>211.6</c:v>
                </c:pt>
                <c:pt idx="2505">
                  <c:v>211.68332861111111</c:v>
                </c:pt>
                <c:pt idx="2506">
                  <c:v>211.76668027777774</c:v>
                </c:pt>
                <c:pt idx="2507">
                  <c:v>211.85000694444449</c:v>
                </c:pt>
                <c:pt idx="2508">
                  <c:v>211.93332916666665</c:v>
                </c:pt>
                <c:pt idx="2509">
                  <c:v>212.01666277777775</c:v>
                </c:pt>
                <c:pt idx="2510">
                  <c:v>212.09999472222219</c:v>
                </c:pt>
                <c:pt idx="2511">
                  <c:v>212.18332722222223</c:v>
                </c:pt>
                <c:pt idx="2512">
                  <c:v>212.26668333333336</c:v>
                </c:pt>
                <c:pt idx="2513">
                  <c:v>212.34999694444446</c:v>
                </c:pt>
                <c:pt idx="2514">
                  <c:v>212.43332722222223</c:v>
                </c:pt>
                <c:pt idx="2515">
                  <c:v>212.51666055555555</c:v>
                </c:pt>
                <c:pt idx="2516">
                  <c:v>212.59999916666663</c:v>
                </c:pt>
                <c:pt idx="2517">
                  <c:v>212.68334777777781</c:v>
                </c:pt>
                <c:pt idx="2518">
                  <c:v>212.76666138888888</c:v>
                </c:pt>
                <c:pt idx="2519">
                  <c:v>212.85000083333341</c:v>
                </c:pt>
                <c:pt idx="2520">
                  <c:v>212.93335194444444</c:v>
                </c:pt>
                <c:pt idx="2521">
                  <c:v>213.01666222222215</c:v>
                </c:pt>
                <c:pt idx="2522">
                  <c:v>213.09999499999998</c:v>
                </c:pt>
                <c:pt idx="2523">
                  <c:v>213.18332944444447</c:v>
                </c:pt>
                <c:pt idx="2524">
                  <c:v>213.26667999999998</c:v>
                </c:pt>
                <c:pt idx="2525">
                  <c:v>213.35000750000003</c:v>
                </c:pt>
                <c:pt idx="2526">
                  <c:v>213.43332805555559</c:v>
                </c:pt>
                <c:pt idx="2527">
                  <c:v>213.51666055555555</c:v>
                </c:pt>
                <c:pt idx="2528">
                  <c:v>213.5999975</c:v>
                </c:pt>
                <c:pt idx="2529">
                  <c:v>213.68333083333337</c:v>
                </c:pt>
                <c:pt idx="2530">
                  <c:v>213.7666811111111</c:v>
                </c:pt>
                <c:pt idx="2531">
                  <c:v>213.84999499999998</c:v>
                </c:pt>
                <c:pt idx="2532">
                  <c:v>213.93334361111113</c:v>
                </c:pt>
                <c:pt idx="2533">
                  <c:v>214.01666611111108</c:v>
                </c:pt>
                <c:pt idx="2534">
                  <c:v>214.09999499999998</c:v>
                </c:pt>
                <c:pt idx="2535">
                  <c:v>214.18334694444448</c:v>
                </c:pt>
                <c:pt idx="2536">
                  <c:v>214.26666249999997</c:v>
                </c:pt>
                <c:pt idx="2537">
                  <c:v>214.34999444444441</c:v>
                </c:pt>
                <c:pt idx="2538">
                  <c:v>214.43333944444444</c:v>
                </c:pt>
                <c:pt idx="2539">
                  <c:v>214.51666083333336</c:v>
                </c:pt>
                <c:pt idx="2540">
                  <c:v>214.59999499999998</c:v>
                </c:pt>
                <c:pt idx="2541">
                  <c:v>214.68332944444447</c:v>
                </c:pt>
                <c:pt idx="2542">
                  <c:v>214.76666277777775</c:v>
                </c:pt>
                <c:pt idx="2543">
                  <c:v>214.84999833333336</c:v>
                </c:pt>
                <c:pt idx="2544">
                  <c:v>214.93332750000005</c:v>
                </c:pt>
                <c:pt idx="2545">
                  <c:v>215.01666166666661</c:v>
                </c:pt>
                <c:pt idx="2546">
                  <c:v>215.09999416666665</c:v>
                </c:pt>
                <c:pt idx="2547">
                  <c:v>215.18333666666666</c:v>
                </c:pt>
                <c:pt idx="2548">
                  <c:v>215.26667777777777</c:v>
                </c:pt>
                <c:pt idx="2549">
                  <c:v>215.34999499999998</c:v>
                </c:pt>
                <c:pt idx="2550">
                  <c:v>215.43332888888887</c:v>
                </c:pt>
                <c:pt idx="2551">
                  <c:v>215.51666083333336</c:v>
                </c:pt>
                <c:pt idx="2552">
                  <c:v>215.60001694444443</c:v>
                </c:pt>
                <c:pt idx="2553">
                  <c:v>215.68332916666665</c:v>
                </c:pt>
                <c:pt idx="2554">
                  <c:v>215.76668388888888</c:v>
                </c:pt>
                <c:pt idx="2555">
                  <c:v>215.84999416666665</c:v>
                </c:pt>
                <c:pt idx="2556">
                  <c:v>215.93333833333341</c:v>
                </c:pt>
                <c:pt idx="2557">
                  <c:v>216.01667472222215</c:v>
                </c:pt>
                <c:pt idx="2558">
                  <c:v>216.10001333333335</c:v>
                </c:pt>
                <c:pt idx="2559">
                  <c:v>216.1833302777778</c:v>
                </c:pt>
                <c:pt idx="2560">
                  <c:v>216.26667138888885</c:v>
                </c:pt>
                <c:pt idx="2561">
                  <c:v>216.35001444444444</c:v>
                </c:pt>
                <c:pt idx="2562">
                  <c:v>216.43332888888887</c:v>
                </c:pt>
                <c:pt idx="2563">
                  <c:v>216.51666138888888</c:v>
                </c:pt>
                <c:pt idx="2564">
                  <c:v>216.59999583333334</c:v>
                </c:pt>
                <c:pt idx="2565">
                  <c:v>216.68333000000001</c:v>
                </c:pt>
                <c:pt idx="2566">
                  <c:v>216.76666055555555</c:v>
                </c:pt>
                <c:pt idx="2567">
                  <c:v>216.84999666666664</c:v>
                </c:pt>
                <c:pt idx="2568">
                  <c:v>216.93332750000005</c:v>
                </c:pt>
                <c:pt idx="2569">
                  <c:v>217.01666166666661</c:v>
                </c:pt>
                <c:pt idx="2570">
                  <c:v>217.10001416666663</c:v>
                </c:pt>
                <c:pt idx="2571">
                  <c:v>217.18332805555559</c:v>
                </c:pt>
                <c:pt idx="2572">
                  <c:v>217.26666083333336</c:v>
                </c:pt>
                <c:pt idx="2573">
                  <c:v>217.35001250000005</c:v>
                </c:pt>
                <c:pt idx="2574">
                  <c:v>217.43332972222223</c:v>
                </c:pt>
                <c:pt idx="2575">
                  <c:v>217.51666888888886</c:v>
                </c:pt>
                <c:pt idx="2576">
                  <c:v>217.59999555555555</c:v>
                </c:pt>
                <c:pt idx="2577">
                  <c:v>217.68334138888889</c:v>
                </c:pt>
                <c:pt idx="2578">
                  <c:v>217.76668472222215</c:v>
                </c:pt>
                <c:pt idx="2579">
                  <c:v>217.85001222222223</c:v>
                </c:pt>
                <c:pt idx="2580">
                  <c:v>217.93333194444443</c:v>
                </c:pt>
                <c:pt idx="2581">
                  <c:v>218.01666444444439</c:v>
                </c:pt>
                <c:pt idx="2582">
                  <c:v>218.10001111111112</c:v>
                </c:pt>
                <c:pt idx="2583">
                  <c:v>218.18332805555559</c:v>
                </c:pt>
                <c:pt idx="2584">
                  <c:v>218.26668083333334</c:v>
                </c:pt>
                <c:pt idx="2585">
                  <c:v>218.35001722222225</c:v>
                </c:pt>
                <c:pt idx="2586">
                  <c:v>218.43332722222223</c:v>
                </c:pt>
                <c:pt idx="2587">
                  <c:v>218.51666999999998</c:v>
                </c:pt>
                <c:pt idx="2588">
                  <c:v>218.59999583333334</c:v>
                </c:pt>
                <c:pt idx="2589">
                  <c:v>218.68332972222223</c:v>
                </c:pt>
                <c:pt idx="2590">
                  <c:v>218.7666672222222</c:v>
                </c:pt>
                <c:pt idx="2591">
                  <c:v>218.84999666666664</c:v>
                </c:pt>
                <c:pt idx="2592">
                  <c:v>218.93334833333338</c:v>
                </c:pt>
                <c:pt idx="2593">
                  <c:v>219.01666027777773</c:v>
                </c:pt>
                <c:pt idx="2594">
                  <c:v>219.10000833333336</c:v>
                </c:pt>
                <c:pt idx="2595">
                  <c:v>219.18332750000005</c:v>
                </c:pt>
                <c:pt idx="2596">
                  <c:v>219.26666194444442</c:v>
                </c:pt>
                <c:pt idx="2597">
                  <c:v>219.34999638888888</c:v>
                </c:pt>
                <c:pt idx="2598">
                  <c:v>219.43333777777781</c:v>
                </c:pt>
                <c:pt idx="2599">
                  <c:v>219.51666055555555</c:v>
                </c:pt>
                <c:pt idx="2600">
                  <c:v>219.59999388888886</c:v>
                </c:pt>
                <c:pt idx="2601">
                  <c:v>219.68332694444447</c:v>
                </c:pt>
                <c:pt idx="2602">
                  <c:v>219.76668222222219</c:v>
                </c:pt>
                <c:pt idx="2603">
                  <c:v>219.84999472222219</c:v>
                </c:pt>
                <c:pt idx="2604">
                  <c:v>219.93332722222223</c:v>
                </c:pt>
                <c:pt idx="2605">
                  <c:v>220.01667138888885</c:v>
                </c:pt>
                <c:pt idx="2606">
                  <c:v>220.09999666666664</c:v>
                </c:pt>
                <c:pt idx="2607">
                  <c:v>220.18333694444448</c:v>
                </c:pt>
                <c:pt idx="2608">
                  <c:v>220.26666527777775</c:v>
                </c:pt>
                <c:pt idx="2609">
                  <c:v>220.35000000000002</c:v>
                </c:pt>
                <c:pt idx="2610">
                  <c:v>220.43334722222224</c:v>
                </c:pt>
                <c:pt idx="2611">
                  <c:v>220.51667722222217</c:v>
                </c:pt>
                <c:pt idx="2612">
                  <c:v>220.59999444444441</c:v>
                </c:pt>
                <c:pt idx="2613">
                  <c:v>220.68334416666664</c:v>
                </c:pt>
                <c:pt idx="2614">
                  <c:v>220.76666499999996</c:v>
                </c:pt>
                <c:pt idx="2615">
                  <c:v>220.85000277777777</c:v>
                </c:pt>
                <c:pt idx="2616">
                  <c:v>220.93333888888893</c:v>
                </c:pt>
                <c:pt idx="2617">
                  <c:v>221.01666305555551</c:v>
                </c:pt>
                <c:pt idx="2618">
                  <c:v>221.09999416666665</c:v>
                </c:pt>
                <c:pt idx="2619">
                  <c:v>221.18334833333338</c:v>
                </c:pt>
                <c:pt idx="2620">
                  <c:v>221.26666888888886</c:v>
                </c:pt>
                <c:pt idx="2621">
                  <c:v>221.34999527777777</c:v>
                </c:pt>
                <c:pt idx="2622">
                  <c:v>221.4333411111111</c:v>
                </c:pt>
                <c:pt idx="2623">
                  <c:v>221.51666111111109</c:v>
                </c:pt>
                <c:pt idx="2624">
                  <c:v>221.59999527777777</c:v>
                </c:pt>
                <c:pt idx="2625">
                  <c:v>221.68333083333337</c:v>
                </c:pt>
                <c:pt idx="2626">
                  <c:v>221.76666499999996</c:v>
                </c:pt>
                <c:pt idx="2627">
                  <c:v>221.84999583333334</c:v>
                </c:pt>
                <c:pt idx="2628">
                  <c:v>221.93334527777779</c:v>
                </c:pt>
                <c:pt idx="2629">
                  <c:v>222.01666361111108</c:v>
                </c:pt>
                <c:pt idx="2630">
                  <c:v>222.10001444444441</c:v>
                </c:pt>
                <c:pt idx="2631">
                  <c:v>222.18334583333336</c:v>
                </c:pt>
                <c:pt idx="2632">
                  <c:v>222.26666249999997</c:v>
                </c:pt>
                <c:pt idx="2633">
                  <c:v>222.34999638888888</c:v>
                </c:pt>
                <c:pt idx="2634">
                  <c:v>222.43332722222223</c:v>
                </c:pt>
                <c:pt idx="2635">
                  <c:v>222.51667916666665</c:v>
                </c:pt>
                <c:pt idx="2636">
                  <c:v>222.60000777777776</c:v>
                </c:pt>
                <c:pt idx="2637">
                  <c:v>222.68334666666667</c:v>
                </c:pt>
                <c:pt idx="2638">
                  <c:v>222.76666222222215</c:v>
                </c:pt>
                <c:pt idx="2639">
                  <c:v>222.85000805555561</c:v>
                </c:pt>
                <c:pt idx="2640">
                  <c:v>222.9333336111111</c:v>
                </c:pt>
                <c:pt idx="2641">
                  <c:v>223.01667388888887</c:v>
                </c:pt>
                <c:pt idx="2642">
                  <c:v>223.10000694444446</c:v>
                </c:pt>
                <c:pt idx="2643">
                  <c:v>223.18334305555558</c:v>
                </c:pt>
                <c:pt idx="2644">
                  <c:v>223.26666138888888</c:v>
                </c:pt>
                <c:pt idx="2645">
                  <c:v>223.35000333333338</c:v>
                </c:pt>
                <c:pt idx="2646">
                  <c:v>223.43334722222224</c:v>
                </c:pt>
                <c:pt idx="2647">
                  <c:v>223.51666166666661</c:v>
                </c:pt>
                <c:pt idx="2648">
                  <c:v>223.6</c:v>
                </c:pt>
                <c:pt idx="2649">
                  <c:v>223.68332861111111</c:v>
                </c:pt>
                <c:pt idx="2650">
                  <c:v>223.76666111111109</c:v>
                </c:pt>
                <c:pt idx="2651">
                  <c:v>223.84999416666665</c:v>
                </c:pt>
                <c:pt idx="2652">
                  <c:v>223.93333777777781</c:v>
                </c:pt>
                <c:pt idx="2653">
                  <c:v>224.01666999999998</c:v>
                </c:pt>
                <c:pt idx="2654">
                  <c:v>224.10001194444445</c:v>
                </c:pt>
                <c:pt idx="2655">
                  <c:v>224.18332861111111</c:v>
                </c:pt>
                <c:pt idx="2656">
                  <c:v>224.26666166666661</c:v>
                </c:pt>
                <c:pt idx="2657">
                  <c:v>224.34999583333334</c:v>
                </c:pt>
                <c:pt idx="2658">
                  <c:v>224.43332833333338</c:v>
                </c:pt>
                <c:pt idx="2659">
                  <c:v>224.51666305555551</c:v>
                </c:pt>
                <c:pt idx="2660">
                  <c:v>224.59999361111107</c:v>
                </c:pt>
                <c:pt idx="2661">
                  <c:v>224.68332777777781</c:v>
                </c:pt>
                <c:pt idx="2662">
                  <c:v>224.76666166666661</c:v>
                </c:pt>
                <c:pt idx="2663">
                  <c:v>224.85001138888887</c:v>
                </c:pt>
                <c:pt idx="2664">
                  <c:v>224.93332833333338</c:v>
                </c:pt>
                <c:pt idx="2665">
                  <c:v>225.01666861111107</c:v>
                </c:pt>
                <c:pt idx="2666">
                  <c:v>225.09999666666664</c:v>
                </c:pt>
                <c:pt idx="2667">
                  <c:v>225.18332944444447</c:v>
                </c:pt>
                <c:pt idx="2668">
                  <c:v>225.26666833333334</c:v>
                </c:pt>
                <c:pt idx="2669">
                  <c:v>225.35000916666669</c:v>
                </c:pt>
                <c:pt idx="2670">
                  <c:v>225.43333138888889</c:v>
                </c:pt>
                <c:pt idx="2671">
                  <c:v>225.51666277777775</c:v>
                </c:pt>
                <c:pt idx="2672">
                  <c:v>225.59999555555555</c:v>
                </c:pt>
                <c:pt idx="2673">
                  <c:v>225.68332722222223</c:v>
                </c:pt>
                <c:pt idx="2674">
                  <c:v>225.76667305555554</c:v>
                </c:pt>
                <c:pt idx="2675">
                  <c:v>225.84999472222219</c:v>
                </c:pt>
                <c:pt idx="2676">
                  <c:v>225.93332777777781</c:v>
                </c:pt>
                <c:pt idx="2677">
                  <c:v>226.01666055555555</c:v>
                </c:pt>
                <c:pt idx="2678">
                  <c:v>226.09999555555555</c:v>
                </c:pt>
                <c:pt idx="2679">
                  <c:v>226.18334416666664</c:v>
                </c:pt>
                <c:pt idx="2680">
                  <c:v>226.26666222222215</c:v>
                </c:pt>
                <c:pt idx="2681">
                  <c:v>226.35001500000001</c:v>
                </c:pt>
                <c:pt idx="2682">
                  <c:v>226.43334333333334</c:v>
                </c:pt>
                <c:pt idx="2683">
                  <c:v>226.5166786111111</c:v>
                </c:pt>
                <c:pt idx="2684">
                  <c:v>226.6000013888889</c:v>
                </c:pt>
                <c:pt idx="2685">
                  <c:v>226.68332833333338</c:v>
                </c:pt>
                <c:pt idx="2686">
                  <c:v>226.76666305555551</c:v>
                </c:pt>
                <c:pt idx="2687">
                  <c:v>226.85000972222224</c:v>
                </c:pt>
                <c:pt idx="2688">
                  <c:v>226.93333916666666</c:v>
                </c:pt>
                <c:pt idx="2689">
                  <c:v>227.01666944444443</c:v>
                </c:pt>
                <c:pt idx="2690">
                  <c:v>227.10000694444446</c:v>
                </c:pt>
                <c:pt idx="2691">
                  <c:v>227.18332777777781</c:v>
                </c:pt>
                <c:pt idx="2692">
                  <c:v>227.26667833333337</c:v>
                </c:pt>
                <c:pt idx="2693">
                  <c:v>227.35000611111113</c:v>
                </c:pt>
                <c:pt idx="2694">
                  <c:v>227.43332805555559</c:v>
                </c:pt>
                <c:pt idx="2695">
                  <c:v>227.51666361111108</c:v>
                </c:pt>
                <c:pt idx="2696">
                  <c:v>227.60000166666666</c:v>
                </c:pt>
                <c:pt idx="2697">
                  <c:v>227.68333527777779</c:v>
                </c:pt>
                <c:pt idx="2698">
                  <c:v>227.76667555555554</c:v>
                </c:pt>
                <c:pt idx="2699">
                  <c:v>227.84999555555555</c:v>
                </c:pt>
                <c:pt idx="2700">
                  <c:v>227.93332944444447</c:v>
                </c:pt>
                <c:pt idx="2701">
                  <c:v>228.01666055555555</c:v>
                </c:pt>
                <c:pt idx="2702">
                  <c:v>228.09999944444445</c:v>
                </c:pt>
                <c:pt idx="2703">
                  <c:v>228.18334416666664</c:v>
                </c:pt>
                <c:pt idx="2704">
                  <c:v>228.26667138888885</c:v>
                </c:pt>
                <c:pt idx="2705">
                  <c:v>228.35000111111111</c:v>
                </c:pt>
                <c:pt idx="2706">
                  <c:v>228.43333694444448</c:v>
                </c:pt>
                <c:pt idx="2707">
                  <c:v>228.51666111111109</c:v>
                </c:pt>
                <c:pt idx="2708">
                  <c:v>228.59999722222219</c:v>
                </c:pt>
                <c:pt idx="2709">
                  <c:v>228.68332833333338</c:v>
                </c:pt>
                <c:pt idx="2710">
                  <c:v>228.76666222222215</c:v>
                </c:pt>
                <c:pt idx="2711">
                  <c:v>228.84999444444441</c:v>
                </c:pt>
                <c:pt idx="2712">
                  <c:v>228.93332805555559</c:v>
                </c:pt>
                <c:pt idx="2713">
                  <c:v>229.01666083333336</c:v>
                </c:pt>
                <c:pt idx="2714">
                  <c:v>229.09999416666665</c:v>
                </c:pt>
                <c:pt idx="2715">
                  <c:v>229.18333972222223</c:v>
                </c:pt>
                <c:pt idx="2716">
                  <c:v>229.26667888888886</c:v>
                </c:pt>
                <c:pt idx="2717">
                  <c:v>229.35000527777777</c:v>
                </c:pt>
                <c:pt idx="2718">
                  <c:v>229.43332861111111</c:v>
                </c:pt>
                <c:pt idx="2719">
                  <c:v>229.51666916666662</c:v>
                </c:pt>
                <c:pt idx="2720">
                  <c:v>229.59999388888886</c:v>
                </c:pt>
                <c:pt idx="2721">
                  <c:v>229.68334333333334</c:v>
                </c:pt>
                <c:pt idx="2722">
                  <c:v>229.76666027777773</c:v>
                </c:pt>
                <c:pt idx="2723">
                  <c:v>229.8500166666667</c:v>
                </c:pt>
                <c:pt idx="2724">
                  <c:v>229.93333138888889</c:v>
                </c:pt>
                <c:pt idx="2725">
                  <c:v>230.01666027777773</c:v>
                </c:pt>
                <c:pt idx="2726">
                  <c:v>230.10001166666663</c:v>
                </c:pt>
                <c:pt idx="2727">
                  <c:v>230.18334361111113</c:v>
                </c:pt>
                <c:pt idx="2728">
                  <c:v>230.26668472222215</c:v>
                </c:pt>
                <c:pt idx="2729">
                  <c:v>230.35000944444448</c:v>
                </c:pt>
                <c:pt idx="2730">
                  <c:v>230.43332972222223</c:v>
                </c:pt>
                <c:pt idx="2731">
                  <c:v>230.51666222222215</c:v>
                </c:pt>
                <c:pt idx="2732">
                  <c:v>230.59999472222219</c:v>
                </c:pt>
                <c:pt idx="2733">
                  <c:v>230.68332972222223</c:v>
                </c:pt>
                <c:pt idx="2734">
                  <c:v>230.76667111111109</c:v>
                </c:pt>
                <c:pt idx="2735">
                  <c:v>230.85000277777777</c:v>
                </c:pt>
                <c:pt idx="2736">
                  <c:v>230.93334611111109</c:v>
                </c:pt>
                <c:pt idx="2737">
                  <c:v>231.01666194444442</c:v>
                </c:pt>
                <c:pt idx="2738">
                  <c:v>231.10001111111112</c:v>
                </c:pt>
                <c:pt idx="2739">
                  <c:v>231.18332833333338</c:v>
                </c:pt>
                <c:pt idx="2740">
                  <c:v>231.26666194444442</c:v>
                </c:pt>
                <c:pt idx="2741">
                  <c:v>231.35000527777777</c:v>
                </c:pt>
                <c:pt idx="2742">
                  <c:v>231.43332888888887</c:v>
                </c:pt>
                <c:pt idx="2743">
                  <c:v>231.51667833333337</c:v>
                </c:pt>
                <c:pt idx="2744">
                  <c:v>231.60000972222221</c:v>
                </c:pt>
                <c:pt idx="2745">
                  <c:v>231.68332750000005</c:v>
                </c:pt>
                <c:pt idx="2746">
                  <c:v>231.7666741666666</c:v>
                </c:pt>
                <c:pt idx="2747">
                  <c:v>231.85000888888891</c:v>
                </c:pt>
                <c:pt idx="2748">
                  <c:v>231.93334944444447</c:v>
                </c:pt>
                <c:pt idx="2749">
                  <c:v>232.01666083333336</c:v>
                </c:pt>
                <c:pt idx="2750">
                  <c:v>232.10000777777776</c:v>
                </c:pt>
                <c:pt idx="2751">
                  <c:v>232.18332750000005</c:v>
                </c:pt>
                <c:pt idx="2752">
                  <c:v>232.26666444444439</c:v>
                </c:pt>
                <c:pt idx="2753">
                  <c:v>232.35001138888887</c:v>
                </c:pt>
                <c:pt idx="2754">
                  <c:v>232.43333000000001</c:v>
                </c:pt>
                <c:pt idx="2755">
                  <c:v>232.51666138888888</c:v>
                </c:pt>
                <c:pt idx="2756">
                  <c:v>232.59999666666664</c:v>
                </c:pt>
                <c:pt idx="2757">
                  <c:v>232.6833408333334</c:v>
                </c:pt>
                <c:pt idx="2758">
                  <c:v>232.76666277777775</c:v>
                </c:pt>
                <c:pt idx="2759">
                  <c:v>232.84999638888888</c:v>
                </c:pt>
                <c:pt idx="2760">
                  <c:v>232.93333222222225</c:v>
                </c:pt>
                <c:pt idx="2761">
                  <c:v>233.01666305555551</c:v>
                </c:pt>
                <c:pt idx="2762">
                  <c:v>233.10000555555555</c:v>
                </c:pt>
                <c:pt idx="2763">
                  <c:v>233.18334166666668</c:v>
                </c:pt>
                <c:pt idx="2764">
                  <c:v>233.26667805555556</c:v>
                </c:pt>
                <c:pt idx="2765">
                  <c:v>233.35000500000001</c:v>
                </c:pt>
                <c:pt idx="2766">
                  <c:v>233.43332944444447</c:v>
                </c:pt>
                <c:pt idx="2767">
                  <c:v>233.51666138888888</c:v>
                </c:pt>
                <c:pt idx="2768">
                  <c:v>233.59999555555555</c:v>
                </c:pt>
                <c:pt idx="2769">
                  <c:v>233.68333250000001</c:v>
                </c:pt>
                <c:pt idx="2770">
                  <c:v>233.76666249999997</c:v>
                </c:pt>
                <c:pt idx="2771">
                  <c:v>233.85000472222222</c:v>
                </c:pt>
                <c:pt idx="2772">
                  <c:v>233.93333055555559</c:v>
                </c:pt>
                <c:pt idx="2773">
                  <c:v>234.01666999999998</c:v>
                </c:pt>
                <c:pt idx="2774">
                  <c:v>234.09999416666665</c:v>
                </c:pt>
                <c:pt idx="2775">
                  <c:v>234.18334055555562</c:v>
                </c:pt>
                <c:pt idx="2776">
                  <c:v>234.26666027777773</c:v>
                </c:pt>
                <c:pt idx="2777">
                  <c:v>234.35001277777781</c:v>
                </c:pt>
                <c:pt idx="2778">
                  <c:v>234.43333444444443</c:v>
                </c:pt>
                <c:pt idx="2779">
                  <c:v>234.51666416666663</c:v>
                </c:pt>
                <c:pt idx="2780">
                  <c:v>234.6000138888889</c:v>
                </c:pt>
                <c:pt idx="2781">
                  <c:v>234.68332805555559</c:v>
                </c:pt>
                <c:pt idx="2782">
                  <c:v>234.76666194444442</c:v>
                </c:pt>
                <c:pt idx="2783">
                  <c:v>234.8499975</c:v>
                </c:pt>
                <c:pt idx="2784">
                  <c:v>234.93334777777781</c:v>
                </c:pt>
                <c:pt idx="2785">
                  <c:v>235.01666222222215</c:v>
                </c:pt>
                <c:pt idx="2786">
                  <c:v>235.10000583333331</c:v>
                </c:pt>
                <c:pt idx="2787">
                  <c:v>235.18333583333336</c:v>
                </c:pt>
                <c:pt idx="2788">
                  <c:v>235.26666777777774</c:v>
                </c:pt>
                <c:pt idx="2789">
                  <c:v>235.35001638888892</c:v>
                </c:pt>
                <c:pt idx="2790">
                  <c:v>235.43334305555558</c:v>
                </c:pt>
                <c:pt idx="2791">
                  <c:v>235.51667027777776</c:v>
                </c:pt>
                <c:pt idx="2792">
                  <c:v>235.59999472222219</c:v>
                </c:pt>
                <c:pt idx="2793">
                  <c:v>235.68332805555559</c:v>
                </c:pt>
                <c:pt idx="2794">
                  <c:v>235.76666138888888</c:v>
                </c:pt>
                <c:pt idx="2795">
                  <c:v>235.85001250000005</c:v>
                </c:pt>
                <c:pt idx="2796">
                  <c:v>235.93333583333336</c:v>
                </c:pt>
                <c:pt idx="2797">
                  <c:v>236.01668277777773</c:v>
                </c:pt>
                <c:pt idx="2798">
                  <c:v>236.09999638888888</c:v>
                </c:pt>
                <c:pt idx="2799">
                  <c:v>236.18333666666666</c:v>
                </c:pt>
                <c:pt idx="2800">
                  <c:v>236.26667222222218</c:v>
                </c:pt>
                <c:pt idx="2801">
                  <c:v>236.34999416666665</c:v>
                </c:pt>
                <c:pt idx="2802">
                  <c:v>236.43332833333341</c:v>
                </c:pt>
                <c:pt idx="2803">
                  <c:v>236.51668055555558</c:v>
                </c:pt>
                <c:pt idx="2804">
                  <c:v>236.60000916666667</c:v>
                </c:pt>
                <c:pt idx="2805">
                  <c:v>236.68333888888893</c:v>
                </c:pt>
                <c:pt idx="2806">
                  <c:v>236.76667611111108</c:v>
                </c:pt>
                <c:pt idx="2807">
                  <c:v>236.85001416666665</c:v>
                </c:pt>
                <c:pt idx="2808">
                  <c:v>236.93334333333334</c:v>
                </c:pt>
                <c:pt idx="2809">
                  <c:v>237.01667527777775</c:v>
                </c:pt>
                <c:pt idx="2810">
                  <c:v>237.09999666666664</c:v>
                </c:pt>
                <c:pt idx="2811">
                  <c:v>237.18332805555559</c:v>
                </c:pt>
                <c:pt idx="2812">
                  <c:v>237.26666333333333</c:v>
                </c:pt>
                <c:pt idx="2813">
                  <c:v>237.34999611111112</c:v>
                </c:pt>
                <c:pt idx="2814">
                  <c:v>237.43334194444444</c:v>
                </c:pt>
                <c:pt idx="2815">
                  <c:v>237.51667138888885</c:v>
                </c:pt>
                <c:pt idx="2816">
                  <c:v>237.59999444444441</c:v>
                </c:pt>
                <c:pt idx="2817">
                  <c:v>237.68334472222222</c:v>
                </c:pt>
                <c:pt idx="2818">
                  <c:v>237.76666277777775</c:v>
                </c:pt>
                <c:pt idx="2819">
                  <c:v>237.85000944444448</c:v>
                </c:pt>
                <c:pt idx="2820">
                  <c:v>237.93332805555559</c:v>
                </c:pt>
                <c:pt idx="2821">
                  <c:v>238.01668333333336</c:v>
                </c:pt>
                <c:pt idx="2822">
                  <c:v>238.09999500000001</c:v>
                </c:pt>
                <c:pt idx="2823">
                  <c:v>238.18332916666665</c:v>
                </c:pt>
                <c:pt idx="2824">
                  <c:v>238.26666111111109</c:v>
                </c:pt>
                <c:pt idx="2825">
                  <c:v>238.34999527777777</c:v>
                </c:pt>
                <c:pt idx="2826">
                  <c:v>238.43332750000005</c:v>
                </c:pt>
                <c:pt idx="2827">
                  <c:v>238.51667916666665</c:v>
                </c:pt>
                <c:pt idx="2828">
                  <c:v>238.59999444444441</c:v>
                </c:pt>
                <c:pt idx="2829">
                  <c:v>238.68332805555559</c:v>
                </c:pt>
                <c:pt idx="2830">
                  <c:v>238.76666138888888</c:v>
                </c:pt>
                <c:pt idx="2831">
                  <c:v>238.85000083333341</c:v>
                </c:pt>
                <c:pt idx="2832">
                  <c:v>238.93333888888893</c:v>
                </c:pt>
                <c:pt idx="2833">
                  <c:v>239.01666222222215</c:v>
                </c:pt>
                <c:pt idx="2834">
                  <c:v>239.10001</c:v>
                </c:pt>
                <c:pt idx="2835">
                  <c:v>239.18332944444447</c:v>
                </c:pt>
                <c:pt idx="2836">
                  <c:v>239.26668083333334</c:v>
                </c:pt>
                <c:pt idx="2837">
                  <c:v>239.34999555555555</c:v>
                </c:pt>
                <c:pt idx="2838">
                  <c:v>239.43332888888887</c:v>
                </c:pt>
                <c:pt idx="2839">
                  <c:v>239.51666249999997</c:v>
                </c:pt>
                <c:pt idx="2840">
                  <c:v>239.59999472222219</c:v>
                </c:pt>
                <c:pt idx="2841">
                  <c:v>239.68334166666668</c:v>
                </c:pt>
                <c:pt idx="2842">
                  <c:v>239.76666666666665</c:v>
                </c:pt>
                <c:pt idx="2843">
                  <c:v>239.84999388888886</c:v>
                </c:pt>
                <c:pt idx="2844">
                  <c:v>239.93333055555559</c:v>
                </c:pt>
                <c:pt idx="2845">
                  <c:v>240.01667083333334</c:v>
                </c:pt>
                <c:pt idx="2846">
                  <c:v>240.09999444444441</c:v>
                </c:pt>
                <c:pt idx="2847">
                  <c:v>240.18332805555559</c:v>
                </c:pt>
                <c:pt idx="2848">
                  <c:v>240.26666972222219</c:v>
                </c:pt>
                <c:pt idx="2849">
                  <c:v>240.34999555555555</c:v>
                </c:pt>
                <c:pt idx="2850">
                  <c:v>240.43333444444443</c:v>
                </c:pt>
                <c:pt idx="2851">
                  <c:v>240.51666666666665</c:v>
                </c:pt>
                <c:pt idx="2852">
                  <c:v>240.59999638888888</c:v>
                </c:pt>
                <c:pt idx="2853">
                  <c:v>240.68332833333341</c:v>
                </c:pt>
                <c:pt idx="2854">
                  <c:v>240.76667166666661</c:v>
                </c:pt>
                <c:pt idx="2855">
                  <c:v>240.84999388888886</c:v>
                </c:pt>
                <c:pt idx="2856">
                  <c:v>240.93333277777779</c:v>
                </c:pt>
                <c:pt idx="2857">
                  <c:v>241.01666666666665</c:v>
                </c:pt>
                <c:pt idx="2858">
                  <c:v>241.09999611111112</c:v>
                </c:pt>
                <c:pt idx="2859">
                  <c:v>241.18332861111111</c:v>
                </c:pt>
                <c:pt idx="2860">
                  <c:v>241.26666555555553</c:v>
                </c:pt>
                <c:pt idx="2861">
                  <c:v>241.34999666666664</c:v>
                </c:pt>
                <c:pt idx="2862">
                  <c:v>241.43334666666667</c:v>
                </c:pt>
                <c:pt idx="2863">
                  <c:v>241.51667277777776</c:v>
                </c:pt>
                <c:pt idx="2864">
                  <c:v>241.6000138888889</c:v>
                </c:pt>
                <c:pt idx="2865">
                  <c:v>241.68333361111112</c:v>
                </c:pt>
                <c:pt idx="2866">
                  <c:v>241.76666222222215</c:v>
                </c:pt>
                <c:pt idx="2867">
                  <c:v>241.84999916666663</c:v>
                </c:pt>
                <c:pt idx="2868">
                  <c:v>241.93333888888893</c:v>
                </c:pt>
                <c:pt idx="2869">
                  <c:v>242.01666861111107</c:v>
                </c:pt>
                <c:pt idx="2870">
                  <c:v>242.09999583333334</c:v>
                </c:pt>
                <c:pt idx="2871">
                  <c:v>242.18334055555562</c:v>
                </c:pt>
                <c:pt idx="2872">
                  <c:v>242.26666138888888</c:v>
                </c:pt>
                <c:pt idx="2873">
                  <c:v>242.34999611111112</c:v>
                </c:pt>
                <c:pt idx="2874">
                  <c:v>242.43332694444447</c:v>
                </c:pt>
                <c:pt idx="2875">
                  <c:v>242.5166719444444</c:v>
                </c:pt>
                <c:pt idx="2876">
                  <c:v>242.59999583333334</c:v>
                </c:pt>
                <c:pt idx="2877">
                  <c:v>242.68334361111113</c:v>
                </c:pt>
                <c:pt idx="2878">
                  <c:v>242.76666555555553</c:v>
                </c:pt>
                <c:pt idx="2879">
                  <c:v>242.85000888888891</c:v>
                </c:pt>
                <c:pt idx="2880">
                  <c:v>242.93332944444447</c:v>
                </c:pt>
                <c:pt idx="2881">
                  <c:v>243.01666055555555</c:v>
                </c:pt>
                <c:pt idx="2882">
                  <c:v>243.1000013888889</c:v>
                </c:pt>
                <c:pt idx="2883">
                  <c:v>243.18332916666665</c:v>
                </c:pt>
                <c:pt idx="2884">
                  <c:v>243.26668583333333</c:v>
                </c:pt>
                <c:pt idx="2885">
                  <c:v>243.34999555555555</c:v>
                </c:pt>
                <c:pt idx="2886">
                  <c:v>243.43332944444447</c:v>
                </c:pt>
                <c:pt idx="2887">
                  <c:v>243.51666222222215</c:v>
                </c:pt>
                <c:pt idx="2888">
                  <c:v>243.60000166666666</c:v>
                </c:pt>
                <c:pt idx="2889">
                  <c:v>243.68332916666665</c:v>
                </c:pt>
                <c:pt idx="2890">
                  <c:v>243.76666277777775</c:v>
                </c:pt>
                <c:pt idx="2891">
                  <c:v>243.8499988888889</c:v>
                </c:pt>
                <c:pt idx="2892">
                  <c:v>243.93334333333334</c:v>
                </c:pt>
                <c:pt idx="2893">
                  <c:v>244.01666166666664</c:v>
                </c:pt>
                <c:pt idx="2894">
                  <c:v>244.10001027777778</c:v>
                </c:pt>
                <c:pt idx="2895">
                  <c:v>244.18332861111111</c:v>
                </c:pt>
                <c:pt idx="2896">
                  <c:v>244.26667944444441</c:v>
                </c:pt>
                <c:pt idx="2897">
                  <c:v>244.34999638888888</c:v>
                </c:pt>
                <c:pt idx="2898">
                  <c:v>244.43333222222225</c:v>
                </c:pt>
                <c:pt idx="2899">
                  <c:v>244.51667055555555</c:v>
                </c:pt>
                <c:pt idx="2900">
                  <c:v>244.59999944444445</c:v>
                </c:pt>
                <c:pt idx="2901">
                  <c:v>244.68332777777781</c:v>
                </c:pt>
                <c:pt idx="2902">
                  <c:v>244.76666166666664</c:v>
                </c:pt>
                <c:pt idx="2903">
                  <c:v>244.85001861111115</c:v>
                </c:pt>
                <c:pt idx="2904">
                  <c:v>244.93332750000005</c:v>
                </c:pt>
                <c:pt idx="2905">
                  <c:v>245.01667999999998</c:v>
                </c:pt>
                <c:pt idx="2906">
                  <c:v>245.10001499999998</c:v>
                </c:pt>
                <c:pt idx="2907">
                  <c:v>245.1833480555556</c:v>
                </c:pt>
                <c:pt idx="2908">
                  <c:v>245.26666055555555</c:v>
                </c:pt>
                <c:pt idx="2909">
                  <c:v>245.34999361111107</c:v>
                </c:pt>
                <c:pt idx="2910">
                  <c:v>245.43332694444447</c:v>
                </c:pt>
                <c:pt idx="2911">
                  <c:v>245.51667249999997</c:v>
                </c:pt>
                <c:pt idx="2912">
                  <c:v>245.59999472222219</c:v>
                </c:pt>
                <c:pt idx="2913">
                  <c:v>245.6833363888889</c:v>
                </c:pt>
                <c:pt idx="2914">
                  <c:v>245.76666388888887</c:v>
                </c:pt>
                <c:pt idx="2915">
                  <c:v>245.85000472222222</c:v>
                </c:pt>
                <c:pt idx="2916">
                  <c:v>245.93333055555559</c:v>
                </c:pt>
                <c:pt idx="2917">
                  <c:v>246.01667249999997</c:v>
                </c:pt>
                <c:pt idx="2918">
                  <c:v>246.10001138888884</c:v>
                </c:pt>
                <c:pt idx="2919">
                  <c:v>246.18332805555559</c:v>
                </c:pt>
                <c:pt idx="2920">
                  <c:v>246.26666138888888</c:v>
                </c:pt>
                <c:pt idx="2921">
                  <c:v>246.34999416666665</c:v>
                </c:pt>
                <c:pt idx="2922">
                  <c:v>246.43332777777781</c:v>
                </c:pt>
                <c:pt idx="2923">
                  <c:v>246.51666027777773</c:v>
                </c:pt>
                <c:pt idx="2924">
                  <c:v>246.59999361111107</c:v>
                </c:pt>
                <c:pt idx="2925">
                  <c:v>246.68335000000002</c:v>
                </c:pt>
                <c:pt idx="2926">
                  <c:v>246.76666166666664</c:v>
                </c:pt>
                <c:pt idx="2927">
                  <c:v>246.85000055555557</c:v>
                </c:pt>
                <c:pt idx="2928">
                  <c:v>246.9333311111111</c:v>
                </c:pt>
                <c:pt idx="2929">
                  <c:v>247.01667888888886</c:v>
                </c:pt>
                <c:pt idx="2930">
                  <c:v>247.09999416666665</c:v>
                </c:pt>
                <c:pt idx="2931">
                  <c:v>247.18333083333337</c:v>
                </c:pt>
                <c:pt idx="2932">
                  <c:v>247.26666555555553</c:v>
                </c:pt>
                <c:pt idx="2933">
                  <c:v>247.34999777777776</c:v>
                </c:pt>
                <c:pt idx="2934">
                  <c:v>247.43333666666666</c:v>
                </c:pt>
                <c:pt idx="2935">
                  <c:v>247.51666944444443</c:v>
                </c:pt>
                <c:pt idx="2936">
                  <c:v>247.59999416666665</c:v>
                </c:pt>
                <c:pt idx="2937">
                  <c:v>247.68332916666665</c:v>
                </c:pt>
                <c:pt idx="2938">
                  <c:v>247.76666166666664</c:v>
                </c:pt>
                <c:pt idx="2939">
                  <c:v>259.76666166666672</c:v>
                </c:pt>
                <c:pt idx="2940">
                  <c:v>259.85000916666672</c:v>
                </c:pt>
                <c:pt idx="2941">
                  <c:v>259.93332305555549</c:v>
                </c:pt>
                <c:pt idx="2942">
                  <c:v>260.01665666666668</c:v>
                </c:pt>
                <c:pt idx="2943">
                  <c:v>260.10000333333346</c:v>
                </c:pt>
                <c:pt idx="2944">
                  <c:v>260.18332277777773</c:v>
                </c:pt>
                <c:pt idx="2945">
                  <c:v>260.26666861111119</c:v>
                </c:pt>
                <c:pt idx="2946">
                  <c:v>260.35001083333344</c:v>
                </c:pt>
                <c:pt idx="2947">
                  <c:v>260.43332277777768</c:v>
                </c:pt>
                <c:pt idx="2948">
                  <c:v>260.5166563888888</c:v>
                </c:pt>
                <c:pt idx="2949">
                  <c:v>260.59999027777775</c:v>
                </c:pt>
                <c:pt idx="2950">
                  <c:v>260.68332805555559</c:v>
                </c:pt>
                <c:pt idx="2951">
                  <c:v>260.7666563888888</c:v>
                </c:pt>
                <c:pt idx="2952">
                  <c:v>260.84998888888896</c:v>
                </c:pt>
                <c:pt idx="2953">
                  <c:v>260.93332444444434</c:v>
                </c:pt>
                <c:pt idx="2954">
                  <c:v>261.01667666666668</c:v>
                </c:pt>
                <c:pt idx="2955">
                  <c:v>261.09999194444441</c:v>
                </c:pt>
                <c:pt idx="2956">
                  <c:v>261.18333166666667</c:v>
                </c:pt>
                <c:pt idx="2957">
                  <c:v>261.26667333333336</c:v>
                </c:pt>
                <c:pt idx="2958">
                  <c:v>261.34999888888888</c:v>
                </c:pt>
                <c:pt idx="2959">
                  <c:v>261.4333311111111</c:v>
                </c:pt>
                <c:pt idx="2960">
                  <c:v>261.5166636111112</c:v>
                </c:pt>
                <c:pt idx="2961">
                  <c:v>261.59999777777773</c:v>
                </c:pt>
                <c:pt idx="2962">
                  <c:v>261.68332611111111</c:v>
                </c:pt>
                <c:pt idx="2963">
                  <c:v>261.76667027777773</c:v>
                </c:pt>
                <c:pt idx="2964">
                  <c:v>261.84999027777781</c:v>
                </c:pt>
                <c:pt idx="2965">
                  <c:v>261.93332499999985</c:v>
                </c:pt>
                <c:pt idx="2966">
                  <c:v>262.01666</c:v>
                </c:pt>
                <c:pt idx="2967">
                  <c:v>262.10000194444444</c:v>
                </c:pt>
                <c:pt idx="2968">
                  <c:v>262.18332499999991</c:v>
                </c:pt>
                <c:pt idx="2969">
                  <c:v>262.26666805555556</c:v>
                </c:pt>
                <c:pt idx="2970">
                  <c:v>262.35000500000001</c:v>
                </c:pt>
                <c:pt idx="2971">
                  <c:v>262.43334583333336</c:v>
                </c:pt>
                <c:pt idx="2972">
                  <c:v>262.51665805555552</c:v>
                </c:pt>
                <c:pt idx="2973">
                  <c:v>262.5999913888889</c:v>
                </c:pt>
                <c:pt idx="2974">
                  <c:v>262.68332416666669</c:v>
                </c:pt>
                <c:pt idx="2975">
                  <c:v>262.76665694444443</c:v>
                </c:pt>
                <c:pt idx="2976">
                  <c:v>262.85000111111117</c:v>
                </c:pt>
                <c:pt idx="2977">
                  <c:v>262.93333805555545</c:v>
                </c:pt>
                <c:pt idx="2978">
                  <c:v>263.01667555555554</c:v>
                </c:pt>
                <c:pt idx="2979">
                  <c:v>263.10000111111117</c:v>
                </c:pt>
                <c:pt idx="2980">
                  <c:v>263.18334555555555</c:v>
                </c:pt>
                <c:pt idx="2981">
                  <c:v>263.26667666666668</c:v>
                </c:pt>
                <c:pt idx="2982">
                  <c:v>263.35000416666674</c:v>
                </c:pt>
                <c:pt idx="2983">
                  <c:v>263.4333299999999</c:v>
                </c:pt>
                <c:pt idx="2984">
                  <c:v>263.51667638888887</c:v>
                </c:pt>
                <c:pt idx="2985">
                  <c:v>263.5999888888889</c:v>
                </c:pt>
                <c:pt idx="2986">
                  <c:v>263.68333861111114</c:v>
                </c:pt>
                <c:pt idx="2987">
                  <c:v>263.76666499999999</c:v>
                </c:pt>
                <c:pt idx="2988">
                  <c:v>263.85000305555565</c:v>
                </c:pt>
                <c:pt idx="2989">
                  <c:v>263.93332694444433</c:v>
                </c:pt>
                <c:pt idx="2990">
                  <c:v>264.01667027777773</c:v>
                </c:pt>
                <c:pt idx="2991">
                  <c:v>264.09999055555556</c:v>
                </c:pt>
                <c:pt idx="2992">
                  <c:v>264.18334361111118</c:v>
                </c:pt>
                <c:pt idx="2993">
                  <c:v>264.26666194444437</c:v>
                </c:pt>
                <c:pt idx="2994">
                  <c:v>264.34999638888888</c:v>
                </c:pt>
                <c:pt idx="2995">
                  <c:v>264.43332277777768</c:v>
                </c:pt>
                <c:pt idx="2996">
                  <c:v>264.5166558333334</c:v>
                </c:pt>
                <c:pt idx="2997">
                  <c:v>264.60001055555557</c:v>
                </c:pt>
                <c:pt idx="2998">
                  <c:v>264.68333583333339</c:v>
                </c:pt>
                <c:pt idx="2999">
                  <c:v>264.76665666666668</c:v>
                </c:pt>
                <c:pt idx="3000">
                  <c:v>264.85000444444444</c:v>
                </c:pt>
                <c:pt idx="3001">
                  <c:v>264.9333338888888</c:v>
                </c:pt>
                <c:pt idx="3002">
                  <c:v>265.01666166666672</c:v>
                </c:pt>
                <c:pt idx="3003">
                  <c:v>265.10000916666672</c:v>
                </c:pt>
                <c:pt idx="3004">
                  <c:v>265.18333333333339</c:v>
                </c:pt>
                <c:pt idx="3005">
                  <c:v>265.26667055555555</c:v>
                </c:pt>
                <c:pt idx="3006">
                  <c:v>265.34998861111126</c:v>
                </c:pt>
                <c:pt idx="3007">
                  <c:v>265.43332333333336</c:v>
                </c:pt>
                <c:pt idx="3008">
                  <c:v>265.51667499999996</c:v>
                </c:pt>
                <c:pt idx="3009">
                  <c:v>265.59998999999999</c:v>
                </c:pt>
                <c:pt idx="3010">
                  <c:v>265.68333722222218</c:v>
                </c:pt>
                <c:pt idx="3011">
                  <c:v>265.76666805555556</c:v>
                </c:pt>
                <c:pt idx="3012">
                  <c:v>265.84998944444447</c:v>
                </c:pt>
                <c:pt idx="3013">
                  <c:v>265.93334083333332</c:v>
                </c:pt>
                <c:pt idx="3014">
                  <c:v>266.01665749999995</c:v>
                </c:pt>
                <c:pt idx="3015">
                  <c:v>266.10000333333346</c:v>
                </c:pt>
                <c:pt idx="3016">
                  <c:v>266.18332527777767</c:v>
                </c:pt>
                <c:pt idx="3017">
                  <c:v>266.26667527777767</c:v>
                </c:pt>
                <c:pt idx="3018">
                  <c:v>266.3500005555556</c:v>
                </c:pt>
                <c:pt idx="3019">
                  <c:v>266.43333416666661</c:v>
                </c:pt>
                <c:pt idx="3020">
                  <c:v>266.51665666666668</c:v>
                </c:pt>
                <c:pt idx="3021">
                  <c:v>266.60000972222224</c:v>
                </c:pt>
                <c:pt idx="3022">
                  <c:v>266.68333499999994</c:v>
                </c:pt>
                <c:pt idx="3023">
                  <c:v>266.76665555555553</c:v>
                </c:pt>
                <c:pt idx="3024">
                  <c:v>266.84999777777779</c:v>
                </c:pt>
                <c:pt idx="3025">
                  <c:v>266.93332694444433</c:v>
                </c:pt>
                <c:pt idx="3026">
                  <c:v>267.01666666666671</c:v>
                </c:pt>
                <c:pt idx="3027">
                  <c:v>267.09998972222223</c:v>
                </c:pt>
                <c:pt idx="3028">
                  <c:v>267.18333999999993</c:v>
                </c:pt>
                <c:pt idx="3029">
                  <c:v>267.2666558333334</c:v>
                </c:pt>
                <c:pt idx="3030">
                  <c:v>267.35000861111115</c:v>
                </c:pt>
                <c:pt idx="3031">
                  <c:v>267.43332249999997</c:v>
                </c:pt>
                <c:pt idx="3032">
                  <c:v>267.51665749999995</c:v>
                </c:pt>
                <c:pt idx="3033">
                  <c:v>267.5999888888889</c:v>
                </c:pt>
                <c:pt idx="3034">
                  <c:v>267.68332333333342</c:v>
                </c:pt>
                <c:pt idx="3035">
                  <c:v>267.76665527777766</c:v>
                </c:pt>
                <c:pt idx="3036">
                  <c:v>267.85000250000002</c:v>
                </c:pt>
                <c:pt idx="3037">
                  <c:v>267.93333611111103</c:v>
                </c:pt>
                <c:pt idx="3038">
                  <c:v>268.01667666666668</c:v>
                </c:pt>
                <c:pt idx="3039">
                  <c:v>268.09998944444442</c:v>
                </c:pt>
                <c:pt idx="3040">
                  <c:v>268.18332305555555</c:v>
                </c:pt>
                <c:pt idx="3041">
                  <c:v>268.26665555555553</c:v>
                </c:pt>
                <c:pt idx="3042">
                  <c:v>268.35000638888891</c:v>
                </c:pt>
                <c:pt idx="3043">
                  <c:v>268.43334277777768</c:v>
                </c:pt>
                <c:pt idx="3044">
                  <c:v>268.5166563888888</c:v>
                </c:pt>
                <c:pt idx="3045">
                  <c:v>268.60000222222226</c:v>
                </c:pt>
                <c:pt idx="3046">
                  <c:v>268.68332222222216</c:v>
                </c:pt>
                <c:pt idx="3047">
                  <c:v>268.76667111111112</c:v>
                </c:pt>
                <c:pt idx="3048">
                  <c:v>268.84998944444447</c:v>
                </c:pt>
                <c:pt idx="3049">
                  <c:v>268.93332861111105</c:v>
                </c:pt>
                <c:pt idx="3050">
                  <c:v>269.01665805555552</c:v>
                </c:pt>
                <c:pt idx="3051">
                  <c:v>269.10000194444444</c:v>
                </c:pt>
                <c:pt idx="3052">
                  <c:v>269.18332361111112</c:v>
                </c:pt>
                <c:pt idx="3053">
                  <c:v>269.26667083333342</c:v>
                </c:pt>
                <c:pt idx="3054">
                  <c:v>269.34999916666675</c:v>
                </c:pt>
                <c:pt idx="3055">
                  <c:v>269.43333527777759</c:v>
                </c:pt>
                <c:pt idx="3056">
                  <c:v>269.51666583333338</c:v>
                </c:pt>
                <c:pt idx="3057">
                  <c:v>269.59999055555556</c:v>
                </c:pt>
                <c:pt idx="3058">
                  <c:v>269.68333999999993</c:v>
                </c:pt>
                <c:pt idx="3059">
                  <c:v>269.76666222222212</c:v>
                </c:pt>
                <c:pt idx="3060">
                  <c:v>269.84999750000009</c:v>
                </c:pt>
                <c:pt idx="3061">
                  <c:v>269.93334499999997</c:v>
                </c:pt>
                <c:pt idx="3062">
                  <c:v>270.01665944444443</c:v>
                </c:pt>
                <c:pt idx="3063">
                  <c:v>270.09999111111119</c:v>
                </c:pt>
                <c:pt idx="3064">
                  <c:v>270.18333249999995</c:v>
                </c:pt>
                <c:pt idx="3065">
                  <c:v>270.26665527777766</c:v>
                </c:pt>
                <c:pt idx="3066">
                  <c:v>270.34999472222222</c:v>
                </c:pt>
                <c:pt idx="3067">
                  <c:v>270.43332833333335</c:v>
                </c:pt>
                <c:pt idx="3068">
                  <c:v>270.51667138888882</c:v>
                </c:pt>
                <c:pt idx="3069">
                  <c:v>270.59998916666672</c:v>
                </c:pt>
                <c:pt idx="3070">
                  <c:v>270.68334277777774</c:v>
                </c:pt>
                <c:pt idx="3071">
                  <c:v>270.76665694444443</c:v>
                </c:pt>
                <c:pt idx="3072">
                  <c:v>270.85000916666672</c:v>
                </c:pt>
                <c:pt idx="3073">
                  <c:v>270.93332249999997</c:v>
                </c:pt>
                <c:pt idx="3074">
                  <c:v>271.01665777777765</c:v>
                </c:pt>
                <c:pt idx="3075">
                  <c:v>271.0999888888889</c:v>
                </c:pt>
                <c:pt idx="3076">
                  <c:v>271.18332444444439</c:v>
                </c:pt>
                <c:pt idx="3077">
                  <c:v>271.26666833333343</c:v>
                </c:pt>
                <c:pt idx="3078">
                  <c:v>271.34998944444447</c:v>
                </c:pt>
                <c:pt idx="3079">
                  <c:v>271.4333338888888</c:v>
                </c:pt>
                <c:pt idx="3080">
                  <c:v>271.51665694444443</c:v>
                </c:pt>
                <c:pt idx="3081">
                  <c:v>271.5999888888889</c:v>
                </c:pt>
                <c:pt idx="3082">
                  <c:v>271.68332333333342</c:v>
                </c:pt>
                <c:pt idx="3083">
                  <c:v>271.7666561111111</c:v>
                </c:pt>
                <c:pt idx="3084">
                  <c:v>271.84999611111118</c:v>
                </c:pt>
                <c:pt idx="3085">
                  <c:v>271.93332499999985</c:v>
                </c:pt>
                <c:pt idx="3086">
                  <c:v>272.01665805555552</c:v>
                </c:pt>
                <c:pt idx="3087">
                  <c:v>272.09998944444442</c:v>
                </c:pt>
                <c:pt idx="3088">
                  <c:v>272.18333444444437</c:v>
                </c:pt>
                <c:pt idx="3089">
                  <c:v>272.26667499999996</c:v>
                </c:pt>
                <c:pt idx="3090">
                  <c:v>272.35000833333345</c:v>
                </c:pt>
                <c:pt idx="3091">
                  <c:v>272.43332416666664</c:v>
                </c:pt>
                <c:pt idx="3092">
                  <c:v>272.51667583333341</c:v>
                </c:pt>
                <c:pt idx="3093">
                  <c:v>272.59999083333338</c:v>
                </c:pt>
                <c:pt idx="3094">
                  <c:v>272.68332777777766</c:v>
                </c:pt>
                <c:pt idx="3095">
                  <c:v>272.76666555555556</c:v>
                </c:pt>
                <c:pt idx="3096">
                  <c:v>272.84999027777781</c:v>
                </c:pt>
                <c:pt idx="3097">
                  <c:v>272.93333666666661</c:v>
                </c:pt>
                <c:pt idx="3098">
                  <c:v>273.01665805555552</c:v>
                </c:pt>
                <c:pt idx="3099">
                  <c:v>273.09999277777774</c:v>
                </c:pt>
                <c:pt idx="3100">
                  <c:v>273.18332388888882</c:v>
                </c:pt>
                <c:pt idx="3101">
                  <c:v>273.2666636111112</c:v>
                </c:pt>
                <c:pt idx="3102">
                  <c:v>273.3500075</c:v>
                </c:pt>
                <c:pt idx="3103">
                  <c:v>273.4333247222221</c:v>
                </c:pt>
                <c:pt idx="3104">
                  <c:v>273.5166558333334</c:v>
                </c:pt>
                <c:pt idx="3105">
                  <c:v>273.59999166666671</c:v>
                </c:pt>
                <c:pt idx="3106">
                  <c:v>273.68334027777775</c:v>
                </c:pt>
                <c:pt idx="3107">
                  <c:v>273.76667472222221</c:v>
                </c:pt>
                <c:pt idx="3108">
                  <c:v>273.84999555555561</c:v>
                </c:pt>
                <c:pt idx="3109">
                  <c:v>273.93333861111108</c:v>
                </c:pt>
                <c:pt idx="3110">
                  <c:v>274.0166563888888</c:v>
                </c:pt>
                <c:pt idx="3111">
                  <c:v>274.1000075</c:v>
                </c:pt>
                <c:pt idx="3112">
                  <c:v>274.1833441666667</c:v>
                </c:pt>
                <c:pt idx="3113">
                  <c:v>274.26666999999992</c:v>
                </c:pt>
                <c:pt idx="3114">
                  <c:v>274.34998916666677</c:v>
                </c:pt>
                <c:pt idx="3115">
                  <c:v>274.43333444444431</c:v>
                </c:pt>
                <c:pt idx="3116">
                  <c:v>274.51667722222214</c:v>
                </c:pt>
                <c:pt idx="3117">
                  <c:v>274.5999888888889</c:v>
                </c:pt>
                <c:pt idx="3118">
                  <c:v>274.68332222222216</c:v>
                </c:pt>
                <c:pt idx="3119">
                  <c:v>274.76665694444443</c:v>
                </c:pt>
                <c:pt idx="3120">
                  <c:v>274.85000305555559</c:v>
                </c:pt>
                <c:pt idx="3121">
                  <c:v>274.93332333333336</c:v>
                </c:pt>
                <c:pt idx="3122">
                  <c:v>275.0166719444444</c:v>
                </c:pt>
                <c:pt idx="3123">
                  <c:v>275.09999055555556</c:v>
                </c:pt>
                <c:pt idx="3124">
                  <c:v>275.18334277777774</c:v>
                </c:pt>
                <c:pt idx="3125">
                  <c:v>275.26667305555554</c:v>
                </c:pt>
                <c:pt idx="3126">
                  <c:v>275.34998972222229</c:v>
                </c:pt>
                <c:pt idx="3127">
                  <c:v>275.4333222222221</c:v>
                </c:pt>
                <c:pt idx="3128">
                  <c:v>275.51666666666671</c:v>
                </c:pt>
                <c:pt idx="3129">
                  <c:v>275.59999944444439</c:v>
                </c:pt>
                <c:pt idx="3130">
                  <c:v>275.68333611111109</c:v>
                </c:pt>
                <c:pt idx="3131">
                  <c:v>275.76665694444443</c:v>
                </c:pt>
                <c:pt idx="3132">
                  <c:v>275.8499927777778</c:v>
                </c:pt>
                <c:pt idx="3133">
                  <c:v>275.93332722222209</c:v>
                </c:pt>
                <c:pt idx="3134">
                  <c:v>276.01666111111115</c:v>
                </c:pt>
                <c:pt idx="3135">
                  <c:v>276.09998916666672</c:v>
                </c:pt>
                <c:pt idx="3136">
                  <c:v>276.18332861111111</c:v>
                </c:pt>
                <c:pt idx="3137">
                  <c:v>276.26666861111119</c:v>
                </c:pt>
                <c:pt idx="3138">
                  <c:v>276.34999222222228</c:v>
                </c:pt>
                <c:pt idx="3139">
                  <c:v>276.43332388888876</c:v>
                </c:pt>
                <c:pt idx="3140">
                  <c:v>276.51665666666668</c:v>
                </c:pt>
                <c:pt idx="3141">
                  <c:v>276.59998944444442</c:v>
                </c:pt>
                <c:pt idx="3142">
                  <c:v>276.68332472222215</c:v>
                </c:pt>
                <c:pt idx="3143">
                  <c:v>276.76665722222219</c:v>
                </c:pt>
                <c:pt idx="3144">
                  <c:v>276.85000111111117</c:v>
                </c:pt>
                <c:pt idx="3145">
                  <c:v>276.9333302777776</c:v>
                </c:pt>
                <c:pt idx="3146">
                  <c:v>277.01665555555553</c:v>
                </c:pt>
                <c:pt idx="3147">
                  <c:v>277.09998972222223</c:v>
                </c:pt>
                <c:pt idx="3148">
                  <c:v>277.18333416666667</c:v>
                </c:pt>
                <c:pt idx="3149">
                  <c:v>277.26665805555552</c:v>
                </c:pt>
                <c:pt idx="3150">
                  <c:v>277.35000805555558</c:v>
                </c:pt>
                <c:pt idx="3151">
                  <c:v>277.43332888888875</c:v>
                </c:pt>
                <c:pt idx="3152">
                  <c:v>277.5166563888888</c:v>
                </c:pt>
                <c:pt idx="3153">
                  <c:v>277.60000111111117</c:v>
                </c:pt>
                <c:pt idx="3154">
                  <c:v>277.68333722222218</c:v>
                </c:pt>
                <c:pt idx="3155">
                  <c:v>277.76667555555554</c:v>
                </c:pt>
                <c:pt idx="3156">
                  <c:v>277.84999527777779</c:v>
                </c:pt>
                <c:pt idx="3157">
                  <c:v>277.93332305555549</c:v>
                </c:pt>
                <c:pt idx="3158">
                  <c:v>278.01665666666668</c:v>
                </c:pt>
                <c:pt idx="3159">
                  <c:v>278.09998944444442</c:v>
                </c:pt>
                <c:pt idx="3160">
                  <c:v>278.18332499999991</c:v>
                </c:pt>
                <c:pt idx="3161">
                  <c:v>278.26666083333345</c:v>
                </c:pt>
                <c:pt idx="3162">
                  <c:v>278.34999138888895</c:v>
                </c:pt>
                <c:pt idx="3163">
                  <c:v>278.43333055555547</c:v>
                </c:pt>
                <c:pt idx="3164">
                  <c:v>278.51666805555556</c:v>
                </c:pt>
                <c:pt idx="3165">
                  <c:v>278.5999888888889</c:v>
                </c:pt>
                <c:pt idx="3166">
                  <c:v>278.68333777777769</c:v>
                </c:pt>
                <c:pt idx="3167">
                  <c:v>278.76665777777765</c:v>
                </c:pt>
                <c:pt idx="3168">
                  <c:v>278.85000111111117</c:v>
                </c:pt>
                <c:pt idx="3169">
                  <c:v>278.93332444444434</c:v>
                </c:pt>
                <c:pt idx="3170">
                  <c:v>279.0166694444444</c:v>
                </c:pt>
                <c:pt idx="3171">
                  <c:v>279.10000777777776</c:v>
                </c:pt>
                <c:pt idx="3172">
                  <c:v>279.18332472222215</c:v>
                </c:pt>
                <c:pt idx="3173">
                  <c:v>279.26666666666671</c:v>
                </c:pt>
                <c:pt idx="3174">
                  <c:v>279.35000611111116</c:v>
                </c:pt>
                <c:pt idx="3175">
                  <c:v>279.43332499999985</c:v>
                </c:pt>
                <c:pt idx="3176">
                  <c:v>279.5166561111111</c:v>
                </c:pt>
                <c:pt idx="3177">
                  <c:v>279.59999111111119</c:v>
                </c:pt>
                <c:pt idx="3178">
                  <c:v>279.68332250000003</c:v>
                </c:pt>
                <c:pt idx="3179">
                  <c:v>279.76666583333338</c:v>
                </c:pt>
                <c:pt idx="3180">
                  <c:v>279.85001055555551</c:v>
                </c:pt>
                <c:pt idx="3181">
                  <c:v>279.93334249999998</c:v>
                </c:pt>
                <c:pt idx="3182">
                  <c:v>280.01665555555553</c:v>
                </c:pt>
                <c:pt idx="3183">
                  <c:v>280.09998944444442</c:v>
                </c:pt>
                <c:pt idx="3184">
                  <c:v>280.18334166666671</c:v>
                </c:pt>
                <c:pt idx="3185">
                  <c:v>280.26666999999992</c:v>
                </c:pt>
                <c:pt idx="3186">
                  <c:v>280.34999972222226</c:v>
                </c:pt>
                <c:pt idx="3187">
                  <c:v>280.4333336111111</c:v>
                </c:pt>
                <c:pt idx="3188">
                  <c:v>280.51667277777773</c:v>
                </c:pt>
                <c:pt idx="3189">
                  <c:v>280.59999277777774</c:v>
                </c:pt>
                <c:pt idx="3190">
                  <c:v>280.68332388888882</c:v>
                </c:pt>
                <c:pt idx="3191">
                  <c:v>280.76666499999999</c:v>
                </c:pt>
                <c:pt idx="3192">
                  <c:v>280.84999750000009</c:v>
                </c:pt>
                <c:pt idx="3193">
                  <c:v>280.93332194444434</c:v>
                </c:pt>
                <c:pt idx="3194">
                  <c:v>281.01666222222224</c:v>
                </c:pt>
                <c:pt idx="3195">
                  <c:v>281.1000075</c:v>
                </c:pt>
                <c:pt idx="3196">
                  <c:v>281.18332388888882</c:v>
                </c:pt>
                <c:pt idx="3197">
                  <c:v>281.26665527777766</c:v>
                </c:pt>
                <c:pt idx="3198">
                  <c:v>281.34999083333344</c:v>
                </c:pt>
                <c:pt idx="3199">
                  <c:v>281.43332249999997</c:v>
                </c:pt>
                <c:pt idx="3200">
                  <c:v>281.51666444444442</c:v>
                </c:pt>
                <c:pt idx="3201">
                  <c:v>281.60000138888887</c:v>
                </c:pt>
                <c:pt idx="3202">
                  <c:v>281.68333583333339</c:v>
                </c:pt>
                <c:pt idx="3203">
                  <c:v>281.76667277777773</c:v>
                </c:pt>
                <c:pt idx="3204">
                  <c:v>281.84998972222229</c:v>
                </c:pt>
                <c:pt idx="3205">
                  <c:v>281.9333274999999</c:v>
                </c:pt>
                <c:pt idx="3206">
                  <c:v>282.0166719444444</c:v>
                </c:pt>
                <c:pt idx="3207">
                  <c:v>282.09999500000004</c:v>
                </c:pt>
                <c:pt idx="3208">
                  <c:v>282.1833219444444</c:v>
                </c:pt>
                <c:pt idx="3209">
                  <c:v>282.26665777777765</c:v>
                </c:pt>
                <c:pt idx="3210">
                  <c:v>282.3500075</c:v>
                </c:pt>
                <c:pt idx="3211">
                  <c:v>282.43332333333336</c:v>
                </c:pt>
                <c:pt idx="3212">
                  <c:v>282.51665749999995</c:v>
                </c:pt>
                <c:pt idx="3213">
                  <c:v>282.59999472222216</c:v>
                </c:pt>
                <c:pt idx="3214">
                  <c:v>282.68333416666667</c:v>
                </c:pt>
                <c:pt idx="3215">
                  <c:v>282.76666083333345</c:v>
                </c:pt>
                <c:pt idx="3216">
                  <c:v>282.85000722222225</c:v>
                </c:pt>
                <c:pt idx="3217">
                  <c:v>282.93332444444434</c:v>
                </c:pt>
                <c:pt idx="3218">
                  <c:v>283.0166583333334</c:v>
                </c:pt>
                <c:pt idx="3219">
                  <c:v>283.09998944444442</c:v>
                </c:pt>
                <c:pt idx="3220">
                  <c:v>283.18333499999994</c:v>
                </c:pt>
                <c:pt idx="3221">
                  <c:v>283.26666722222217</c:v>
                </c:pt>
                <c:pt idx="3222">
                  <c:v>283.34999972222226</c:v>
                </c:pt>
                <c:pt idx="3223">
                  <c:v>283.43332305555549</c:v>
                </c:pt>
                <c:pt idx="3224">
                  <c:v>283.5166583333334</c:v>
                </c:pt>
                <c:pt idx="3225">
                  <c:v>283.60000055555565</c:v>
                </c:pt>
                <c:pt idx="3226">
                  <c:v>283.68332277777773</c:v>
                </c:pt>
                <c:pt idx="3227">
                  <c:v>283.76667444444439</c:v>
                </c:pt>
                <c:pt idx="3228">
                  <c:v>283.84999083333344</c:v>
                </c:pt>
                <c:pt idx="3229">
                  <c:v>283.9333222222221</c:v>
                </c:pt>
                <c:pt idx="3230">
                  <c:v>284.0166783333334</c:v>
                </c:pt>
                <c:pt idx="3231">
                  <c:v>284.09999361111107</c:v>
                </c:pt>
                <c:pt idx="3232">
                  <c:v>284.18333055555553</c:v>
                </c:pt>
                <c:pt idx="3233">
                  <c:v>284.26666861111119</c:v>
                </c:pt>
                <c:pt idx="3234">
                  <c:v>284.34999138888895</c:v>
                </c:pt>
                <c:pt idx="3235">
                  <c:v>284.4333247222221</c:v>
                </c:pt>
                <c:pt idx="3236">
                  <c:v>284.5166691666667</c:v>
                </c:pt>
                <c:pt idx="3237">
                  <c:v>284.60000444444444</c:v>
                </c:pt>
                <c:pt idx="3238">
                  <c:v>284.68332388888882</c:v>
                </c:pt>
                <c:pt idx="3239">
                  <c:v>284.76665666666668</c:v>
                </c:pt>
                <c:pt idx="3240">
                  <c:v>284.85000000000002</c:v>
                </c:pt>
                <c:pt idx="3241">
                  <c:v>284.93332194444434</c:v>
                </c:pt>
                <c:pt idx="3242">
                  <c:v>285.01666777777768</c:v>
                </c:pt>
                <c:pt idx="3243">
                  <c:v>285.09999055555556</c:v>
                </c:pt>
                <c:pt idx="3244">
                  <c:v>285.18332333333342</c:v>
                </c:pt>
                <c:pt idx="3245">
                  <c:v>285.2666558333334</c:v>
                </c:pt>
                <c:pt idx="3246">
                  <c:v>285.34999083333344</c:v>
                </c:pt>
                <c:pt idx="3247">
                  <c:v>285.43332833333335</c:v>
                </c:pt>
              </c:numCache>
            </c:numRef>
          </c:xVal>
          <c:yVal>
            <c:numRef>
              <c:f>'Final experiment'!$C$1:$C$3248</c:f>
              <c:numCache>
                <c:formatCode>General</c:formatCode>
                <c:ptCount val="3248"/>
                <c:pt idx="2" formatCode="0.00E+00">
                  <c:v>3.5392800000000004E-5</c:v>
                </c:pt>
                <c:pt idx="4" formatCode="0.00E+00">
                  <c:v>6.1799500000000017E-5</c:v>
                </c:pt>
                <c:pt idx="5" formatCode="0.00E+00">
                  <c:v>5.5796600000000028E-5</c:v>
                </c:pt>
                <c:pt idx="6" formatCode="0.00E+00">
                  <c:v>6.568230000000002E-5</c:v>
                </c:pt>
                <c:pt idx="7" formatCode="0.00E+00">
                  <c:v>4.7818600000000024E-5</c:v>
                </c:pt>
                <c:pt idx="8" formatCode="0.00E+00">
                  <c:v>4.1534600000000014E-5</c:v>
                </c:pt>
                <c:pt idx="9" formatCode="0.00E+00">
                  <c:v>4.3511700000000012E-5</c:v>
                </c:pt>
                <c:pt idx="10" formatCode="0.00E+00">
                  <c:v>4.315820000000001E-5</c:v>
                </c:pt>
                <c:pt idx="11" formatCode="0.00E+00">
                  <c:v>4.1746300000000011E-5</c:v>
                </c:pt>
                <c:pt idx="12" formatCode="0.00E+00">
                  <c:v>5.8692600000000021E-5</c:v>
                </c:pt>
                <c:pt idx="13" formatCode="0.00E+00">
                  <c:v>6.5540000000000013E-5</c:v>
                </c:pt>
                <c:pt idx="14" formatCode="0.00E+00">
                  <c:v>6.2503700000000016E-5</c:v>
                </c:pt>
                <c:pt idx="15" formatCode="0.00E+00">
                  <c:v>6.1586400000000017E-5</c:v>
                </c:pt>
                <c:pt idx="16" formatCode="0.00E+00">
                  <c:v>6.2856500000000017E-5</c:v>
                </c:pt>
                <c:pt idx="17" formatCode="0.00E+00">
                  <c:v>4.3017400000000006E-5</c:v>
                </c:pt>
                <c:pt idx="18" formatCode="0.00E+00">
                  <c:v>4.6405700000000009E-5</c:v>
                </c:pt>
                <c:pt idx="19" formatCode="0.00E+00">
                  <c:v>6.9776400000000032E-5</c:v>
                </c:pt>
                <c:pt idx="20" formatCode="0.00E+00">
                  <c:v>5.5725900000000015E-5</c:v>
                </c:pt>
                <c:pt idx="21" formatCode="0.00E+00">
                  <c:v>5.2548800000000008E-5</c:v>
                </c:pt>
                <c:pt idx="22" formatCode="0.00E+00">
                  <c:v>4.8594900000000005E-5</c:v>
                </c:pt>
                <c:pt idx="23" formatCode="0.00E+00">
                  <c:v>5.0500900000000017E-5</c:v>
                </c:pt>
                <c:pt idx="24" formatCode="0.00E+00">
                  <c:v>7.125910000000001E-5</c:v>
                </c:pt>
                <c:pt idx="25" formatCode="0.00E+00">
                  <c:v>4.8876600000000006E-5</c:v>
                </c:pt>
                <c:pt idx="26" formatCode="0.00E+00">
                  <c:v>5.2901600000000015E-5</c:v>
                </c:pt>
                <c:pt idx="27" formatCode="0.00E+00">
                  <c:v>5.5584900000000004E-5</c:v>
                </c:pt>
                <c:pt idx="28" formatCode="0.00E+00">
                  <c:v>7.4506400000000022E-5</c:v>
                </c:pt>
                <c:pt idx="29" formatCode="0.00E+00">
                  <c:v>6.2150800000000008E-5</c:v>
                </c:pt>
                <c:pt idx="30" formatCode="0.00E+00">
                  <c:v>4.9583100000000017E-5</c:v>
                </c:pt>
                <c:pt idx="31" formatCode="0.00E+00">
                  <c:v>6.052760000000002E-5</c:v>
                </c:pt>
                <c:pt idx="32" formatCode="0.00E+00">
                  <c:v>7.3235900000000008E-5</c:v>
                </c:pt>
                <c:pt idx="33" formatCode="0.00E+00">
                  <c:v>6.0173500000000009E-5</c:v>
                </c:pt>
                <c:pt idx="34" formatCode="0.00E+00">
                  <c:v>5.3748600000000016E-5</c:v>
                </c:pt>
                <c:pt idx="35" formatCode="0.00E+00">
                  <c:v>7.0271200000000019E-5</c:v>
                </c:pt>
                <c:pt idx="36" formatCode="0.00E+00">
                  <c:v>4.9300100000000013E-5</c:v>
                </c:pt>
                <c:pt idx="37" formatCode="0.00E+00">
                  <c:v>6.7516400000000023E-5</c:v>
                </c:pt>
                <c:pt idx="38" formatCode="0.00E+00">
                  <c:v>4.9301000000000015E-5</c:v>
                </c:pt>
                <c:pt idx="39" formatCode="0.00E+00">
                  <c:v>4.4640200000000007E-5</c:v>
                </c:pt>
                <c:pt idx="40" formatCode="0.00E+00">
                  <c:v>5.0500700000000009E-5</c:v>
                </c:pt>
                <c:pt idx="41" formatCode="0.00E+00">
                  <c:v>5.1277599999999998E-5</c:v>
                </c:pt>
                <c:pt idx="42" formatCode="0.00E+00">
                  <c:v>5.9820500000000015E-5</c:v>
                </c:pt>
                <c:pt idx="43" formatCode="0.00E+00">
                  <c:v>5.4242900000000016E-5</c:v>
                </c:pt>
                <c:pt idx="44" formatCode="0.00E+00">
                  <c:v>6.8647100000000002E-5</c:v>
                </c:pt>
                <c:pt idx="45" formatCode="0.00E+00">
                  <c:v>6.0526500000000018E-5</c:v>
                </c:pt>
                <c:pt idx="46" formatCode="0.00E+00">
                  <c:v>6.3068900000000009E-5</c:v>
                </c:pt>
                <c:pt idx="47" formatCode="0.00E+00">
                  <c:v>6.4480600000000007E-5</c:v>
                </c:pt>
                <c:pt idx="48" formatCode="0.00E+00">
                  <c:v>4.9653200000000014E-5</c:v>
                </c:pt>
                <c:pt idx="49" formatCode="0.00E+00">
                  <c:v>5.7490600000000029E-5</c:v>
                </c:pt>
                <c:pt idx="50" formatCode="0.00E+00">
                  <c:v>5.1418500000000009E-5</c:v>
                </c:pt>
                <c:pt idx="51" formatCode="0.00E+00">
                  <c:v>4.8806300000000014E-5</c:v>
                </c:pt>
                <c:pt idx="52" formatCode="0.00E+00">
                  <c:v>6.1726700000000034E-5</c:v>
                </c:pt>
                <c:pt idx="53" formatCode="0.00E+00">
                  <c:v>7.1258899999999996E-5</c:v>
                </c:pt>
                <c:pt idx="54" formatCode="0.00E+00">
                  <c:v>6.7375600000000013E-5</c:v>
                </c:pt>
                <c:pt idx="55" formatCode="0.00E+00">
                  <c:v>7.3517400000000009E-5</c:v>
                </c:pt>
                <c:pt idx="56" formatCode="0.00E+00">
                  <c:v>7.3800500000000013E-5</c:v>
                </c:pt>
                <c:pt idx="57" formatCode="0.00E+00">
                  <c:v>5.367770000000001E-5</c:v>
                </c:pt>
                <c:pt idx="58" formatCode="0.00E+00">
                  <c:v>6.935210000000003E-5</c:v>
                </c:pt>
                <c:pt idx="59" formatCode="0.00E+00">
                  <c:v>5.0853800000000011E-5</c:v>
                </c:pt>
                <c:pt idx="60" formatCode="0.00E+00">
                  <c:v>7.1400000000000014E-5</c:v>
                </c:pt>
                <c:pt idx="61" formatCode="0.00E+00">
                  <c:v>6.2079200000000014E-5</c:v>
                </c:pt>
                <c:pt idx="62" formatCode="0.00E+00">
                  <c:v>4.8240900000000008E-5</c:v>
                </c:pt>
                <c:pt idx="63" formatCode="0.00E+00">
                  <c:v>6.7445800000000004E-5</c:v>
                </c:pt>
                <c:pt idx="64" formatCode="0.00E+00">
                  <c:v>6.8010400000000009E-5</c:v>
                </c:pt>
                <c:pt idx="65" formatCode="0.00E+00">
                  <c:v>6.8999500000000016E-5</c:v>
                </c:pt>
                <c:pt idx="66" formatCode="0.00E+00">
                  <c:v>4.6900100000000002E-5</c:v>
                </c:pt>
                <c:pt idx="67" formatCode="0.00E+00">
                  <c:v>7.0623400000000033E-5</c:v>
                </c:pt>
                <c:pt idx="68" formatCode="0.00E+00">
                  <c:v>7.0552300000000033E-5</c:v>
                </c:pt>
                <c:pt idx="69" formatCode="0.00E+00">
                  <c:v>5.6219500000000006E-5</c:v>
                </c:pt>
                <c:pt idx="70" formatCode="0.00E+00">
                  <c:v>4.7888500000000014E-5</c:v>
                </c:pt>
                <c:pt idx="71" formatCode="0.00E+00">
                  <c:v>4.7959000000000006E-5</c:v>
                </c:pt>
                <c:pt idx="72" formatCode="0.00E+00">
                  <c:v>7.1752000000000027E-5</c:v>
                </c:pt>
                <c:pt idx="73" formatCode="0.00E+00">
                  <c:v>5.374900000000001E-5</c:v>
                </c:pt>
                <c:pt idx="74" formatCode="0.00E+00">
                  <c:v>5.1559900000000008E-5</c:v>
                </c:pt>
                <c:pt idx="75" formatCode="0.00E+00">
                  <c:v>7.0340900000000016E-5</c:v>
                </c:pt>
                <c:pt idx="76" formatCode="0.00E+00">
                  <c:v>4.6759100000000004E-5</c:v>
                </c:pt>
                <c:pt idx="77" formatCode="0.00E+00">
                  <c:v>5.1206400000000005E-5</c:v>
                </c:pt>
                <c:pt idx="78" formatCode="0.00E+00">
                  <c:v>6.6457600000000033E-5</c:v>
                </c:pt>
                <c:pt idx="79" formatCode="0.00E+00">
                  <c:v>5.1560100000000008E-5</c:v>
                </c:pt>
                <c:pt idx="80" formatCode="0.00E+00">
                  <c:v>6.6387000000000013E-5</c:v>
                </c:pt>
                <c:pt idx="81" formatCode="0.00E+00">
                  <c:v>6.8787500000000025E-5</c:v>
                </c:pt>
                <c:pt idx="82" formatCode="0.00E+00">
                  <c:v>5.0430200000000011E-5</c:v>
                </c:pt>
                <c:pt idx="83" formatCode="0.00E+00">
                  <c:v>6.977560000000003E-5</c:v>
                </c:pt>
                <c:pt idx="84" formatCode="0.00E+00">
                  <c:v>5.0783200000000012E-5</c:v>
                </c:pt>
                <c:pt idx="85" formatCode="0.00E+00">
                  <c:v>5.3325100000000009E-5</c:v>
                </c:pt>
                <c:pt idx="86" formatCode="0.00E+00">
                  <c:v>7.1400300000000008E-5</c:v>
                </c:pt>
                <c:pt idx="87" formatCode="0.00E+00">
                  <c:v>4.9442400000000013E-5</c:v>
                </c:pt>
                <c:pt idx="88" formatCode="0.00E+00">
                  <c:v>6.5751500000000023E-5</c:v>
                </c:pt>
                <c:pt idx="89" formatCode="0.00E+00">
                  <c:v>4.7535400000000006E-5</c:v>
                </c:pt>
                <c:pt idx="90" formatCode="0.00E+00">
                  <c:v>4.8241700000000003E-5</c:v>
                </c:pt>
                <c:pt idx="91" formatCode="0.00E+00">
                  <c:v>6.4621700000000012E-5</c:v>
                </c:pt>
                <c:pt idx="92" formatCode="0.00E+00">
                  <c:v>5.4666600000000023E-5</c:v>
                </c:pt>
                <c:pt idx="93" formatCode="0.00E+00">
                  <c:v>7.0482000000000007E-5</c:v>
                </c:pt>
                <c:pt idx="94" formatCode="0.00E+00">
                  <c:v>7.1965100000000013E-5</c:v>
                </c:pt>
                <c:pt idx="95" formatCode="0.00E+00">
                  <c:v>6.4269400000000032E-5</c:v>
                </c:pt>
                <c:pt idx="96" formatCode="0.00E+00">
                  <c:v>5.1700800000000012E-5</c:v>
                </c:pt>
                <c:pt idx="97" formatCode="0.00E+00">
                  <c:v>6.4269400000000032E-5</c:v>
                </c:pt>
                <c:pt idx="98" formatCode="0.00E+00">
                  <c:v>4.2523100000000006E-5</c:v>
                </c:pt>
                <c:pt idx="99" formatCode="0.00E+00">
                  <c:v>7.1117700000000026E-5</c:v>
                </c:pt>
                <c:pt idx="100" formatCode="0.00E+00">
                  <c:v>6.801120000000001E-5</c:v>
                </c:pt>
                <c:pt idx="101" formatCode="0.00E+00">
                  <c:v>4.7535500000000013E-5</c:v>
                </c:pt>
                <c:pt idx="102" formatCode="0.00E+00">
                  <c:v>7.0975800000000019E-5</c:v>
                </c:pt>
                <c:pt idx="103" formatCode="0.00E+00">
                  <c:v>4.866540000000001E-5</c:v>
                </c:pt>
                <c:pt idx="104" formatCode="0.00E+00">
                  <c:v>6.737570000000002E-5</c:v>
                </c:pt>
                <c:pt idx="105" formatCode="0.00E+00">
                  <c:v>6.4339400000000009E-5</c:v>
                </c:pt>
                <c:pt idx="106" formatCode="0.00E+00">
                  <c:v>5.8549399999999999E-5</c:v>
                </c:pt>
                <c:pt idx="107" formatCode="0.00E+00">
                  <c:v>5.2901400000000015E-5</c:v>
                </c:pt>
                <c:pt idx="108" formatCode="0.00E+00">
                  <c:v>6.8223500000000008E-5</c:v>
                </c:pt>
                <c:pt idx="109" formatCode="0.00E+00">
                  <c:v>5.2972300000000015E-5</c:v>
                </c:pt>
                <c:pt idx="110" formatCode="0.00E+00">
                  <c:v>6.9493500000000028E-5</c:v>
                </c:pt>
                <c:pt idx="111" formatCode="0.00E+00">
                  <c:v>4.3228400000000008E-5</c:v>
                </c:pt>
                <c:pt idx="112" formatCode="0.00E+00">
                  <c:v>4.3935100000000006E-5</c:v>
                </c:pt>
                <c:pt idx="113" formatCode="0.00E+00">
                  <c:v>5.6996500000000016E-5</c:v>
                </c:pt>
                <c:pt idx="114" formatCode="0.00E+00">
                  <c:v>6.5892300000000033E-5</c:v>
                </c:pt>
                <c:pt idx="115" formatCode="0.00E+00">
                  <c:v>6.0808800000000013E-5</c:v>
                </c:pt>
                <c:pt idx="116" formatCode="0.00E+00">
                  <c:v>6.2503100000000015E-5</c:v>
                </c:pt>
                <c:pt idx="117" formatCode="0.00E+00">
                  <c:v>4.8383400000000022E-5</c:v>
                </c:pt>
                <c:pt idx="118" formatCode="0.00E+00">
                  <c:v>5.8902700000000015E-5</c:v>
                </c:pt>
                <c:pt idx="119" formatCode="0.00E+00">
                  <c:v>5.3678599999999998E-5</c:v>
                </c:pt>
                <c:pt idx="120" formatCode="0.00E+00">
                  <c:v>5.3253900000000009E-5</c:v>
                </c:pt>
                <c:pt idx="121" formatCode="0.00E+00">
                  <c:v>7.0694300000000019E-5</c:v>
                </c:pt>
                <c:pt idx="122" formatCode="0.00E+00">
                  <c:v>4.6829000000000002E-5</c:v>
                </c:pt>
                <c:pt idx="123" formatCode="0.00E+00">
                  <c:v>6.8010600000000009E-5</c:v>
                </c:pt>
                <c:pt idx="124" formatCode="0.00E+00">
                  <c:v>5.1420199999999999E-5</c:v>
                </c:pt>
                <c:pt idx="125" formatCode="0.00E+00">
                  <c:v>6.8646199999999993E-5</c:v>
                </c:pt>
                <c:pt idx="126" formatCode="0.00E+00">
                  <c:v>6.7022300000000017E-5</c:v>
                </c:pt>
                <c:pt idx="127" formatCode="0.00E+00">
                  <c:v>4.5841399999999998E-5</c:v>
                </c:pt>
                <c:pt idx="128" formatCode="0.00E+00">
                  <c:v>5.0641900000000007E-5</c:v>
                </c:pt>
                <c:pt idx="129" formatCode="0.00E+00">
                  <c:v>5.0712600000000027E-5</c:v>
                </c:pt>
                <c:pt idx="130" formatCode="0.00E+00">
                  <c:v>6.9987500000000027E-5</c:v>
                </c:pt>
                <c:pt idx="131" formatCode="0.00E+00">
                  <c:v>5.2901100000000008E-5</c:v>
                </c:pt>
                <c:pt idx="132" formatCode="0.00E+00">
                  <c:v>5.7702400000000019E-5</c:v>
                </c:pt>
                <c:pt idx="133" formatCode="0.00E+00">
                  <c:v>5.0854600000000006E-5</c:v>
                </c:pt>
                <c:pt idx="134" formatCode="0.00E+00">
                  <c:v>6.4763400000000031E-5</c:v>
                </c:pt>
                <c:pt idx="135" formatCode="0.00E+00">
                  <c:v>6.4480600000000007E-5</c:v>
                </c:pt>
                <c:pt idx="136" formatCode="0.00E+00">
                  <c:v>7.1682900000000018E-5</c:v>
                </c:pt>
                <c:pt idx="137" formatCode="0.00E+00">
                  <c:v>5.8196800000000019E-5</c:v>
                </c:pt>
                <c:pt idx="138" formatCode="0.00E+00">
                  <c:v>4.6546800000000006E-5</c:v>
                </c:pt>
                <c:pt idx="139" formatCode="0.00E+00">
                  <c:v>5.9609300000000012E-5</c:v>
                </c:pt>
                <c:pt idx="140" formatCode="0.00E+00">
                  <c:v>5.989110000000002E-5</c:v>
                </c:pt>
                <c:pt idx="141" formatCode="0.00E+00">
                  <c:v>6.0527000000000012E-5</c:v>
                </c:pt>
                <c:pt idx="142" formatCode="0.00E+00">
                  <c:v>6.8082400000000018E-5</c:v>
                </c:pt>
                <c:pt idx="143" formatCode="0.00E+00">
                  <c:v>7.0835200000000009E-5</c:v>
                </c:pt>
                <c:pt idx="144" formatCode="0.00E+00">
                  <c:v>5.3396000000000022E-5</c:v>
                </c:pt>
                <c:pt idx="145" formatCode="0.00E+00">
                  <c:v>6.6456500000000023E-5</c:v>
                </c:pt>
                <c:pt idx="146" formatCode="0.00E+00">
                  <c:v>5.0854100000000012E-5</c:v>
                </c:pt>
                <c:pt idx="147" formatCode="0.00E+00">
                  <c:v>5.0571600000000009E-5</c:v>
                </c:pt>
                <c:pt idx="148" formatCode="0.00E+00">
                  <c:v>6.660000000000002E-5</c:v>
                </c:pt>
                <c:pt idx="149" formatCode="0.00E+00">
                  <c:v>6.8293300000000012E-5</c:v>
                </c:pt>
                <c:pt idx="150" formatCode="0.00E+00">
                  <c:v>4.7747400000000017E-5</c:v>
                </c:pt>
                <c:pt idx="151" formatCode="0.00E+00">
                  <c:v>4.8877100000000007E-5</c:v>
                </c:pt>
                <c:pt idx="152" formatCode="0.00E+00">
                  <c:v>4.8665300000000003E-5</c:v>
                </c:pt>
                <c:pt idx="153" formatCode="0.00E+00">
                  <c:v>6.6952300000000013E-5</c:v>
                </c:pt>
                <c:pt idx="154" formatCode="0.00E+00">
                  <c:v>4.8029599999999998E-5</c:v>
                </c:pt>
                <c:pt idx="155" formatCode="0.00E+00">
                  <c:v>4.4852900000000012E-5</c:v>
                </c:pt>
                <c:pt idx="156" formatCode="0.00E+00">
                  <c:v>4.9865800000000013E-5</c:v>
                </c:pt>
                <c:pt idx="157" formatCode="0.00E+00">
                  <c:v>6.7869800000000012E-5</c:v>
                </c:pt>
                <c:pt idx="158" formatCode="0.00E+00">
                  <c:v>5.6432200000000012E-5</c:v>
                </c:pt>
                <c:pt idx="159" formatCode="0.00E+00">
                  <c:v>6.9705900000000033E-5</c:v>
                </c:pt>
                <c:pt idx="160" formatCode="0.00E+00">
                  <c:v>4.6052600000000014E-5</c:v>
                </c:pt>
                <c:pt idx="161" formatCode="0.00E+00">
                  <c:v>4.8524000000000005E-5</c:v>
                </c:pt>
                <c:pt idx="162" formatCode="0.00E+00">
                  <c:v>4.5276100000000005E-5</c:v>
                </c:pt>
                <c:pt idx="163" formatCode="0.00E+00">
                  <c:v>6.3774000000000017E-5</c:v>
                </c:pt>
                <c:pt idx="164" formatCode="0.00E+00">
                  <c:v>6.2432700000000023E-5</c:v>
                </c:pt>
                <c:pt idx="165" formatCode="0.00E+00">
                  <c:v>7.0905700000000008E-5</c:v>
                </c:pt>
                <c:pt idx="166" formatCode="0.00E+00">
                  <c:v>5.6855100000000004E-5</c:v>
                </c:pt>
                <c:pt idx="167" formatCode="0.00E+00">
                  <c:v>5.4525600000000005E-5</c:v>
                </c:pt>
                <c:pt idx="168" formatCode="0.00E+00">
                  <c:v>6.4480200000000034E-5</c:v>
                </c:pt>
                <c:pt idx="169" formatCode="0.00E+00">
                  <c:v>4.6476100000000007E-5</c:v>
                </c:pt>
                <c:pt idx="170" formatCode="0.00E+00">
                  <c:v>7.2105100000000009E-5</c:v>
                </c:pt>
                <c:pt idx="171" formatCode="0.00E+00">
                  <c:v>4.9018100000000018E-5</c:v>
                </c:pt>
                <c:pt idx="172" formatCode="0.00E+00">
                  <c:v>4.9371100000000013E-5</c:v>
                </c:pt>
                <c:pt idx="173" formatCode="0.00E+00">
                  <c:v>5.092450000000001E-5</c:v>
                </c:pt>
                <c:pt idx="174" formatCode="0.00E+00">
                  <c:v>4.9936100000000018E-5</c:v>
                </c:pt>
                <c:pt idx="175" formatCode="0.00E+00">
                  <c:v>6.5751800000000016E-5</c:v>
                </c:pt>
                <c:pt idx="176" formatCode="0.00E+00">
                  <c:v>6.4127600000000033E-5</c:v>
                </c:pt>
                <c:pt idx="177" formatCode="0.00E+00">
                  <c:v>5.2054200000000014E-5</c:v>
                </c:pt>
                <c:pt idx="178" formatCode="0.00E+00">
                  <c:v>4.9935700000000017E-5</c:v>
                </c:pt>
                <c:pt idx="179" formatCode="0.00E+00">
                  <c:v>6.8151700000000014E-5</c:v>
                </c:pt>
                <c:pt idx="180" formatCode="0.00E+00">
                  <c:v>5.671400000000002E-5</c:v>
                </c:pt>
                <c:pt idx="181" formatCode="0.00E+00">
                  <c:v>7.0128900000000012E-5</c:v>
                </c:pt>
                <c:pt idx="182" formatCode="0.00E+00">
                  <c:v>7.2882300000000032E-5</c:v>
                </c:pt>
                <c:pt idx="183" formatCode="0.00E+00">
                  <c:v>7.1329200000000008E-5</c:v>
                </c:pt>
                <c:pt idx="184" formatCode="0.00E+00">
                  <c:v>5.325440000000001E-5</c:v>
                </c:pt>
                <c:pt idx="185" formatCode="0.00E+00">
                  <c:v>7.0410800000000014E-5</c:v>
                </c:pt>
                <c:pt idx="186" formatCode="0.00E+00">
                  <c:v>5.0995200000000016E-5</c:v>
                </c:pt>
                <c:pt idx="187" formatCode="0.00E+00">
                  <c:v>5.4737300000000022E-5</c:v>
                </c:pt>
                <c:pt idx="188" formatCode="0.00E+00">
                  <c:v>5.0783200000000012E-5</c:v>
                </c:pt>
                <c:pt idx="189" formatCode="0.00E+00">
                  <c:v>7.1963600000000017E-5</c:v>
                </c:pt>
                <c:pt idx="190" formatCode="0.00E+00">
                  <c:v>6.0173300000000009E-5</c:v>
                </c:pt>
                <c:pt idx="191" formatCode="0.00E+00">
                  <c:v>5.2901300000000008E-5</c:v>
                </c:pt>
                <c:pt idx="192" formatCode="0.00E+00">
                  <c:v>5.0501300000000011E-5</c:v>
                </c:pt>
                <c:pt idx="193" formatCode="0.00E+00">
                  <c:v>6.7305100000000014E-5</c:v>
                </c:pt>
                <c:pt idx="194" formatCode="0.00E+00">
                  <c:v>5.0853900000000011E-5</c:v>
                </c:pt>
                <c:pt idx="195" formatCode="0.00E+00">
                  <c:v>6.6457300000000012E-5</c:v>
                </c:pt>
                <c:pt idx="196" formatCode="0.00E+00">
                  <c:v>7.1329000000000008E-5</c:v>
                </c:pt>
                <c:pt idx="197" formatCode="0.00E+00">
                  <c:v>7.0906700000000024E-5</c:v>
                </c:pt>
                <c:pt idx="198" formatCode="0.00E+00">
                  <c:v>5.5301200000000005E-5</c:v>
                </c:pt>
                <c:pt idx="199" formatCode="0.00E+00">
                  <c:v>5.325440000000001E-5</c:v>
                </c:pt>
                <c:pt idx="200" formatCode="0.00E+00">
                  <c:v>7.4718900000000007E-5</c:v>
                </c:pt>
                <c:pt idx="201" formatCode="0.00E+00">
                  <c:v>5.0076500000000014E-5</c:v>
                </c:pt>
                <c:pt idx="202" formatCode="0.00E+00">
                  <c:v>4.4640600000000014E-5</c:v>
                </c:pt>
                <c:pt idx="203" formatCode="0.00E+00">
                  <c:v>4.7535100000000005E-5</c:v>
                </c:pt>
                <c:pt idx="204" formatCode="0.00E+00">
                  <c:v>6.8293200000000033E-5</c:v>
                </c:pt>
                <c:pt idx="205" formatCode="0.00E+00">
                  <c:v>6.928090000000001E-5</c:v>
                </c:pt>
                <c:pt idx="206" formatCode="0.00E+00">
                  <c:v>5.4666100000000015E-5</c:v>
                </c:pt>
                <c:pt idx="207" formatCode="0.00E+00">
                  <c:v>6.4551000000000013E-5</c:v>
                </c:pt>
                <c:pt idx="208" formatCode="0.00E+00">
                  <c:v>5.3819200000000015E-5</c:v>
                </c:pt>
                <c:pt idx="209" formatCode="0.00E+00">
                  <c:v>4.8453000000000012E-5</c:v>
                </c:pt>
                <c:pt idx="210" formatCode="0.00E+00">
                  <c:v>4.4923200000000004E-5</c:v>
                </c:pt>
                <c:pt idx="211" formatCode="0.00E+00">
                  <c:v>7.8106600000000029E-5</c:v>
                </c:pt>
                <c:pt idx="212" formatCode="0.00E+00">
                  <c:v>5.2689400000000004E-5</c:v>
                </c:pt>
                <c:pt idx="213" formatCode="0.00E+00">
                  <c:v>6.8080800000000014E-5</c:v>
                </c:pt>
                <c:pt idx="214" formatCode="0.00E+00">
                  <c:v>4.7888300000000014E-5</c:v>
                </c:pt>
                <c:pt idx="215" formatCode="0.00E+00">
                  <c:v>7.6200500000000017E-5</c:v>
                </c:pt>
                <c:pt idx="216" formatCode="0.00E+00">
                  <c:v>5.3324600000000015E-5</c:v>
                </c:pt>
                <c:pt idx="217" formatCode="0.00E+00">
                  <c:v>4.8170300000000002E-5</c:v>
                </c:pt>
                <c:pt idx="218" formatCode="0.00E+00">
                  <c:v>7.6483200000000034E-5</c:v>
                </c:pt>
                <c:pt idx="219" formatCode="0.00E+00">
                  <c:v>5.7067500000000022E-5</c:v>
                </c:pt>
                <c:pt idx="220" formatCode="0.00E+00">
                  <c:v>6.6668900000000015E-5</c:v>
                </c:pt>
                <c:pt idx="221" formatCode="0.00E+00">
                  <c:v>7.2670100000000014E-5</c:v>
                </c:pt>
                <c:pt idx="222" formatCode="0.00E+00">
                  <c:v>7.8531000000000011E-5</c:v>
                </c:pt>
                <c:pt idx="223" formatCode="0.00E+00">
                  <c:v>7.2316700000000025E-5</c:v>
                </c:pt>
                <c:pt idx="224" formatCode="0.00E+00">
                  <c:v>4.7817200000000021E-5</c:v>
                </c:pt>
                <c:pt idx="225" formatCode="0.00E+00">
                  <c:v>7.7330000000000034E-5</c:v>
                </c:pt>
                <c:pt idx="226" formatCode="0.00E+00">
                  <c:v>4.8876800000000006E-5</c:v>
                </c:pt>
                <c:pt idx="227" formatCode="0.00E+00">
                  <c:v>7.7400700000000033E-5</c:v>
                </c:pt>
                <c:pt idx="228" formatCode="0.00E+00">
                  <c:v>5.1065100000000007E-5</c:v>
                </c:pt>
                <c:pt idx="229" formatCode="0.00E+00">
                  <c:v>5.2335900000000022E-5</c:v>
                </c:pt>
                <c:pt idx="230" formatCode="0.00E+00">
                  <c:v>8.0224800000000039E-5</c:v>
                </c:pt>
                <c:pt idx="231" formatCode="0.00E+00">
                  <c:v>5.0359500000000011E-5</c:v>
                </c:pt>
                <c:pt idx="232" formatCode="0.00E+00">
                  <c:v>5.1206300000000005E-5</c:v>
                </c:pt>
                <c:pt idx="233" formatCode="0.00E+00">
                  <c:v>7.4858600000000022E-5</c:v>
                </c:pt>
                <c:pt idx="234" formatCode="0.00E+00">
                  <c:v>5.8761000000000016E-5</c:v>
                </c:pt>
                <c:pt idx="235" formatCode="0.00E+00">
                  <c:v>4.6264100000000003E-5</c:v>
                </c:pt>
                <c:pt idx="236" formatCode="0.00E+00">
                  <c:v>5.8408200000000014E-5</c:v>
                </c:pt>
                <c:pt idx="237" formatCode="0.00E+00">
                  <c:v>7.6482400000000032E-5</c:v>
                </c:pt>
                <c:pt idx="238" formatCode="0.00E+00">
                  <c:v>4.8311700000000014E-5</c:v>
                </c:pt>
                <c:pt idx="239" formatCode="0.00E+00">
                  <c:v>4.809970000000001E-5</c:v>
                </c:pt>
                <c:pt idx="240" formatCode="0.00E+00">
                  <c:v>7.7047800000000011E-5</c:v>
                </c:pt>
                <c:pt idx="241" formatCode="0.00E+00">
                  <c:v>5.3819100000000008E-5</c:v>
                </c:pt>
                <c:pt idx="242" formatCode="0.00E+00">
                  <c:v>7.634100000000002E-5</c:v>
                </c:pt>
                <c:pt idx="243" formatCode="0.00E+00">
                  <c:v>4.9370400000000011E-5</c:v>
                </c:pt>
                <c:pt idx="244" formatCode="0.00E+00">
                  <c:v>7.8035600000000009E-5</c:v>
                </c:pt>
                <c:pt idx="245" formatCode="0.00E+00">
                  <c:v>8.1283500000000022E-5</c:v>
                </c:pt>
                <c:pt idx="246" formatCode="0.00E+00">
                  <c:v>7.4223500000000032E-5</c:v>
                </c:pt>
                <c:pt idx="247" formatCode="0.00E+00">
                  <c:v>6.066650000000002E-5</c:v>
                </c:pt>
                <c:pt idx="248" formatCode="0.00E+00">
                  <c:v>6.9210100000000017E-5</c:v>
                </c:pt>
                <c:pt idx="249" formatCode="0.00E+00">
                  <c:v>8.0648400000000019E-5</c:v>
                </c:pt>
                <c:pt idx="250" formatCode="0.00E+00">
                  <c:v>4.9794300000000019E-5</c:v>
                </c:pt>
                <c:pt idx="251" formatCode="0.00E+00">
                  <c:v>6.5327500000000014E-5</c:v>
                </c:pt>
                <c:pt idx="252" formatCode="0.00E+00">
                  <c:v>6.617380000000002E-5</c:v>
                </c:pt>
                <c:pt idx="253" formatCode="0.00E+00">
                  <c:v>7.1681500000000015E-5</c:v>
                </c:pt>
                <c:pt idx="254" formatCode="0.00E+00">
                  <c:v>8.1848600000000021E-5</c:v>
                </c:pt>
                <c:pt idx="255" formatCode="0.00E+00">
                  <c:v>8.0788700000000022E-5</c:v>
                </c:pt>
                <c:pt idx="256" formatCode="0.00E+00">
                  <c:v>7.9730300000000032E-5</c:v>
                </c:pt>
                <c:pt idx="257" formatCode="0.00E+00">
                  <c:v>4.845220000000001E-5</c:v>
                </c:pt>
                <c:pt idx="258" formatCode="0.00E+00">
                  <c:v>7.9447500000000008E-5</c:v>
                </c:pt>
                <c:pt idx="259" formatCode="0.00E+00">
                  <c:v>7.2105300000000009E-5</c:v>
                </c:pt>
                <c:pt idx="260" formatCode="0.00E+00">
                  <c:v>6.1443700000000009E-5</c:v>
                </c:pt>
                <c:pt idx="261" formatCode="0.00E+00">
                  <c:v>5.6077300000000006E-5</c:v>
                </c:pt>
                <c:pt idx="262" formatCode="0.00E+00">
                  <c:v>5.3324600000000015E-5</c:v>
                </c:pt>
                <c:pt idx="263" formatCode="0.00E+00">
                  <c:v>8.0648600000000019E-5</c:v>
                </c:pt>
                <c:pt idx="264" formatCode="0.00E+00">
                  <c:v>7.860010000000002E-5</c:v>
                </c:pt>
                <c:pt idx="265" formatCode="0.00E+00">
                  <c:v>6.1373500000000018E-5</c:v>
                </c:pt>
                <c:pt idx="266" formatCode="0.00E+00">
                  <c:v>5.9466000000000023E-5</c:v>
                </c:pt>
                <c:pt idx="267" formatCode="0.00E+00">
                  <c:v>7.895360000000003E-5</c:v>
                </c:pt>
                <c:pt idx="268" formatCode="0.00E+00">
                  <c:v>7.810730000000001E-5</c:v>
                </c:pt>
                <c:pt idx="269" formatCode="0.00E+00">
                  <c:v>7.1187400000000009E-5</c:v>
                </c:pt>
                <c:pt idx="270" formatCode="0.00E+00">
                  <c:v>7.0128800000000019E-5</c:v>
                </c:pt>
                <c:pt idx="271" formatCode="0.00E+00">
                  <c:v>5.2759700000000016E-5</c:v>
                </c:pt>
                <c:pt idx="272" formatCode="0.00E+00">
                  <c:v>5.4806500000000025E-5</c:v>
                </c:pt>
                <c:pt idx="273" formatCode="0.00E+00">
                  <c:v>5.8690200000000016E-5</c:v>
                </c:pt>
                <c:pt idx="274" formatCode="0.00E+00">
                  <c:v>5.5089800000000009E-5</c:v>
                </c:pt>
                <c:pt idx="275" formatCode="0.00E+00">
                  <c:v>5.2477100000000013E-5</c:v>
                </c:pt>
                <c:pt idx="276" formatCode="0.00E+00">
                  <c:v>5.4242500000000015E-5</c:v>
                </c:pt>
                <c:pt idx="277" formatCode="0.00E+00">
                  <c:v>8.3260000000000067E-5</c:v>
                </c:pt>
                <c:pt idx="278" formatCode="0.00E+00">
                  <c:v>8.5661300000000053E-5</c:v>
                </c:pt>
                <c:pt idx="279" formatCode="0.00E+00">
                  <c:v>8.0860200000000036E-5</c:v>
                </c:pt>
                <c:pt idx="280" formatCode="0.00E+00">
                  <c:v>7.5988400000000033E-5</c:v>
                </c:pt>
                <c:pt idx="281" formatCode="0.00E+00">
                  <c:v>5.3324600000000015E-5</c:v>
                </c:pt>
                <c:pt idx="282" formatCode="0.00E+00">
                  <c:v>6.7657300000000014E-5</c:v>
                </c:pt>
                <c:pt idx="283" formatCode="0.00E+00">
                  <c:v>5.4594900000000022E-5</c:v>
                </c:pt>
                <c:pt idx="284" formatCode="0.00E+00">
                  <c:v>6.102080000000001E-5</c:v>
                </c:pt>
                <c:pt idx="285" formatCode="0.00E+00">
                  <c:v>8.6860500000000027E-5</c:v>
                </c:pt>
                <c:pt idx="286" formatCode="0.00E+00">
                  <c:v>6.0667400000000022E-5</c:v>
                </c:pt>
                <c:pt idx="287" formatCode="0.00E+00">
                  <c:v>8.4249100000000006E-5</c:v>
                </c:pt>
                <c:pt idx="288" formatCode="0.00E+00">
                  <c:v>5.756090000000002E-5</c:v>
                </c:pt>
                <c:pt idx="289" formatCode="0.00E+00">
                  <c:v>8.2131500000000025E-5</c:v>
                </c:pt>
                <c:pt idx="290" formatCode="0.00E+00">
                  <c:v>8.4531200000000049E-5</c:v>
                </c:pt>
                <c:pt idx="291" formatCode="0.00E+00">
                  <c:v>8.0225000000000053E-5</c:v>
                </c:pt>
                <c:pt idx="292" formatCode="0.00E+00">
                  <c:v>5.5372000000000011E-5</c:v>
                </c:pt>
                <c:pt idx="293" formatCode="0.00E+00">
                  <c:v>5.6149200000000001E-5</c:v>
                </c:pt>
                <c:pt idx="294" formatCode="0.00E+00">
                  <c:v>7.8247199999999999E-5</c:v>
                </c:pt>
                <c:pt idx="295" formatCode="0.00E+00">
                  <c:v>5.0005900000000015E-5</c:v>
                </c:pt>
                <c:pt idx="296" formatCode="0.00E+00">
                  <c:v>5.4312900000000027E-5</c:v>
                </c:pt>
                <c:pt idx="297" formatCode="0.00E+00">
                  <c:v>8.4249000000000053E-5</c:v>
                </c:pt>
                <c:pt idx="298" formatCode="0.00E+00">
                  <c:v>8.2765800000000027E-5</c:v>
                </c:pt>
                <c:pt idx="299" formatCode="0.00E+00">
                  <c:v>5.2688700000000009E-5</c:v>
                </c:pt>
                <c:pt idx="300" formatCode="0.00E+00">
                  <c:v>6.7091500000000033E-5</c:v>
                </c:pt>
                <c:pt idx="301" formatCode="0.00E+00">
                  <c:v>8.5025800000000036E-5</c:v>
                </c:pt>
                <c:pt idx="302" formatCode="0.00E+00">
                  <c:v>5.713760000000002E-5</c:v>
                </c:pt>
                <c:pt idx="303" formatCode="0.00E+00">
                  <c:v>5.7277900000000016E-5</c:v>
                </c:pt>
                <c:pt idx="304" formatCode="0.00E+00">
                  <c:v>5.8619600000000004E-5</c:v>
                </c:pt>
                <c:pt idx="305" formatCode="0.00E+00">
                  <c:v>7.8742500000000007E-5</c:v>
                </c:pt>
                <c:pt idx="306" formatCode="0.00E+00">
                  <c:v>5.5795600000000012E-5</c:v>
                </c:pt>
                <c:pt idx="307" formatCode="0.00E+00">
                  <c:v>5.3113200000000012E-5</c:v>
                </c:pt>
                <c:pt idx="308" formatCode="0.00E+00">
                  <c:v>8.2907500000000019E-5</c:v>
                </c:pt>
                <c:pt idx="309" formatCode="0.00E+00">
                  <c:v>6.9845900000000015E-5</c:v>
                </c:pt>
                <c:pt idx="310" formatCode="0.00E+00">
                  <c:v>5.734910000000001E-5</c:v>
                </c:pt>
                <c:pt idx="311" formatCode="0.00E+00">
                  <c:v>5.7208400000000006E-5</c:v>
                </c:pt>
                <c:pt idx="312" formatCode="0.00E+00">
                  <c:v>8.0578300000000035E-5</c:v>
                </c:pt>
                <c:pt idx="313" formatCode="0.00E+00">
                  <c:v>7.9376800000000022E-5</c:v>
                </c:pt>
                <c:pt idx="314" formatCode="0.00E+00">
                  <c:v>5.6289399999999997E-5</c:v>
                </c:pt>
                <c:pt idx="315" formatCode="0.00E+00">
                  <c:v>5.4030300000000017E-5</c:v>
                </c:pt>
                <c:pt idx="316" formatCode="0.00E+00">
                  <c:v>8.0648200000000018E-5</c:v>
                </c:pt>
                <c:pt idx="317" formatCode="0.00E+00">
                  <c:v>8.0577400000000066E-5</c:v>
                </c:pt>
                <c:pt idx="318" formatCode="0.00E+00">
                  <c:v>5.3465600000000005E-5</c:v>
                </c:pt>
                <c:pt idx="319" formatCode="0.00E+00">
                  <c:v>8.5026300000000043E-5</c:v>
                </c:pt>
                <c:pt idx="320" formatCode="0.00E+00">
                  <c:v>7.9660900000000029E-5</c:v>
                </c:pt>
                <c:pt idx="321" formatCode="0.00E+00">
                  <c:v>8.1213000000000024E-5</c:v>
                </c:pt>
                <c:pt idx="322" formatCode="0.00E+00">
                  <c:v>7.9589600000000028E-5</c:v>
                </c:pt>
                <c:pt idx="323" formatCode="0.00E+00">
                  <c:v>5.6361200000000005E-5</c:v>
                </c:pt>
                <c:pt idx="324" formatCode="0.00E+00">
                  <c:v>5.4101200000000017E-5</c:v>
                </c:pt>
                <c:pt idx="325" formatCode="0.00E+00">
                  <c:v>7.4081600000000013E-5</c:v>
                </c:pt>
                <c:pt idx="326" formatCode="0.00E+00">
                  <c:v>6.4056700000000033E-5</c:v>
                </c:pt>
                <c:pt idx="327" formatCode="0.00E+00">
                  <c:v>8.2343200000000008E-5</c:v>
                </c:pt>
                <c:pt idx="328" formatCode="0.00E+00">
                  <c:v>5.5160200000000014E-5</c:v>
                </c:pt>
                <c:pt idx="329" formatCode="0.00E+00">
                  <c:v>5.756070000000002E-5</c:v>
                </c:pt>
                <c:pt idx="330" formatCode="0.00E+00">
                  <c:v>8.3684000000000034E-5</c:v>
                </c:pt>
                <c:pt idx="331" formatCode="0.00E+00">
                  <c:v>5.7560400000000012E-5</c:v>
                </c:pt>
                <c:pt idx="332" formatCode="0.00E+00">
                  <c:v>7.6623500000000009E-5</c:v>
                </c:pt>
                <c:pt idx="333" formatCode="0.00E+00">
                  <c:v>6.9775800000000017E-5</c:v>
                </c:pt>
                <c:pt idx="334" formatCode="0.00E+00">
                  <c:v>6.8292200000000017E-5</c:v>
                </c:pt>
                <c:pt idx="335" formatCode="0.00E+00">
                  <c:v>7.2952800000000018E-5</c:v>
                </c:pt>
                <c:pt idx="336" formatCode="0.00E+00">
                  <c:v>5.7419800000000016E-5</c:v>
                </c:pt>
                <c:pt idx="337" formatCode="0.00E+00">
                  <c:v>7.9942800000000017E-5</c:v>
                </c:pt>
                <c:pt idx="338" formatCode="0.00E+00">
                  <c:v>6.9492500000000026E-5</c:v>
                </c:pt>
                <c:pt idx="339" formatCode="0.00E+00">
                  <c:v>6.1867900000000018E-5</c:v>
                </c:pt>
                <c:pt idx="340" formatCode="0.00E+00">
                  <c:v>5.6078300000000008E-5</c:v>
                </c:pt>
                <c:pt idx="341" formatCode="0.00E+00">
                  <c:v>5.819620000000001E-5</c:v>
                </c:pt>
                <c:pt idx="342" formatCode="0.00E+00">
                  <c:v>7.5705900000000017E-5</c:v>
                </c:pt>
                <c:pt idx="343" formatCode="0.00E+00">
                  <c:v>5.3465600000000005E-5</c:v>
                </c:pt>
                <c:pt idx="344" formatCode="0.00E+00">
                  <c:v>8.4178700000000014E-5</c:v>
                </c:pt>
                <c:pt idx="345" formatCode="0.00E+00">
                  <c:v>5.2477300000000013E-5</c:v>
                </c:pt>
                <c:pt idx="346" formatCode="0.00E+00">
                  <c:v>7.5212300000000032E-5</c:v>
                </c:pt>
                <c:pt idx="347" formatCode="0.00E+00">
                  <c:v>7.853060000000001E-5</c:v>
                </c:pt>
                <c:pt idx="348" formatCode="0.00E+00">
                  <c:v>7.5776700000000023E-5</c:v>
                </c:pt>
                <c:pt idx="349" formatCode="0.00E+00">
                  <c:v>8.1637800000000033E-5</c:v>
                </c:pt>
                <c:pt idx="350" formatCode="0.00E+00">
                  <c:v>7.0904900000000033E-5</c:v>
                </c:pt>
                <c:pt idx="351" formatCode="0.00E+00">
                  <c:v>7.7614000000000033E-5</c:v>
                </c:pt>
                <c:pt idx="352" formatCode="0.00E+00">
                  <c:v>8.3401300000000031E-5</c:v>
                </c:pt>
                <c:pt idx="353" formatCode="0.00E+00">
                  <c:v>6.1868300000000019E-5</c:v>
                </c:pt>
                <c:pt idx="354" formatCode="0.00E+00">
                  <c:v>7.9165600000000034E-5</c:v>
                </c:pt>
                <c:pt idx="355" formatCode="0.00E+00">
                  <c:v>5.2195400000000005E-5</c:v>
                </c:pt>
                <c:pt idx="356" formatCode="0.00E+00">
                  <c:v>8.2273500000000011E-5</c:v>
                </c:pt>
                <c:pt idx="357" formatCode="0.00E+00">
                  <c:v>5.7420300000000017E-5</c:v>
                </c:pt>
                <c:pt idx="358" formatCode="0.00E+00">
                  <c:v>7.7683600000000023E-5</c:v>
                </c:pt>
                <c:pt idx="359" formatCode="0.00E+00">
                  <c:v>7.6342300000000016E-5</c:v>
                </c:pt>
                <c:pt idx="360" formatCode="0.00E+00">
                  <c:v>7.9025100000000017E-5</c:v>
                </c:pt>
                <c:pt idx="361" formatCode="0.00E+00">
                  <c:v>5.0642500000000009E-5</c:v>
                </c:pt>
                <c:pt idx="362" formatCode="0.00E+00">
                  <c:v>7.831900000000002E-5</c:v>
                </c:pt>
                <c:pt idx="363" formatCode="0.00E+00">
                  <c:v>4.9935900000000004E-5</c:v>
                </c:pt>
                <c:pt idx="364" formatCode="0.00E+00">
                  <c:v>7.8600400000000014E-5</c:v>
                </c:pt>
                <c:pt idx="365" formatCode="0.00E+00">
                  <c:v>5.0005700000000008E-5</c:v>
                </c:pt>
                <c:pt idx="366" formatCode="0.00E+00">
                  <c:v>5.452480000000001E-5</c:v>
                </c:pt>
                <c:pt idx="367" formatCode="0.00E+00">
                  <c:v>6.9775700000000024E-5</c:v>
                </c:pt>
                <c:pt idx="368" formatCode="0.00E+00">
                  <c:v>7.7471200000000032E-5</c:v>
                </c:pt>
                <c:pt idx="369" formatCode="0.00E+00">
                  <c:v>8.1425700000000036E-5</c:v>
                </c:pt>
                <c:pt idx="370" formatCode="0.00E+00">
                  <c:v>5.0783100000000012E-5</c:v>
                </c:pt>
                <c:pt idx="371" formatCode="0.00E+00">
                  <c:v>7.9095600000000029E-5</c:v>
                </c:pt>
                <c:pt idx="372" formatCode="0.00E+00">
                  <c:v>7.7895400000000027E-5</c:v>
                </c:pt>
                <c:pt idx="373" formatCode="0.00E+00">
                  <c:v>5.4243200000000016E-5</c:v>
                </c:pt>
                <c:pt idx="374" formatCode="0.00E+00">
                  <c:v>7.7048200000000012E-5</c:v>
                </c:pt>
                <c:pt idx="375" formatCode="0.00E+00">
                  <c:v>4.8453300000000013E-5</c:v>
                </c:pt>
                <c:pt idx="376" formatCode="0.00E+00">
                  <c:v>5.0500700000000009E-5</c:v>
                </c:pt>
                <c:pt idx="377" formatCode="0.00E+00">
                  <c:v>7.7471800000000019E-5</c:v>
                </c:pt>
                <c:pt idx="378" formatCode="0.00E+00">
                  <c:v>4.7323100000000015E-5</c:v>
                </c:pt>
                <c:pt idx="379" formatCode="0.00E+00">
                  <c:v>7.5989199999999994E-5</c:v>
                </c:pt>
                <c:pt idx="380" formatCode="0.00E+00">
                  <c:v>4.838250000000002E-5</c:v>
                </c:pt>
                <c:pt idx="381" formatCode="0.00E+00">
                  <c:v>4.8947800000000006E-5</c:v>
                </c:pt>
                <c:pt idx="382" formatCode="0.00E+00">
                  <c:v>7.6836500000000016E-5</c:v>
                </c:pt>
                <c:pt idx="383" formatCode="0.00E+00">
                  <c:v>4.8735000000000014E-5</c:v>
                </c:pt>
                <c:pt idx="384" formatCode="0.00E+00">
                  <c:v>7.4717900000000046E-5</c:v>
                </c:pt>
                <c:pt idx="385" formatCode="0.00E+00">
                  <c:v>7.5212300000000032E-5</c:v>
                </c:pt>
                <c:pt idx="386" formatCode="0.00E+00">
                  <c:v>4.5981700000000007E-5</c:v>
                </c:pt>
                <c:pt idx="387" formatCode="0.00E+00">
                  <c:v>4.7817500000000021E-5</c:v>
                </c:pt>
                <c:pt idx="388" formatCode="0.00E+00">
                  <c:v>7.7895800000000028E-5</c:v>
                </c:pt>
                <c:pt idx="389" formatCode="0.00E+00">
                  <c:v>6.151500000000001E-5</c:v>
                </c:pt>
                <c:pt idx="390" formatCode="0.00E+00">
                  <c:v>4.4216400000000013E-5</c:v>
                </c:pt>
                <c:pt idx="391" formatCode="0.00E+00">
                  <c:v>4.9370900000000012E-5</c:v>
                </c:pt>
                <c:pt idx="392" formatCode="0.00E+00">
                  <c:v>4.7323500000000015E-5</c:v>
                </c:pt>
                <c:pt idx="393" formatCode="0.00E+00">
                  <c:v>7.2529800000000012E-5</c:v>
                </c:pt>
                <c:pt idx="394" formatCode="0.00E+00">
                  <c:v>7.3588400000000015E-5</c:v>
                </c:pt>
                <c:pt idx="395" formatCode="0.00E+00">
                  <c:v>7.5495100000000015E-5</c:v>
                </c:pt>
                <c:pt idx="396" formatCode="0.00E+00">
                  <c:v>7.6553500000000018E-5</c:v>
                </c:pt>
                <c:pt idx="397" formatCode="0.00E+00">
                  <c:v>7.182300000000002E-5</c:v>
                </c:pt>
                <c:pt idx="398" formatCode="0.00E+00">
                  <c:v>5.494800000000001E-5</c:v>
                </c:pt>
                <c:pt idx="399" formatCode="0.00E+00">
                  <c:v>6.151500000000001E-5</c:v>
                </c:pt>
                <c:pt idx="400" formatCode="0.00E+00">
                  <c:v>4.7182300000000017E-5</c:v>
                </c:pt>
                <c:pt idx="401" formatCode="0.00E+00">
                  <c:v>5.4948500000000011E-5</c:v>
                </c:pt>
                <c:pt idx="402" formatCode="0.00E+00">
                  <c:v>5.9397800000000023E-5</c:v>
                </c:pt>
                <c:pt idx="403" formatCode="0.00E+00">
                  <c:v>7.3447600000000032E-5</c:v>
                </c:pt>
                <c:pt idx="404" formatCode="0.00E+00">
                  <c:v>6.6457100000000011E-5</c:v>
                </c:pt>
                <c:pt idx="405" formatCode="0.00E+00">
                  <c:v>6.7799400000000007E-5</c:v>
                </c:pt>
                <c:pt idx="406" formatCode="0.00E+00">
                  <c:v>6.7799400000000007E-5</c:v>
                </c:pt>
                <c:pt idx="407" formatCode="0.00E+00">
                  <c:v>7.6342500000000017E-5</c:v>
                </c:pt>
                <c:pt idx="408" formatCode="0.00E+00">
                  <c:v>4.5417000000000016E-5</c:v>
                </c:pt>
                <c:pt idx="409" formatCode="0.00E+00">
                  <c:v>5.3042400000000006E-5</c:v>
                </c:pt>
                <c:pt idx="410" formatCode="0.00E+00">
                  <c:v>4.3510900000000004E-5</c:v>
                </c:pt>
                <c:pt idx="411" formatCode="0.00E+00">
                  <c:v>4.1958000000000007E-5</c:v>
                </c:pt>
                <c:pt idx="412" formatCode="0.00E+00">
                  <c:v>7.4506300000000029E-5</c:v>
                </c:pt>
                <c:pt idx="413" formatCode="0.00E+00">
                  <c:v>3.9910200000000016E-5</c:v>
                </c:pt>
                <c:pt idx="414" formatCode="0.00E+00">
                  <c:v>4.3228300000000001E-5</c:v>
                </c:pt>
                <c:pt idx="415" formatCode="0.00E+00">
                  <c:v>6.7799000000000033E-5</c:v>
                </c:pt>
                <c:pt idx="416" formatCode="0.00E+00">
                  <c:v>4.0898500000000015E-5</c:v>
                </c:pt>
                <c:pt idx="417" formatCode="0.00E+00">
                  <c:v>4.7182800000000012E-5</c:v>
                </c:pt>
                <c:pt idx="418" formatCode="0.00E+00">
                  <c:v>5.1631000000000008E-5</c:v>
                </c:pt>
                <c:pt idx="419" formatCode="0.00E+00">
                  <c:v>4.0263300000000011E-5</c:v>
                </c:pt>
                <c:pt idx="420" formatCode="0.00E+00">
                  <c:v>6.7657600000000008E-5</c:v>
                </c:pt>
                <c:pt idx="421" formatCode="0.00E+00">
                  <c:v>5.0006800000000017E-5</c:v>
                </c:pt>
                <c:pt idx="422" formatCode="0.00E+00">
                  <c:v>4.4570000000000009E-5</c:v>
                </c:pt>
                <c:pt idx="423" formatCode="0.00E+00">
                  <c:v>4.2098700000000018E-5</c:v>
                </c:pt>
                <c:pt idx="424" formatCode="0.00E+00">
                  <c:v>5.5654900000000008E-5</c:v>
                </c:pt>
                <c:pt idx="425" formatCode="0.00E+00">
                  <c:v>4.3511200000000004E-5</c:v>
                </c:pt>
                <c:pt idx="426" formatCode="0.00E+00">
                  <c:v>4.4499300000000016E-5</c:v>
                </c:pt>
                <c:pt idx="427" formatCode="0.00E+00">
                  <c:v>6.9493500000000028E-5</c:v>
                </c:pt>
                <c:pt idx="428" formatCode="0.00E+00">
                  <c:v>5.8832000000000022E-5</c:v>
                </c:pt>
                <c:pt idx="429" formatCode="0.00E+00">
                  <c:v>6.3421100000000008E-5</c:v>
                </c:pt>
                <c:pt idx="430" formatCode="0.00E+00">
                  <c:v>4.3017100000000012E-5</c:v>
                </c:pt>
                <c:pt idx="431" formatCode="0.00E+00">
                  <c:v>4.3722600000000021E-5</c:v>
                </c:pt>
                <c:pt idx="432" formatCode="0.00E+00">
                  <c:v>4.0193000000000013E-5</c:v>
                </c:pt>
                <c:pt idx="433" formatCode="0.00E+00">
                  <c:v>5.3325000000000009E-5</c:v>
                </c:pt>
                <c:pt idx="434" formatCode="0.00E+00">
                  <c:v>3.7791600000000006E-5</c:v>
                </c:pt>
                <c:pt idx="435" formatCode="0.00E+00">
                  <c:v>7.1541600000000013E-5</c:v>
                </c:pt>
                <c:pt idx="436" formatCode="0.00E+00">
                  <c:v>4.6828700000000008E-5</c:v>
                </c:pt>
                <c:pt idx="437" formatCode="0.00E+00">
                  <c:v>3.7297600000000014E-5</c:v>
                </c:pt>
                <c:pt idx="438" formatCode="0.00E+00">
                  <c:v>6.9634100000000011E-5</c:v>
                </c:pt>
                <c:pt idx="439" formatCode="0.00E+00">
                  <c:v>4.0263300000000011E-5</c:v>
                </c:pt>
                <c:pt idx="440" formatCode="0.00E+00">
                  <c:v>3.9769000000000005E-5</c:v>
                </c:pt>
                <c:pt idx="441" formatCode="0.00E+00">
                  <c:v>6.7022100000000017E-5</c:v>
                </c:pt>
                <c:pt idx="442" formatCode="0.00E+00">
                  <c:v>3.8710200000000008E-5</c:v>
                </c:pt>
                <c:pt idx="443" formatCode="0.00E+00">
                  <c:v>6.3632500000000011E-5</c:v>
                </c:pt>
                <c:pt idx="444" formatCode="0.00E+00">
                  <c:v>3.5109300000000006E-5</c:v>
                </c:pt>
                <c:pt idx="445" formatCode="0.00E+00">
                  <c:v>4.8735600000000015E-5</c:v>
                </c:pt>
                <c:pt idx="446" formatCode="0.00E+00">
                  <c:v>6.3633300000000013E-5</c:v>
                </c:pt>
                <c:pt idx="447" formatCode="0.00E+00">
                  <c:v>4.1957399999999999E-5</c:v>
                </c:pt>
                <c:pt idx="448" formatCode="0.00E+00">
                  <c:v>3.7651000000000016E-5</c:v>
                </c:pt>
                <c:pt idx="449" formatCode="0.00E+00">
                  <c:v>5.4313900000000029E-5</c:v>
                </c:pt>
                <c:pt idx="450" formatCode="0.00E+00">
                  <c:v>4.9935800000000011E-5</c:v>
                </c:pt>
                <c:pt idx="451" formatCode="0.00E+00">
                  <c:v>5.3255300000000005E-5</c:v>
                </c:pt>
                <c:pt idx="452" formatCode="0.00E+00">
                  <c:v>4.4075500000000009E-5</c:v>
                </c:pt>
                <c:pt idx="453" formatCode="0.00E+00">
                  <c:v>6.3986100000000014E-5</c:v>
                </c:pt>
                <c:pt idx="454" formatCode="0.00E+00">
                  <c:v>6.8151999999999994E-5</c:v>
                </c:pt>
                <c:pt idx="455" formatCode="0.00E+00">
                  <c:v>3.9910200000000016E-5</c:v>
                </c:pt>
                <c:pt idx="456" formatCode="0.00E+00">
                  <c:v>6.525750000000001E-5</c:v>
                </c:pt>
                <c:pt idx="457" formatCode="0.00E+00">
                  <c:v>6.4340100000000018E-5</c:v>
                </c:pt>
                <c:pt idx="458" formatCode="0.00E+00">
                  <c:v>6.1585500000000009E-5</c:v>
                </c:pt>
                <c:pt idx="459" formatCode="0.00E+00">
                  <c:v>6.4551400000000014E-5</c:v>
                </c:pt>
                <c:pt idx="460" formatCode="0.00E+00">
                  <c:v>6.4127200000000032E-5</c:v>
                </c:pt>
                <c:pt idx="461" formatCode="0.00E+00">
                  <c:v>6.6316200000000007E-5</c:v>
                </c:pt>
                <c:pt idx="462" formatCode="0.00E+00">
                  <c:v>6.8081100000000008E-5</c:v>
                </c:pt>
                <c:pt idx="463" formatCode="0.00E+00">
                  <c:v>4.2663700000000016E-5</c:v>
                </c:pt>
                <c:pt idx="464" formatCode="0.00E+00">
                  <c:v>6.0314400000000027E-5</c:v>
                </c:pt>
                <c:pt idx="465" formatCode="0.00E+00">
                  <c:v>6.6951500000000011E-5</c:v>
                </c:pt>
                <c:pt idx="466" formatCode="0.00E+00">
                  <c:v>5.5090300000000017E-5</c:v>
                </c:pt>
                <c:pt idx="467" formatCode="0.00E+00">
                  <c:v>6.5185800000000009E-5</c:v>
                </c:pt>
                <c:pt idx="468" formatCode="0.00E+00">
                  <c:v>3.8073800000000015E-5</c:v>
                </c:pt>
                <c:pt idx="469" formatCode="0.00E+00">
                  <c:v>4.6899600000000014E-5</c:v>
                </c:pt>
                <c:pt idx="470" formatCode="0.00E+00">
                  <c:v>6.2292100000000013E-5</c:v>
                </c:pt>
                <c:pt idx="471" formatCode="0.00E+00">
                  <c:v>6.4197600000000024E-5</c:v>
                </c:pt>
                <c:pt idx="472" formatCode="0.00E+00">
                  <c:v>6.815160000000002E-5</c:v>
                </c:pt>
                <c:pt idx="473" formatCode="0.00E+00">
                  <c:v>5.685480000000001E-5</c:v>
                </c:pt>
                <c:pt idx="474" formatCode="0.00E+00">
                  <c:v>3.9203700000000005E-5</c:v>
                </c:pt>
                <c:pt idx="475" formatCode="0.00E+00">
                  <c:v>3.6239000000000017E-5</c:v>
                </c:pt>
                <c:pt idx="476" formatCode="0.00E+00">
                  <c:v>3.5956400000000007E-5</c:v>
                </c:pt>
                <c:pt idx="477" formatCode="0.00E+00">
                  <c:v>4.4569200000000014E-5</c:v>
                </c:pt>
                <c:pt idx="478" formatCode="0.00E+00">
                  <c:v>4.0616200000000006E-5</c:v>
                </c:pt>
                <c:pt idx="479" formatCode="0.00E+00">
                  <c:v>4.5205199999999999E-5</c:v>
                </c:pt>
                <c:pt idx="480" formatCode="0.00E+00">
                  <c:v>3.6944400000000005E-5</c:v>
                </c:pt>
                <c:pt idx="481" formatCode="0.00E+00">
                  <c:v>3.8004000000000011E-5</c:v>
                </c:pt>
                <c:pt idx="482" formatCode="0.00E+00">
                  <c:v>6.257350000000002E-5</c:v>
                </c:pt>
                <c:pt idx="483" formatCode="0.00E+00">
                  <c:v>3.8991900000000009E-5</c:v>
                </c:pt>
                <c:pt idx="484" formatCode="0.00E+00">
                  <c:v>6.151520000000001E-5</c:v>
                </c:pt>
                <c:pt idx="485" formatCode="0.00E+00">
                  <c:v>5.713770000000002E-5</c:v>
                </c:pt>
                <c:pt idx="486" formatCode="0.00E+00">
                  <c:v>5.2618800000000012E-5</c:v>
                </c:pt>
                <c:pt idx="487" formatCode="0.00E+00">
                  <c:v>6.6174900000000016E-5</c:v>
                </c:pt>
                <c:pt idx="488" formatCode="0.00E+00">
                  <c:v>5.3395500000000014E-5</c:v>
                </c:pt>
                <c:pt idx="489" formatCode="0.00E+00">
                  <c:v>5.4313200000000027E-5</c:v>
                </c:pt>
                <c:pt idx="490" formatCode="0.00E+00">
                  <c:v>3.8992200000000009E-5</c:v>
                </c:pt>
                <c:pt idx="491" formatCode="0.00E+00">
                  <c:v>6.5186700000000017E-5</c:v>
                </c:pt>
                <c:pt idx="492" formatCode="0.00E+00">
                  <c:v>3.2849300000000011E-5</c:v>
                </c:pt>
                <c:pt idx="493" formatCode="0.00E+00">
                  <c:v>3.5038300000000013E-5</c:v>
                </c:pt>
                <c:pt idx="494" formatCode="0.00E+00">
                  <c:v>5.9183700000000021E-5</c:v>
                </c:pt>
                <c:pt idx="495" formatCode="0.00E+00">
                  <c:v>4.9017100000000016E-5</c:v>
                </c:pt>
                <c:pt idx="496" formatCode="0.00E+00">
                  <c:v>3.3696699999999999E-5</c:v>
                </c:pt>
                <c:pt idx="497" formatCode="0.00E+00">
                  <c:v>3.5391400000000008E-5</c:v>
                </c:pt>
                <c:pt idx="498" formatCode="0.00E+00">
                  <c:v>4.6194100000000006E-5</c:v>
                </c:pt>
                <c:pt idx="499" formatCode="0.00E+00">
                  <c:v>6.6034400000000013E-5</c:v>
                </c:pt>
                <c:pt idx="500" formatCode="0.00E+00">
                  <c:v>4.6334700000000016E-5</c:v>
                </c:pt>
                <c:pt idx="501" formatCode="0.00E+00">
                  <c:v>5.7277900000000016E-5</c:v>
                </c:pt>
                <c:pt idx="502" formatCode="0.00E+00">
                  <c:v>3.7650500000000008E-5</c:v>
                </c:pt>
                <c:pt idx="503" formatCode="0.00E+00">
                  <c:v>4.1533500000000005E-5</c:v>
                </c:pt>
                <c:pt idx="504" formatCode="0.00E+00">
                  <c:v>6.5045100000000019E-5</c:v>
                </c:pt>
                <c:pt idx="505" formatCode="0.00E+00">
                  <c:v>6.6456200000000016E-5</c:v>
                </c:pt>
                <c:pt idx="506" formatCode="0.00E+00">
                  <c:v>5.4101000000000016E-5</c:v>
                </c:pt>
                <c:pt idx="507" formatCode="0.00E+00">
                  <c:v>4.4428800000000011E-5</c:v>
                </c:pt>
                <c:pt idx="508" formatCode="0.00E+00">
                  <c:v>4.2240100000000002E-5</c:v>
                </c:pt>
                <c:pt idx="509" formatCode="0.00E+00">
                  <c:v>3.574440000000001E-5</c:v>
                </c:pt>
                <c:pt idx="510" formatCode="0.00E+00">
                  <c:v>3.4897200000000009E-5</c:v>
                </c:pt>
                <c:pt idx="511" formatCode="0.00E+00">
                  <c:v>4.1463200000000013E-5</c:v>
                </c:pt>
                <c:pt idx="512" formatCode="0.00E+00">
                  <c:v>5.7490100000000021E-5</c:v>
                </c:pt>
                <c:pt idx="513" formatCode="0.00E+00">
                  <c:v>4.7817300000000021E-5</c:v>
                </c:pt>
                <c:pt idx="514" formatCode="0.00E+00">
                  <c:v>6.6739700000000007E-5</c:v>
                </c:pt>
                <c:pt idx="515" formatCode="0.00E+00">
                  <c:v>4.718210000000001E-5</c:v>
                </c:pt>
                <c:pt idx="516" formatCode="0.00E+00">
                  <c:v>6.8010300000000015E-5</c:v>
                </c:pt>
                <c:pt idx="517" formatCode="0.00E+00">
                  <c:v>5.5795700000000019E-5</c:v>
                </c:pt>
                <c:pt idx="518" formatCode="0.00E+00">
                  <c:v>6.3562600000000027E-5</c:v>
                </c:pt>
                <c:pt idx="519" formatCode="0.00E+00">
                  <c:v>3.7367700000000005E-5</c:v>
                </c:pt>
                <c:pt idx="520" formatCode="0.00E+00">
                  <c:v>6.5468400000000032E-5</c:v>
                </c:pt>
                <c:pt idx="521" formatCode="0.00E+00">
                  <c:v>5.7207800000000012E-5</c:v>
                </c:pt>
                <c:pt idx="522" formatCode="0.00E+00">
                  <c:v>4.5558100000000007E-5</c:v>
                </c:pt>
                <c:pt idx="523" formatCode="0.00E+00">
                  <c:v>3.7226700000000007E-5</c:v>
                </c:pt>
                <c:pt idx="524" formatCode="0.00E+00">
                  <c:v>5.8408200000000014E-5</c:v>
                </c:pt>
                <c:pt idx="525" formatCode="0.00E+00">
                  <c:v>6.7516100000000016E-5</c:v>
                </c:pt>
                <c:pt idx="526" formatCode="0.00E+00">
                  <c:v>3.5885300000000014E-5</c:v>
                </c:pt>
                <c:pt idx="527" formatCode="0.00E+00">
                  <c:v>6.4762500000000036E-5</c:v>
                </c:pt>
                <c:pt idx="528" formatCode="0.00E+00">
                  <c:v>3.8709300000000006E-5</c:v>
                </c:pt>
                <c:pt idx="529" formatCode="0.00E+00">
                  <c:v>3.5037800000000012E-5</c:v>
                </c:pt>
                <c:pt idx="530" formatCode="0.00E+00">
                  <c:v>3.6732500000000008E-5</c:v>
                </c:pt>
                <c:pt idx="531" formatCode="0.00E+00">
                  <c:v>5.6218900000000005E-5</c:v>
                </c:pt>
                <c:pt idx="532" formatCode="0.00E+00">
                  <c:v>4.2310300000000014E-5</c:v>
                </c:pt>
                <c:pt idx="533" formatCode="0.00E+00">
                  <c:v>6.5468500000000025E-5</c:v>
                </c:pt>
                <c:pt idx="534" formatCode="0.00E+00">
                  <c:v>7.2175800000000008E-5</c:v>
                </c:pt>
                <c:pt idx="535" formatCode="0.00E+00">
                  <c:v>4.0191800000000004E-5</c:v>
                </c:pt>
                <c:pt idx="536" formatCode="0.00E+00">
                  <c:v>4.0544599999999998E-5</c:v>
                </c:pt>
                <c:pt idx="537" formatCode="0.00E+00">
                  <c:v>3.2707800000000006E-5</c:v>
                </c:pt>
                <c:pt idx="538" formatCode="0.00E+00">
                  <c:v>3.6943900000000011E-5</c:v>
                </c:pt>
                <c:pt idx="539" formatCode="0.00E+00">
                  <c:v>2.0987600000000002E-5</c:v>
                </c:pt>
                <c:pt idx="540" formatCode="0.00E+00">
                  <c:v>6.7939400000000016E-5</c:v>
                </c:pt>
                <c:pt idx="541" formatCode="0.00E+00">
                  <c:v>7.9258700000000011E-6</c:v>
                </c:pt>
                <c:pt idx="542" formatCode="0.00E+00">
                  <c:v>7.867100000000002E-5</c:v>
                </c:pt>
                <c:pt idx="543" formatCode="0.00E+00">
                  <c:v>8.2978200000000005E-5</c:v>
                </c:pt>
                <c:pt idx="544" formatCode="0.00E+00">
                  <c:v>6.4197400000000023E-5</c:v>
                </c:pt>
                <c:pt idx="545" formatCode="0.00E+00">
                  <c:v>2.5506000000000006E-5</c:v>
                </c:pt>
                <c:pt idx="546" formatCode="0.00E+00">
                  <c:v>5.2405800000000012E-5</c:v>
                </c:pt>
                <c:pt idx="547" formatCode="0.00E+00">
                  <c:v>1.3574300000000003E-5</c:v>
                </c:pt>
                <c:pt idx="548" formatCode="0.00E+00">
                  <c:v>8.3471600000000016E-5</c:v>
                </c:pt>
                <c:pt idx="549" formatCode="0.00E+00">
                  <c:v>4.4710400000000018E-5</c:v>
                </c:pt>
                <c:pt idx="550" formatCode="0.00E+00">
                  <c:v>1.8587200000000004E-5</c:v>
                </c:pt>
                <c:pt idx="551" formatCode="0.00E+00">
                  <c:v>1.7457400000000003E-5</c:v>
                </c:pt>
                <c:pt idx="552" formatCode="0.00E+00">
                  <c:v>2.3247100000000007E-5</c:v>
                </c:pt>
                <c:pt idx="553" formatCode="0.00E+00">
                  <c:v>4.4498800000000015E-5</c:v>
                </c:pt>
                <c:pt idx="554" formatCode="0.00E+00">
                  <c:v>2.183470000000001E-5</c:v>
                </c:pt>
                <c:pt idx="555" formatCode="0.00E+00">
                  <c:v>1.9575700000000006E-5</c:v>
                </c:pt>
                <c:pt idx="556" formatCode="0.00E+00">
                  <c:v>1.6539600000000003E-5</c:v>
                </c:pt>
                <c:pt idx="557" formatCode="0.00E+00">
                  <c:v>3.7509000000000016E-5</c:v>
                </c:pt>
                <c:pt idx="558" formatCode="0.00E+00">
                  <c:v>3.2495900000000015E-5</c:v>
                </c:pt>
                <c:pt idx="559" formatCode="0.00E+00">
                  <c:v>3.1225100000000007E-5</c:v>
                </c:pt>
                <c:pt idx="560" formatCode="0.00E+00">
                  <c:v>1.8799100000000004E-5</c:v>
                </c:pt>
                <c:pt idx="561" formatCode="0.00E+00">
                  <c:v>6.525590000000002E-5</c:v>
                </c:pt>
                <c:pt idx="562" formatCode="0.00E+00">
                  <c:v>1.9646100000000008E-5</c:v>
                </c:pt>
                <c:pt idx="563" formatCode="0.00E+00">
                  <c:v>1.8445800000000006E-5</c:v>
                </c:pt>
                <c:pt idx="564" formatCode="0.00E+00">
                  <c:v>2.0705300000000007E-5</c:v>
                </c:pt>
                <c:pt idx="565" formatCode="0.00E+00">
                  <c:v>1.5763000000000005E-5</c:v>
                </c:pt>
                <c:pt idx="566" formatCode="0.00E+00">
                  <c:v>8.5520100000000028E-5</c:v>
                </c:pt>
                <c:pt idx="567" formatCode="0.00E+00">
                  <c:v>1.5409800000000003E-5</c:v>
                </c:pt>
                <c:pt idx="568" formatCode="0.00E+00">
                  <c:v>4.0474100000000006E-5</c:v>
                </c:pt>
                <c:pt idx="569" formatCode="0.00E+00">
                  <c:v>6.0030900000000022E-5</c:v>
                </c:pt>
                <c:pt idx="570" formatCode="0.00E+00">
                  <c:v>6.4550500000000032E-5</c:v>
                </c:pt>
                <c:pt idx="571" formatCode="0.00E+00">
                  <c:v>3.3837700000000017E-5</c:v>
                </c:pt>
                <c:pt idx="572" formatCode="0.00E+00">
                  <c:v>8.601370000000004E-5</c:v>
                </c:pt>
                <c:pt idx="573" formatCode="0.00E+00">
                  <c:v>1.9575600000000006E-5</c:v>
                </c:pt>
                <c:pt idx="574" formatCode="0.00E+00">
                  <c:v>1.9575800000000007E-5</c:v>
                </c:pt>
                <c:pt idx="575" formatCode="0.00E+00">
                  <c:v>8.6296100000000036E-5</c:v>
                </c:pt>
                <c:pt idx="576" formatCode="0.00E+00">
                  <c:v>3.1507800000000004E-5</c:v>
                </c:pt>
                <c:pt idx="577" formatCode="0.00E+00">
                  <c:v>2.162320000000001E-5</c:v>
                </c:pt>
                <c:pt idx="578" formatCode="0.00E+00">
                  <c:v>8.5801900000000036E-5</c:v>
                </c:pt>
                <c:pt idx="579" formatCode="0.00E+00">
                  <c:v>5.2830200000000021E-5</c:v>
                </c:pt>
                <c:pt idx="580" formatCode="0.00E+00">
                  <c:v>1.2656299999999999E-5</c:v>
                </c:pt>
                <c:pt idx="581" formatCode="0.00E+00">
                  <c:v>8.2059500000000016E-5</c:v>
                </c:pt>
                <c:pt idx="582" formatCode="0.00E+00">
                  <c:v>5.4171200000000014E-5</c:v>
                </c:pt>
                <c:pt idx="583" formatCode="0.00E+00">
                  <c:v>8.4813300000000024E-5</c:v>
                </c:pt>
                <c:pt idx="584" formatCode="0.00E+00">
                  <c:v>8.2483500000000011E-5</c:v>
                </c:pt>
                <c:pt idx="585" formatCode="0.00E+00">
                  <c:v>8.304850000000003E-5</c:v>
                </c:pt>
                <c:pt idx="586" formatCode="0.00E+00">
                  <c:v>3.1224800000000006E-5</c:v>
                </c:pt>
                <c:pt idx="587" formatCode="0.00E+00">
                  <c:v>7.6553300000000018E-5</c:v>
                </c:pt>
                <c:pt idx="588" formatCode="0.00E+00">
                  <c:v>8.3684100000000028E-5</c:v>
                </c:pt>
                <c:pt idx="589" formatCode="0.00E+00">
                  <c:v>6.1232600000000014E-5</c:v>
                </c:pt>
                <c:pt idx="590" formatCode="0.00E+00">
                  <c:v>1.8163600000000003E-5</c:v>
                </c:pt>
                <c:pt idx="591" formatCode="0.00E+00">
                  <c:v>8.5871200000000005E-5</c:v>
                </c:pt>
                <c:pt idx="592" formatCode="0.00E+00">
                  <c:v>3.6591200000000017E-5</c:v>
                </c:pt>
                <c:pt idx="593" formatCode="0.00E+00">
                  <c:v>1.2656400000000003E-5</c:v>
                </c:pt>
                <c:pt idx="594" formatCode="0.00E+00">
                  <c:v>4.4851900000000017E-5</c:v>
                </c:pt>
                <c:pt idx="595" formatCode="0.00E+00">
                  <c:v>1.4986500000000005E-5</c:v>
                </c:pt>
                <c:pt idx="596" formatCode="0.00E+00">
                  <c:v>5.6007900000000016E-5</c:v>
                </c:pt>
                <c:pt idx="597" formatCode="0.00E+00">
                  <c:v>4.7746400000000021E-5</c:v>
                </c:pt>
                <c:pt idx="598" formatCode="0.00E+00">
                  <c:v>1.8799100000000004E-5</c:v>
                </c:pt>
                <c:pt idx="599" formatCode="0.00E+00">
                  <c:v>7.372950000000002E-5</c:v>
                </c:pt>
                <c:pt idx="600" formatCode="0.00E+00">
                  <c:v>3.7014700000000017E-5</c:v>
                </c:pt>
                <c:pt idx="601" formatCode="0.00E+00">
                  <c:v>5.6148700000000007E-5</c:v>
                </c:pt>
                <c:pt idx="602" formatCode="0.00E+00">
                  <c:v>5.1629399999999997E-5</c:v>
                </c:pt>
                <c:pt idx="603" formatCode="0.00E+00">
                  <c:v>1.3221200000000003E-5</c:v>
                </c:pt>
                <c:pt idx="604" formatCode="0.00E+00">
                  <c:v>2.4023600000000005E-5</c:v>
                </c:pt>
                <c:pt idx="605" formatCode="0.00E+00">
                  <c:v>7.937730000000003E-5</c:v>
                </c:pt>
                <c:pt idx="606" formatCode="0.00E+00">
                  <c:v>2.7483200000000012E-5</c:v>
                </c:pt>
                <c:pt idx="607" formatCode="0.00E+00">
                  <c:v>5.5865900000000017E-5</c:v>
                </c:pt>
                <c:pt idx="608" formatCode="0.00E+00">
                  <c:v>8.2201200000000022E-5</c:v>
                </c:pt>
                <c:pt idx="609" formatCode="0.00E+00">
                  <c:v>3.6520400000000004E-5</c:v>
                </c:pt>
                <c:pt idx="610" formatCode="0.00E+00">
                  <c:v>6.2432500000000023E-5</c:v>
                </c:pt>
                <c:pt idx="611" formatCode="0.00E+00">
                  <c:v>1.5974800000000008E-5</c:v>
                </c:pt>
                <c:pt idx="612" formatCode="0.00E+00">
                  <c:v>6.2433100000000024E-5</c:v>
                </c:pt>
                <c:pt idx="613" formatCode="0.00E+00">
                  <c:v>7.5423300000000007E-5</c:v>
                </c:pt>
                <c:pt idx="614" formatCode="0.00E+00">
                  <c:v>3.6873900000000013E-5</c:v>
                </c:pt>
                <c:pt idx="615" formatCode="0.00E+00">
                  <c:v>9.6911500000000029E-6</c:v>
                </c:pt>
                <c:pt idx="616" formatCode="0.00E+00">
                  <c:v>1.8728400000000005E-5</c:v>
                </c:pt>
                <c:pt idx="617" formatCode="0.00E+00">
                  <c:v>3.0589900000000017E-5</c:v>
                </c:pt>
                <c:pt idx="618" formatCode="0.00E+00">
                  <c:v>4.8947399999999998E-5</c:v>
                </c:pt>
                <c:pt idx="619" formatCode="0.00E+00">
                  <c:v>1.8093000000000004E-5</c:v>
                </c:pt>
                <c:pt idx="620" formatCode="0.00E+00">
                  <c:v>1.5127700000000001E-5</c:v>
                </c:pt>
                <c:pt idx="621" formatCode="0.00E+00">
                  <c:v>6.2996800000000034E-5</c:v>
                </c:pt>
                <c:pt idx="622" formatCode="0.00E+00">
                  <c:v>6.4197500000000017E-5</c:v>
                </c:pt>
                <c:pt idx="623" formatCode="0.00E+00">
                  <c:v>8.2343900000000003E-5</c:v>
                </c:pt>
                <c:pt idx="624" formatCode="0.00E+00">
                  <c:v>7.8812500000000025E-5</c:v>
                </c:pt>
                <c:pt idx="625" formatCode="0.00E+00">
                  <c:v>3.6520900000000005E-5</c:v>
                </c:pt>
                <c:pt idx="626" formatCode="0.00E+00">
                  <c:v>6.6104700000000011E-5</c:v>
                </c:pt>
                <c:pt idx="627" formatCode="0.00E+00">
                  <c:v>7.5635600000000032E-5</c:v>
                </c:pt>
                <c:pt idx="628" formatCode="0.00E+00">
                  <c:v>8.4037900000000031E-5</c:v>
                </c:pt>
                <c:pt idx="629" formatCode="0.00E+00">
                  <c:v>8.0789400000000016E-5</c:v>
                </c:pt>
                <c:pt idx="630" formatCode="0.00E+00">
                  <c:v>1.7245800000000004E-5</c:v>
                </c:pt>
                <c:pt idx="631" formatCode="0.00E+00">
                  <c:v>8.1849400000000037E-5</c:v>
                </c:pt>
                <c:pt idx="632" formatCode="0.00E+00">
                  <c:v>8.1989600000000005E-5</c:v>
                </c:pt>
                <c:pt idx="633" formatCode="0.00E+00">
                  <c:v>6.5608900000000008E-5</c:v>
                </c:pt>
                <c:pt idx="634" formatCode="0.00E+00">
                  <c:v>1.9717000000000005E-5</c:v>
                </c:pt>
                <c:pt idx="635" formatCode="0.00E+00">
                  <c:v>5.798440000000002E-5</c:v>
                </c:pt>
                <c:pt idx="636" formatCode="0.00E+00">
                  <c:v>1.7033699999999999E-5</c:v>
                </c:pt>
                <c:pt idx="637" formatCode="0.00E+00">
                  <c:v>2.0210900000000007E-5</c:v>
                </c:pt>
                <c:pt idx="638" formatCode="0.00E+00">
                  <c:v>8.5661100000000067E-5</c:v>
                </c:pt>
                <c:pt idx="639" formatCode="0.00E+00">
                  <c:v>5.2336100000000022E-5</c:v>
                </c:pt>
                <c:pt idx="640" formatCode="0.00E+00">
                  <c:v>1.1526800000000003E-5</c:v>
                </c:pt>
                <c:pt idx="641" formatCode="0.00E+00">
                  <c:v>4.1251200000000002E-5</c:v>
                </c:pt>
                <c:pt idx="642" formatCode="0.00E+00">
                  <c:v>3.9133400000000007E-5</c:v>
                </c:pt>
                <c:pt idx="643" formatCode="0.00E+00">
                  <c:v>8.9898000000000067E-5</c:v>
                </c:pt>
                <c:pt idx="644" formatCode="0.00E+00">
                  <c:v>6.0667200000000021E-5</c:v>
                </c:pt>
                <c:pt idx="645" formatCode="0.00E+00">
                  <c:v>1.2586000000000001E-5</c:v>
                </c:pt>
                <c:pt idx="646" formatCode="0.00E+00">
                  <c:v>8.2767000000000016E-5</c:v>
                </c:pt>
                <c:pt idx="647" formatCode="0.00E+00">
                  <c:v>7.2247100000000008E-5</c:v>
                </c:pt>
                <c:pt idx="648" formatCode="0.00E+00">
                  <c:v>8.135500000000005E-5</c:v>
                </c:pt>
                <c:pt idx="649" formatCode="0.00E+00">
                  <c:v>1.3079900000000002E-5</c:v>
                </c:pt>
                <c:pt idx="650" formatCode="0.00E+00">
                  <c:v>1.1597400000000004E-5</c:v>
                </c:pt>
                <c:pt idx="651" formatCode="0.00E+00">
                  <c:v>1.3291900000000002E-5</c:v>
                </c:pt>
                <c:pt idx="652" formatCode="0.00E+00">
                  <c:v>7.556510000000002E-5</c:v>
                </c:pt>
                <c:pt idx="653" formatCode="0.00E+00">
                  <c:v>8.290790000000002E-5</c:v>
                </c:pt>
                <c:pt idx="654" formatCode="0.00E+00">
                  <c:v>2.1482000000000005E-5</c:v>
                </c:pt>
                <c:pt idx="655" formatCode="0.00E+00">
                  <c:v>8.5378700000000003E-5</c:v>
                </c:pt>
                <c:pt idx="656" formatCode="0.00E+00">
                  <c:v>8.2131700000000025E-5</c:v>
                </c:pt>
                <c:pt idx="657" formatCode="0.00E+00">
                  <c:v>4.5628500000000005E-5</c:v>
                </c:pt>
                <c:pt idx="658" formatCode="0.00E+00">
                  <c:v>3.4402900000000009E-5</c:v>
                </c:pt>
                <c:pt idx="659" formatCode="0.00E+00">
                  <c:v>1.3856600000000002E-5</c:v>
                </c:pt>
                <c:pt idx="660" formatCode="0.00E+00">
                  <c:v>1.1597400000000004E-5</c:v>
                </c:pt>
                <c:pt idx="661" formatCode="0.00E+00">
                  <c:v>4.8100300000000004E-5</c:v>
                </c:pt>
                <c:pt idx="662" formatCode="0.00E+00">
                  <c:v>8.3543500000000031E-5</c:v>
                </c:pt>
                <c:pt idx="663" formatCode="0.00E+00">
                  <c:v>8.0860700000000017E-5</c:v>
                </c:pt>
                <c:pt idx="664" formatCode="0.00E+00">
                  <c:v>3.2708200000000006E-5</c:v>
                </c:pt>
                <c:pt idx="665" formatCode="0.00E+00">
                  <c:v>8.6579300000000033E-5</c:v>
                </c:pt>
                <c:pt idx="666" formatCode="0.00E+00">
                  <c:v>7.5000500000000015E-5</c:v>
                </c:pt>
                <c:pt idx="667" formatCode="0.00E+00">
                  <c:v>2.6777200000000005E-5</c:v>
                </c:pt>
                <c:pt idx="668" formatCode="0.00E+00">
                  <c:v>4.3511100000000004E-5</c:v>
                </c:pt>
                <c:pt idx="669" formatCode="0.00E+00">
                  <c:v>8.3332100000000015E-5</c:v>
                </c:pt>
                <c:pt idx="670" formatCode="0.00E+00">
                  <c:v>5.3183400000000017E-5</c:v>
                </c:pt>
                <c:pt idx="671" formatCode="0.00E+00">
                  <c:v>3.0942900000000005E-5</c:v>
                </c:pt>
                <c:pt idx="672" formatCode="0.00E+00">
                  <c:v>1.7740200000000003E-5</c:v>
                </c:pt>
                <c:pt idx="673" formatCode="0.00E+00">
                  <c:v>7.5777800000000032E-5</c:v>
                </c:pt>
                <c:pt idx="674" formatCode="0.00E+00">
                  <c:v>2.967220000000001E-5</c:v>
                </c:pt>
                <c:pt idx="675" formatCode="0.00E+00">
                  <c:v>1.7316600000000003E-5</c:v>
                </c:pt>
                <c:pt idx="676" formatCode="0.00E+00">
                  <c:v>7.8460000000000018E-5</c:v>
                </c:pt>
                <c:pt idx="677" formatCode="0.00E+00">
                  <c:v>8.0224000000000037E-5</c:v>
                </c:pt>
                <c:pt idx="678" formatCode="0.00E+00">
                  <c:v>3.3838500000000005E-5</c:v>
                </c:pt>
                <c:pt idx="679" formatCode="0.00E+00">
                  <c:v>2.0211400000000004E-5</c:v>
                </c:pt>
                <c:pt idx="680" formatCode="0.00E+00">
                  <c:v>9.4087800000000024E-6</c:v>
                </c:pt>
                <c:pt idx="681" formatCode="0.00E+00">
                  <c:v>1.9293500000000008E-5</c:v>
                </c:pt>
                <c:pt idx="682" formatCode="0.00E+00">
                  <c:v>9.1968900000000044E-6</c:v>
                </c:pt>
                <c:pt idx="683" formatCode="0.00E+00">
                  <c:v>5.826730000000001E-5</c:v>
                </c:pt>
                <c:pt idx="684" formatCode="0.00E+00">
                  <c:v>8.0578600000000015E-5</c:v>
                </c:pt>
                <c:pt idx="685" formatCode="0.00E+00">
                  <c:v>1.9575800000000007E-5</c:v>
                </c:pt>
                <c:pt idx="686" formatCode="0.00E+00">
                  <c:v>8.9145200000000022E-6</c:v>
                </c:pt>
                <c:pt idx="687" formatCode="0.00E+00">
                  <c:v>6.2573800000000014E-5</c:v>
                </c:pt>
                <c:pt idx="688" formatCode="0.00E+00">
                  <c:v>1.9576100000000007E-5</c:v>
                </c:pt>
                <c:pt idx="689" formatCode="0.00E+00">
                  <c:v>1.0185500000000001E-5</c:v>
                </c:pt>
                <c:pt idx="690" formatCode="0.00E+00">
                  <c:v>1.9575800000000007E-5</c:v>
                </c:pt>
                <c:pt idx="691" formatCode="0.00E+00">
                  <c:v>8.2837800000000022E-5</c:v>
                </c:pt>
                <c:pt idx="692" formatCode="0.00E+00">
                  <c:v>3.1861300000000006E-5</c:v>
                </c:pt>
                <c:pt idx="693" formatCode="0.00E+00">
                  <c:v>7.6271200000000003E-5</c:v>
                </c:pt>
                <c:pt idx="694" formatCode="0.00E+00">
                  <c:v>2.0917200000000007E-5</c:v>
                </c:pt>
                <c:pt idx="695" formatCode="0.00E+00">
                  <c:v>7.7331400000000023E-5</c:v>
                </c:pt>
                <c:pt idx="696" formatCode="0.00E+00">
                  <c:v>3.2496200000000009E-5</c:v>
                </c:pt>
                <c:pt idx="697" formatCode="0.00E+00">
                  <c:v>4.5770400000000005E-5</c:v>
                </c:pt>
                <c:pt idx="698" formatCode="0.00E+00">
                  <c:v>8.3755200000000041E-5</c:v>
                </c:pt>
                <c:pt idx="699" formatCode="0.00E+00">
                  <c:v>2.4800600000000008E-5</c:v>
                </c:pt>
                <c:pt idx="700" formatCode="0.00E+00">
                  <c:v>8.0154300000000067E-5</c:v>
                </c:pt>
                <c:pt idx="701" formatCode="0.00E+00">
                  <c:v>6.363340000000002E-5</c:v>
                </c:pt>
                <c:pt idx="702" formatCode="0.00E+00">
                  <c:v>4.4781800000000012E-5</c:v>
                </c:pt>
                <c:pt idx="703" formatCode="0.00E+00">
                  <c:v>7.1824100000000016E-5</c:v>
                </c:pt>
                <c:pt idx="704" formatCode="0.00E+00">
                  <c:v>7.8037100000000033E-5</c:v>
                </c:pt>
                <c:pt idx="705" formatCode="0.00E+00">
                  <c:v>7.8813200000000033E-5</c:v>
                </c:pt>
                <c:pt idx="706" formatCode="0.00E+00">
                  <c:v>1.3150600000000002E-5</c:v>
                </c:pt>
                <c:pt idx="707" formatCode="0.00E+00">
                  <c:v>2.9813600000000005E-5</c:v>
                </c:pt>
                <c:pt idx="708" formatCode="0.00E+00">
                  <c:v>9.3381400000000024E-6</c:v>
                </c:pt>
                <c:pt idx="709" formatCode="0.00E+00">
                  <c:v>9.9736600000000064E-6</c:v>
                </c:pt>
                <c:pt idx="710" formatCode="0.00E+00">
                  <c:v>1.6045700000000005E-5</c:v>
                </c:pt>
                <c:pt idx="711" formatCode="0.00E+00">
                  <c:v>8.9850900000000041E-6</c:v>
                </c:pt>
                <c:pt idx="712" formatCode="0.00E+00">
                  <c:v>8.1284500000000024E-5</c:v>
                </c:pt>
                <c:pt idx="713" formatCode="0.00E+00">
                  <c:v>2.2329600000000004E-5</c:v>
                </c:pt>
                <c:pt idx="714" formatCode="0.00E+00">
                  <c:v>7.9025400000000011E-5</c:v>
                </c:pt>
                <c:pt idx="715" formatCode="0.00E+00">
                  <c:v>2.9954700000000003E-5</c:v>
                </c:pt>
                <c:pt idx="716" formatCode="0.00E+00">
                  <c:v>6.1091300000000009E-5</c:v>
                </c:pt>
                <c:pt idx="717" formatCode="0.00E+00">
                  <c:v>8.1354800000000036E-5</c:v>
                </c:pt>
                <c:pt idx="718" formatCode="0.00E+00">
                  <c:v>8.1213900000000005E-5</c:v>
                </c:pt>
                <c:pt idx="719" formatCode="0.00E+00">
                  <c:v>2.6212900000000008E-5</c:v>
                </c:pt>
                <c:pt idx="720" formatCode="0.00E+00">
                  <c:v>1.7104600000000002E-5</c:v>
                </c:pt>
                <c:pt idx="721" formatCode="0.00E+00">
                  <c:v>6.5539300000000018E-5</c:v>
                </c:pt>
                <c:pt idx="722" formatCode="0.00E+00">
                  <c:v>8.0155100000000028E-5</c:v>
                </c:pt>
                <c:pt idx="723" formatCode="0.00E+00">
                  <c:v>9.4792800000000046E-6</c:v>
                </c:pt>
                <c:pt idx="724" formatCode="0.00E+00">
                  <c:v>7.1046600000000012E-5</c:v>
                </c:pt>
                <c:pt idx="725" formatCode="0.00E+00">
                  <c:v>9.0557300000000059E-6</c:v>
                </c:pt>
                <c:pt idx="726" formatCode="0.00E+00">
                  <c:v>7.7754900000000024E-5</c:v>
                </c:pt>
                <c:pt idx="727" formatCode="0.00E+00">
                  <c:v>1.6187100000000006E-5</c:v>
                </c:pt>
                <c:pt idx="728" formatCode="0.00E+00">
                  <c:v>6.0103600000000012E-5</c:v>
                </c:pt>
                <c:pt idx="729" formatCode="0.00E+00">
                  <c:v>5.6996700000000016E-5</c:v>
                </c:pt>
                <c:pt idx="730" formatCode="0.00E+00">
                  <c:v>1.5198400000000003E-5</c:v>
                </c:pt>
                <c:pt idx="731" formatCode="0.00E+00">
                  <c:v>4.9795200000000021E-5</c:v>
                </c:pt>
                <c:pt idx="732" formatCode="0.00E+00">
                  <c:v>1.0114800000000002E-5</c:v>
                </c:pt>
                <c:pt idx="733" formatCode="0.00E+00">
                  <c:v>2.6001100000000011E-5</c:v>
                </c:pt>
                <c:pt idx="734" formatCode="0.00E+00">
                  <c:v>9.9735800000000059E-6</c:v>
                </c:pt>
                <c:pt idx="735" formatCode="0.00E+00">
                  <c:v>1.1315200000000001E-5</c:v>
                </c:pt>
                <c:pt idx="736" formatCode="0.00E+00">
                  <c:v>1.3998100000000004E-5</c:v>
                </c:pt>
                <c:pt idx="737" formatCode="0.00E+00">
                  <c:v>8.3120600000000032E-5</c:v>
                </c:pt>
                <c:pt idx="738" formatCode="0.00E+00">
                  <c:v>1.0679800000000002E-5</c:v>
                </c:pt>
                <c:pt idx="739" formatCode="0.00E+00">
                  <c:v>8.5168600000000037E-5</c:v>
                </c:pt>
                <c:pt idx="740" formatCode="0.00E+00">
                  <c:v>6.3703000000000023E-5</c:v>
                </c:pt>
                <c:pt idx="741" formatCode="0.00E+00">
                  <c:v>2.0352300000000005E-5</c:v>
                </c:pt>
                <c:pt idx="742" formatCode="0.00E+00">
                  <c:v>1.2233000000000001E-5</c:v>
                </c:pt>
                <c:pt idx="743" formatCode="0.00E+00">
                  <c:v>3.4261900000000005E-5</c:v>
                </c:pt>
                <c:pt idx="744" formatCode="0.00E+00">
                  <c:v>4.4570200000000009E-5</c:v>
                </c:pt>
                <c:pt idx="745" formatCode="0.00E+00">
                  <c:v>1.6186800000000002E-5</c:v>
                </c:pt>
                <c:pt idx="746" formatCode="0.00E+00">
                  <c:v>8.2836900000000027E-5</c:v>
                </c:pt>
                <c:pt idx="747" formatCode="0.00E+00">
                  <c:v>8.2413900000000007E-5</c:v>
                </c:pt>
                <c:pt idx="748" formatCode="0.00E+00">
                  <c:v>8.5449800000000017E-5</c:v>
                </c:pt>
                <c:pt idx="749" formatCode="0.00E+00">
                  <c:v>8.3120600000000032E-5</c:v>
                </c:pt>
                <c:pt idx="750" formatCode="0.00E+00">
                  <c:v>5.2407600000000023E-5</c:v>
                </c:pt>
                <c:pt idx="751" formatCode="0.00E+00">
                  <c:v>1.8163800000000007E-5</c:v>
                </c:pt>
                <c:pt idx="752" formatCode="0.00E+00">
                  <c:v>8.2273000000000003E-5</c:v>
                </c:pt>
                <c:pt idx="753" formatCode="0.00E+00">
                  <c:v>7.9236600000000027E-5</c:v>
                </c:pt>
                <c:pt idx="754" formatCode="0.00E+00">
                  <c:v>1.0750100000000004E-5</c:v>
                </c:pt>
                <c:pt idx="755" formatCode="0.00E+00">
                  <c:v>6.0526900000000012E-5</c:v>
                </c:pt>
                <c:pt idx="756" formatCode="0.00E+00">
                  <c:v>1.5056900000000001E-5</c:v>
                </c:pt>
                <c:pt idx="757" formatCode="0.00E+00">
                  <c:v>8.1637200000000019E-5</c:v>
                </c:pt>
                <c:pt idx="758" formatCode="0.00E+00">
                  <c:v>2.282370000000001E-5</c:v>
                </c:pt>
                <c:pt idx="759" formatCode="0.00E+00">
                  <c:v>1.2021200000000001E-5</c:v>
                </c:pt>
                <c:pt idx="760" formatCode="0.00E+00">
                  <c:v>4.8947300000000005E-5</c:v>
                </c:pt>
                <c:pt idx="761" formatCode="0.00E+00">
                  <c:v>6.9139600000000032E-5</c:v>
                </c:pt>
                <c:pt idx="762" formatCode="0.00E+00">
                  <c:v>2.3953700000000004E-5</c:v>
                </c:pt>
                <c:pt idx="763" formatCode="0.00E+00">
                  <c:v>1.4280300000000001E-5</c:v>
                </c:pt>
                <c:pt idx="764" formatCode="0.00E+00">
                  <c:v>8.4320400000000034E-5</c:v>
                </c:pt>
                <c:pt idx="765" formatCode="0.00E+00">
                  <c:v>8.3331300000000027E-5</c:v>
                </c:pt>
                <c:pt idx="766" formatCode="0.00E+00">
                  <c:v>8.1708000000000038E-5</c:v>
                </c:pt>
                <c:pt idx="767" formatCode="0.00E+00">
                  <c:v>1.7810900000000003E-5</c:v>
                </c:pt>
                <c:pt idx="768" formatCode="0.00E+00">
                  <c:v>1.8869600000000006E-5</c:v>
                </c:pt>
                <c:pt idx="769" formatCode="0.00E+00">
                  <c:v>3.0660400000000002E-5</c:v>
                </c:pt>
                <c:pt idx="770" formatCode="0.00E+00">
                  <c:v>1.6257700000000002E-5</c:v>
                </c:pt>
                <c:pt idx="771" formatCode="0.00E+00">
                  <c:v>7.7259000000000014E-5</c:v>
                </c:pt>
                <c:pt idx="772" formatCode="0.00E+00">
                  <c:v>7.627170000000001E-5</c:v>
                </c:pt>
                <c:pt idx="773" formatCode="0.00E+00">
                  <c:v>5.7561200000000014E-5</c:v>
                </c:pt>
                <c:pt idx="774" formatCode="0.00E+00">
                  <c:v>8.5590700000000048E-5</c:v>
                </c:pt>
                <c:pt idx="775" formatCode="0.00E+00">
                  <c:v>2.0352499999999995E-5</c:v>
                </c:pt>
                <c:pt idx="776" formatCode="0.00E+00">
                  <c:v>8.1849600000000024E-5</c:v>
                </c:pt>
                <c:pt idx="777" formatCode="0.00E+00">
                  <c:v>2.0423000000000004E-5</c:v>
                </c:pt>
                <c:pt idx="778" formatCode="0.00E+00">
                  <c:v>1.4704100000000004E-5</c:v>
                </c:pt>
                <c:pt idx="779" formatCode="0.00E+00">
                  <c:v>1.8869500000000006E-5</c:v>
                </c:pt>
                <c:pt idx="780" formatCode="0.00E+00">
                  <c:v>1.7669400000000004E-5</c:v>
                </c:pt>
                <c:pt idx="781" formatCode="0.00E+00">
                  <c:v>1.7810600000000005E-5</c:v>
                </c:pt>
                <c:pt idx="782" formatCode="0.00E+00">
                  <c:v>6.928130000000001E-5</c:v>
                </c:pt>
                <c:pt idx="783" formatCode="0.00E+00">
                  <c:v>4.4922600000000023E-5</c:v>
                </c:pt>
                <c:pt idx="784" formatCode="0.00E+00">
                  <c:v>7.0834000000000034E-5</c:v>
                </c:pt>
                <c:pt idx="785" formatCode="0.00E+00">
                  <c:v>1.5974900000000002E-5</c:v>
                </c:pt>
                <c:pt idx="786" formatCode="0.00E+00">
                  <c:v>6.1303200000000033E-5</c:v>
                </c:pt>
                <c:pt idx="787" formatCode="0.00E+00">
                  <c:v>8.424930000000002E-5</c:v>
                </c:pt>
                <c:pt idx="788" formatCode="0.00E+00">
                  <c:v>6.4339100000000016E-5</c:v>
                </c:pt>
                <c:pt idx="789" formatCode="0.00E+00">
                  <c:v>7.4858400000000022E-5</c:v>
                </c:pt>
                <c:pt idx="790" formatCode="0.00E+00">
                  <c:v>1.6045400000000004E-5</c:v>
                </c:pt>
                <c:pt idx="791" formatCode="0.00E+00">
                  <c:v>2.3317400000000001E-5</c:v>
                </c:pt>
                <c:pt idx="792" formatCode="0.00E+00">
                  <c:v>1.5692400000000002E-5</c:v>
                </c:pt>
                <c:pt idx="793" formatCode="0.00E+00">
                  <c:v>5.226570000000001E-5</c:v>
                </c:pt>
                <c:pt idx="794" formatCode="0.00E+00">
                  <c:v>1.7740100000000007E-5</c:v>
                </c:pt>
                <c:pt idx="795" formatCode="0.00E+00">
                  <c:v>3.8144400000000007E-5</c:v>
                </c:pt>
                <c:pt idx="796" formatCode="0.00E+00">
                  <c:v>8.6298300000000027E-5</c:v>
                </c:pt>
                <c:pt idx="797" formatCode="0.00E+00">
                  <c:v>4.5135000000000007E-5</c:v>
                </c:pt>
                <c:pt idx="798" formatCode="0.00E+00">
                  <c:v>1.8728200000000005E-5</c:v>
                </c:pt>
                <c:pt idx="799" formatCode="0.00E+00">
                  <c:v>2.8189499999999998E-5</c:v>
                </c:pt>
                <c:pt idx="800" formatCode="0.00E+00">
                  <c:v>2.0069800000000002E-5</c:v>
                </c:pt>
                <c:pt idx="801" formatCode="0.00E+00">
                  <c:v>2.2752900000000007E-5</c:v>
                </c:pt>
                <c:pt idx="802" formatCode="0.00E+00">
                  <c:v>1.9152100000000003E-5</c:v>
                </c:pt>
                <c:pt idx="803" formatCode="0.00E+00">
                  <c:v>3.8497000000000008E-5</c:v>
                </c:pt>
                <c:pt idx="804" formatCode="0.00E+00">
                  <c:v>1.6116200000000003E-5</c:v>
                </c:pt>
                <c:pt idx="805" formatCode="0.00E+00">
                  <c:v>2.3882300000000007E-5</c:v>
                </c:pt>
                <c:pt idx="806" formatCode="0.00E+00">
                  <c:v>5.1629499999999998E-5</c:v>
                </c:pt>
                <c:pt idx="807" formatCode="0.00E+00">
                  <c:v>8.5732900000000048E-5</c:v>
                </c:pt>
                <c:pt idx="808" formatCode="0.00E+00">
                  <c:v>1.9081300000000007E-5</c:v>
                </c:pt>
                <c:pt idx="809" formatCode="0.00E+00">
                  <c:v>1.8587000000000007E-5</c:v>
                </c:pt>
                <c:pt idx="810" formatCode="0.00E+00">
                  <c:v>3.0025200000000005E-5</c:v>
                </c:pt>
                <c:pt idx="811" formatCode="0.00E+00">
                  <c:v>4.3510300000000009E-5</c:v>
                </c:pt>
                <c:pt idx="812" formatCode="0.00E+00">
                  <c:v>7.3376100000000017E-5</c:v>
                </c:pt>
                <c:pt idx="813" formatCode="0.00E+00">
                  <c:v>8.1000900000000053E-5</c:v>
                </c:pt>
                <c:pt idx="814" formatCode="0.00E+00">
                  <c:v>7.2317200000000033E-5</c:v>
                </c:pt>
                <c:pt idx="815" formatCode="0.00E+00">
                  <c:v>2.8259900000000007E-5</c:v>
                </c:pt>
                <c:pt idx="816" formatCode="0.00E+00">
                  <c:v>7.9165200000000033E-5</c:v>
                </c:pt>
                <c:pt idx="817" formatCode="0.00E+00">
                  <c:v>1.6680900000000008E-5</c:v>
                </c:pt>
                <c:pt idx="818" formatCode="0.00E+00">
                  <c:v>8.8838300000000054E-5</c:v>
                </c:pt>
                <c:pt idx="819" formatCode="0.00E+00">
                  <c:v>2.2752499999999999E-5</c:v>
                </c:pt>
                <c:pt idx="820" formatCode="0.00E+00">
                  <c:v>2.3317400000000001E-5</c:v>
                </c:pt>
                <c:pt idx="821" formatCode="0.00E+00">
                  <c:v>2.7624200000000006E-5</c:v>
                </c:pt>
                <c:pt idx="822" formatCode="0.00E+00">
                  <c:v>4.6334600000000015E-5</c:v>
                </c:pt>
                <c:pt idx="823" formatCode="0.00E+00">
                  <c:v>1.7598700000000001E-5</c:v>
                </c:pt>
                <c:pt idx="824" formatCode="0.00E+00">
                  <c:v>8.3543600000000038E-5</c:v>
                </c:pt>
                <c:pt idx="825" formatCode="0.00E+00">
                  <c:v>4.7888500000000014E-5</c:v>
                </c:pt>
                <c:pt idx="826" formatCode="0.00E+00">
                  <c:v>6.6457200000000032E-5</c:v>
                </c:pt>
                <c:pt idx="827" formatCode="0.00E+00">
                  <c:v>5.925460000000002E-5</c:v>
                </c:pt>
                <c:pt idx="828" formatCode="0.00E+00">
                  <c:v>2.7765500000000007E-5</c:v>
                </c:pt>
                <c:pt idx="829" formatCode="0.00E+00">
                  <c:v>6.8150900000000012E-5</c:v>
                </c:pt>
                <c:pt idx="830" formatCode="0.00E+00">
                  <c:v>7.9447200000000028E-5</c:v>
                </c:pt>
                <c:pt idx="831" formatCode="0.00E+00">
                  <c:v>6.5680900000000017E-5</c:v>
                </c:pt>
                <c:pt idx="832" formatCode="0.00E+00">
                  <c:v>7.5705800000000023E-5</c:v>
                </c:pt>
                <c:pt idx="833" formatCode="0.00E+00">
                  <c:v>2.0775700000000008E-5</c:v>
                </c:pt>
                <c:pt idx="834" formatCode="0.00E+00">
                  <c:v>2.3529399999999999E-5</c:v>
                </c:pt>
                <c:pt idx="835" formatCode="0.00E+00">
                  <c:v>9.3568900000000045E-5</c:v>
                </c:pt>
                <c:pt idx="836" formatCode="0.00E+00">
                  <c:v>9.0531800000000033E-5</c:v>
                </c:pt>
                <c:pt idx="837" formatCode="0.00E+00">
                  <c:v>7.4787400000000029E-5</c:v>
                </c:pt>
                <c:pt idx="838" formatCode="0.00E+00">
                  <c:v>8.368330000000004E-5</c:v>
                </c:pt>
                <c:pt idx="839" formatCode="0.00E+00">
                  <c:v>8.9685400000000048E-5</c:v>
                </c:pt>
                <c:pt idx="840" formatCode="0.00E+00">
                  <c:v>2.0705100000000003E-5</c:v>
                </c:pt>
                <c:pt idx="841" formatCode="0.00E+00">
                  <c:v>3.5178900000000017E-5</c:v>
                </c:pt>
                <c:pt idx="842" formatCode="0.00E+00">
                  <c:v>3.4331800000000009E-5</c:v>
                </c:pt>
                <c:pt idx="843" formatCode="0.00E+00">
                  <c:v>8.0436300000000021E-5</c:v>
                </c:pt>
                <c:pt idx="844" formatCode="0.00E+00">
                  <c:v>8.7144900000000027E-5</c:v>
                </c:pt>
                <c:pt idx="845" formatCode="0.00E+00">
                  <c:v>2.1058100000000004E-5</c:v>
                </c:pt>
                <c:pt idx="846" formatCode="0.00E+00">
                  <c:v>2.5435900000000012E-5</c:v>
                </c:pt>
                <c:pt idx="847" formatCode="0.00E+00">
                  <c:v>8.5166300000000039E-5</c:v>
                </c:pt>
                <c:pt idx="848" formatCode="0.00E+00">
                  <c:v>6.5821100000000013E-5</c:v>
                </c:pt>
                <c:pt idx="849" formatCode="0.00E+00">
                  <c:v>2.0069700000000002E-5</c:v>
                </c:pt>
                <c:pt idx="850" formatCode="0.00E+00">
                  <c:v>1.9999100000000006E-5</c:v>
                </c:pt>
                <c:pt idx="851" formatCode="0.00E+00">
                  <c:v>6.9422000000000028E-5</c:v>
                </c:pt>
                <c:pt idx="852" formatCode="0.00E+00">
                  <c:v>2.0422400000000003E-5</c:v>
                </c:pt>
                <c:pt idx="853" formatCode="0.00E+00">
                  <c:v>8.9896100000000029E-5</c:v>
                </c:pt>
                <c:pt idx="854" formatCode="0.00E+00">
                  <c:v>8.3261100000000035E-5</c:v>
                </c:pt>
                <c:pt idx="855" formatCode="0.00E+00">
                  <c:v>3.7155900000000015E-5</c:v>
                </c:pt>
                <c:pt idx="856" formatCode="0.00E+00">
                  <c:v>5.0994100000000014E-5</c:v>
                </c:pt>
                <c:pt idx="857" formatCode="0.00E+00">
                  <c:v>8.7286000000000004E-5</c:v>
                </c:pt>
                <c:pt idx="858" formatCode="0.00E+00">
                  <c:v>7.9589000000000027E-5</c:v>
                </c:pt>
                <c:pt idx="859" formatCode="0.00E+00">
                  <c:v>1.9928900000000008E-5</c:v>
                </c:pt>
                <c:pt idx="860" formatCode="0.00E+00">
                  <c:v>7.7188900000000016E-5</c:v>
                </c:pt>
                <c:pt idx="861" formatCode="0.00E+00">
                  <c:v>9.1803100000000036E-5</c:v>
                </c:pt>
                <c:pt idx="862" formatCode="0.00E+00">
                  <c:v>3.9485800000000014E-5</c:v>
                </c:pt>
                <c:pt idx="863" formatCode="0.00E+00">
                  <c:v>6.8856400000000007E-5</c:v>
                </c:pt>
                <c:pt idx="864" formatCode="0.00E+00">
                  <c:v>8.9191600000000036E-5</c:v>
                </c:pt>
                <c:pt idx="865" formatCode="0.00E+00">
                  <c:v>2.3458599999999999E-5</c:v>
                </c:pt>
                <c:pt idx="866" formatCode="0.00E+00">
                  <c:v>3.2355200000000005E-5</c:v>
                </c:pt>
                <c:pt idx="867" formatCode="0.00E+00">
                  <c:v>2.6424200000000007E-5</c:v>
                </c:pt>
                <c:pt idx="868" formatCode="0.00E+00">
                  <c:v>6.1797100000000012E-5</c:v>
                </c:pt>
                <c:pt idx="869" formatCode="0.00E+00">
                  <c:v>7.2034200000000009E-5</c:v>
                </c:pt>
                <c:pt idx="870" formatCode="0.00E+00">
                  <c:v>8.5449000000000001E-5</c:v>
                </c:pt>
                <c:pt idx="871" formatCode="0.00E+00">
                  <c:v>6.2361500000000016E-5</c:v>
                </c:pt>
                <c:pt idx="872" formatCode="0.00E+00">
                  <c:v>2.1905500000000002E-5</c:v>
                </c:pt>
                <c:pt idx="873" formatCode="0.00E+00">
                  <c:v>2.1129000000000004E-5</c:v>
                </c:pt>
                <c:pt idx="874" formatCode="0.00E+00">
                  <c:v>2.4164900000000003E-5</c:v>
                </c:pt>
                <c:pt idx="875" formatCode="0.00E+00">
                  <c:v>8.4673300000000028E-5</c:v>
                </c:pt>
                <c:pt idx="876" formatCode="0.00E+00">
                  <c:v>8.9473600000000003E-5</c:v>
                </c:pt>
                <c:pt idx="877" formatCode="0.00E+00">
                  <c:v>1.9151900000000005E-5</c:v>
                </c:pt>
                <c:pt idx="878" formatCode="0.00E+00">
                  <c:v>8.996800000000003E-5</c:v>
                </c:pt>
                <c:pt idx="879" formatCode="0.00E+00">
                  <c:v>7.4292800000000028E-5</c:v>
                </c:pt>
                <c:pt idx="880" formatCode="0.00E+00">
                  <c:v>8.7778400000000013E-5</c:v>
                </c:pt>
                <c:pt idx="881" formatCode="0.00E+00">
                  <c:v>8.8625100000000047E-5</c:v>
                </c:pt>
                <c:pt idx="882" formatCode="0.00E+00">
                  <c:v>9.0603000000000027E-5</c:v>
                </c:pt>
                <c:pt idx="883" formatCode="0.00E+00">
                  <c:v>7.0057600000000012E-5</c:v>
                </c:pt>
                <c:pt idx="884" formatCode="0.00E+00">
                  <c:v>8.8485800000000019E-5</c:v>
                </c:pt>
                <c:pt idx="885" formatCode="0.00E+00">
                  <c:v>6.9351300000000015E-5</c:v>
                </c:pt>
                <c:pt idx="886" formatCode="0.00E+00">
                  <c:v>8.5519500000000027E-5</c:v>
                </c:pt>
                <c:pt idx="887" formatCode="0.00E+00">
                  <c:v>9.1167100000000037E-5</c:v>
                </c:pt>
                <c:pt idx="888" formatCode="0.00E+00">
                  <c:v>2.1693700000000005E-5</c:v>
                </c:pt>
                <c:pt idx="889" formatCode="0.00E+00">
                  <c:v>2.2329200000000006E-5</c:v>
                </c:pt>
                <c:pt idx="890" formatCode="0.00E+00">
                  <c:v>8.7990600000000018E-5</c:v>
                </c:pt>
                <c:pt idx="891" formatCode="0.00E+00">
                  <c:v>2.8824800000000002E-5</c:v>
                </c:pt>
                <c:pt idx="892" formatCode="0.00E+00">
                  <c:v>8.8768800000000044E-5</c:v>
                </c:pt>
                <c:pt idx="893" formatCode="0.00E+00">
                  <c:v>2.3953300000000007E-5</c:v>
                </c:pt>
                <c:pt idx="894" formatCode="0.00E+00">
                  <c:v>6.878640000000003E-5</c:v>
                </c:pt>
                <c:pt idx="895" formatCode="0.00E+00">
                  <c:v>2.2823400000000006E-5</c:v>
                </c:pt>
                <c:pt idx="896" formatCode="0.00E+00">
                  <c:v>2.3458800000000003E-5</c:v>
                </c:pt>
                <c:pt idx="897" formatCode="0.00E+00">
                  <c:v>7.5635000000000017E-5</c:v>
                </c:pt>
                <c:pt idx="898" formatCode="0.00E+00">
                  <c:v>2.9319000000000005E-5</c:v>
                </c:pt>
                <c:pt idx="899" formatCode="0.00E+00">
                  <c:v>6.3561600000000012E-5</c:v>
                </c:pt>
                <c:pt idx="900" formatCode="0.00E+00">
                  <c:v>8.7566700000000017E-5</c:v>
                </c:pt>
                <c:pt idx="901" formatCode="0.00E+00">
                  <c:v>2.7200700000000005E-5</c:v>
                </c:pt>
                <c:pt idx="902" formatCode="0.00E+00">
                  <c:v>8.8202100000000014E-5</c:v>
                </c:pt>
                <c:pt idx="903" formatCode="0.00E+00">
                  <c:v>8.3614300000000051E-5</c:v>
                </c:pt>
                <c:pt idx="904" formatCode="0.00E+00">
                  <c:v>6.0032300000000018E-5</c:v>
                </c:pt>
                <c:pt idx="905" formatCode="0.00E+00">
                  <c:v>6.575030000000002E-5</c:v>
                </c:pt>
                <c:pt idx="906" formatCode="0.00E+00">
                  <c:v>5.7208200000000006E-5</c:v>
                </c:pt>
                <c:pt idx="907" formatCode="0.00E+00">
                  <c:v>2.7200700000000005E-5</c:v>
                </c:pt>
                <c:pt idx="908" formatCode="0.00E+00">
                  <c:v>5.4242200000000014E-5</c:v>
                </c:pt>
                <c:pt idx="909" formatCode="0.00E+00">
                  <c:v>2.2682100000000008E-5</c:v>
                </c:pt>
                <c:pt idx="910" formatCode="0.00E+00">
                  <c:v>2.0705300000000007E-5</c:v>
                </c:pt>
                <c:pt idx="911" formatCode="0.00E+00">
                  <c:v>2.2399900000000002E-5</c:v>
                </c:pt>
                <c:pt idx="912" formatCode="0.00E+00">
                  <c:v>8.3684200000000048E-5</c:v>
                </c:pt>
                <c:pt idx="913" formatCode="0.00E+00">
                  <c:v>7.182300000000002E-5</c:v>
                </c:pt>
                <c:pt idx="914" formatCode="0.00E+00">
                  <c:v>8.5237600000000053E-5</c:v>
                </c:pt>
                <c:pt idx="915" formatCode="0.00E+00">
                  <c:v>2.487120000000001E-5</c:v>
                </c:pt>
                <c:pt idx="916" formatCode="0.00E+00">
                  <c:v>8.8061400000000051E-5</c:v>
                </c:pt>
                <c:pt idx="917" formatCode="0.00E+00">
                  <c:v>3.0237200000000009E-5</c:v>
                </c:pt>
                <c:pt idx="918" formatCode="0.00E+00">
                  <c:v>1.8657900000000003E-5</c:v>
                </c:pt>
                <c:pt idx="919" formatCode="0.00E+00">
                  <c:v>2.5294700000000007E-5</c:v>
                </c:pt>
                <c:pt idx="920" formatCode="0.00E+00">
                  <c:v>4.3298500000000006E-5</c:v>
                </c:pt>
                <c:pt idx="921" formatCode="0.00E+00">
                  <c:v>3.6944100000000004E-5</c:v>
                </c:pt>
                <c:pt idx="922" formatCode="0.00E+00">
                  <c:v>2.9601800000000005E-5</c:v>
                </c:pt>
                <c:pt idx="923" formatCode="0.00E+00">
                  <c:v>2.3670600000000007E-5</c:v>
                </c:pt>
                <c:pt idx="924" formatCode="0.00E+00">
                  <c:v>2.5153300000000002E-5</c:v>
                </c:pt>
                <c:pt idx="925" formatCode="0.00E+00">
                  <c:v>3.8215200000000013E-5</c:v>
                </c:pt>
                <c:pt idx="926" formatCode="0.00E+00">
                  <c:v>3.8991700000000008E-5</c:v>
                </c:pt>
                <c:pt idx="927" formatCode="0.00E+00">
                  <c:v>2.741300000000001E-5</c:v>
                </c:pt>
                <c:pt idx="928" formatCode="0.00E+00">
                  <c:v>2.7553800000000011E-5</c:v>
                </c:pt>
                <c:pt idx="929" formatCode="0.00E+00">
                  <c:v>6.0879700000000013E-5</c:v>
                </c:pt>
                <c:pt idx="930" formatCode="0.00E+00">
                  <c:v>4.9441800000000005E-5</c:v>
                </c:pt>
                <c:pt idx="931" formatCode="0.00E+00">
                  <c:v>8.7708800000000023E-5</c:v>
                </c:pt>
                <c:pt idx="932" formatCode="0.00E+00">
                  <c:v>6.5327400000000007E-5</c:v>
                </c:pt>
                <c:pt idx="933" formatCode="0.00E+00">
                  <c:v>2.1693900000000006E-5</c:v>
                </c:pt>
                <c:pt idx="934" formatCode="0.00E+00">
                  <c:v>6.8434400000000017E-5</c:v>
                </c:pt>
                <c:pt idx="935" formatCode="0.00E+00">
                  <c:v>5.840760000000002E-5</c:v>
                </c:pt>
                <c:pt idx="936" formatCode="0.00E+00">
                  <c:v>8.8414400000000053E-5</c:v>
                </c:pt>
                <c:pt idx="937" formatCode="0.00E+00">
                  <c:v>8.7779100000000022E-5</c:v>
                </c:pt>
                <c:pt idx="938" formatCode="0.00E+00">
                  <c:v>1.4915800000000004E-5</c:v>
                </c:pt>
                <c:pt idx="939" formatCode="0.00E+00">
                  <c:v>2.6353700000000008E-5</c:v>
                </c:pt>
                <c:pt idx="940" formatCode="0.00E+00">
                  <c:v>7.9307200000000046E-5</c:v>
                </c:pt>
                <c:pt idx="941" formatCode="0.00E+00">
                  <c:v>3.7721100000000014E-5</c:v>
                </c:pt>
                <c:pt idx="942" formatCode="0.00E+00">
                  <c:v>3.5179700000000005E-5</c:v>
                </c:pt>
                <c:pt idx="943" formatCode="0.00E+00">
                  <c:v>4.0686400000000004E-5</c:v>
                </c:pt>
                <c:pt idx="944" formatCode="0.00E+00">
                  <c:v>2.0352499999999995E-5</c:v>
                </c:pt>
                <c:pt idx="945" formatCode="0.00E+00">
                  <c:v>5.5724700000000019E-5</c:v>
                </c:pt>
                <c:pt idx="946" formatCode="0.00E+00">
                  <c:v>7.3305500000000012E-5</c:v>
                </c:pt>
                <c:pt idx="947" formatCode="0.00E+00">
                  <c:v>8.7215200000000025E-5</c:v>
                </c:pt>
                <c:pt idx="948" formatCode="0.00E+00">
                  <c:v>8.8415600000000015E-5</c:v>
                </c:pt>
                <c:pt idx="949" formatCode="0.00E+00">
                  <c:v>8.4390800000000026E-5</c:v>
                </c:pt>
                <c:pt idx="950" formatCode="0.00E+00">
                  <c:v>3.0872900000000014E-5</c:v>
                </c:pt>
                <c:pt idx="951" formatCode="0.00E+00">
                  <c:v>4.174600000000001E-5</c:v>
                </c:pt>
                <c:pt idx="952" formatCode="0.00E+00">
                  <c:v>4.4075600000000016E-5</c:v>
                </c:pt>
                <c:pt idx="953" formatCode="0.00E+00">
                  <c:v>7.1187200000000009E-5</c:v>
                </c:pt>
                <c:pt idx="954" formatCode="0.00E+00">
                  <c:v>8.6014200000000034E-5</c:v>
                </c:pt>
                <c:pt idx="955" formatCode="0.00E+00">
                  <c:v>1.9081500000000007E-5</c:v>
                </c:pt>
                <c:pt idx="956" formatCode="0.00E+00">
                  <c:v>5.226570000000001E-5</c:v>
                </c:pt>
                <c:pt idx="957" formatCode="0.00E+00">
                  <c:v>5.480750000000002E-5</c:v>
                </c:pt>
                <c:pt idx="958" formatCode="0.00E+00">
                  <c:v>3.0166500000000003E-5</c:v>
                </c:pt>
                <c:pt idx="959" formatCode="0.00E+00">
                  <c:v>4.9794200000000019E-5</c:v>
                </c:pt>
                <c:pt idx="960" formatCode="0.00E+00">
                  <c:v>5.8055300000000006E-5</c:v>
                </c:pt>
                <c:pt idx="961" formatCode="0.00E+00">
                  <c:v>2.1552900000000005E-5</c:v>
                </c:pt>
                <c:pt idx="962" formatCode="0.00E+00">
                  <c:v>1.9222600000000005E-5</c:v>
                </c:pt>
                <c:pt idx="963" formatCode="0.00E+00">
                  <c:v>3.3132000000000007E-5</c:v>
                </c:pt>
                <c:pt idx="964" formatCode="0.00E+00">
                  <c:v>6.6387000000000013E-5</c:v>
                </c:pt>
                <c:pt idx="965" formatCode="0.00E+00">
                  <c:v>8.2908000000000013E-5</c:v>
                </c:pt>
                <c:pt idx="966" formatCode="0.00E+00">
                  <c:v>8.6297300000000025E-5</c:v>
                </c:pt>
                <c:pt idx="967" formatCode="0.00E+00">
                  <c:v>3.5320800000000009E-5</c:v>
                </c:pt>
                <c:pt idx="968" formatCode="0.00E+00">
                  <c:v>5.6572800000000008E-5</c:v>
                </c:pt>
                <c:pt idx="969" formatCode="0.00E+00">
                  <c:v>5.0853800000000011E-5</c:v>
                </c:pt>
                <c:pt idx="970" formatCode="0.00E+00">
                  <c:v>5.8973800000000008E-5</c:v>
                </c:pt>
                <c:pt idx="971" formatCode="0.00E+00">
                  <c:v>1.7104600000000002E-5</c:v>
                </c:pt>
                <c:pt idx="972" formatCode="0.00E+00">
                  <c:v>8.7355500000000028E-5</c:v>
                </c:pt>
                <c:pt idx="973" formatCode="0.00E+00">
                  <c:v>8.3754600000000081E-5</c:v>
                </c:pt>
                <c:pt idx="974" formatCode="0.00E+00">
                  <c:v>6.5751200000000015E-5</c:v>
                </c:pt>
                <c:pt idx="975" formatCode="0.00E+00">
                  <c:v>7.9307000000000032E-5</c:v>
                </c:pt>
                <c:pt idx="976" formatCode="0.00E+00">
                  <c:v>5.8832300000000016E-5</c:v>
                </c:pt>
                <c:pt idx="977" formatCode="0.00E+00">
                  <c:v>7.669480000000001E-5</c:v>
                </c:pt>
                <c:pt idx="978" formatCode="0.00E+00">
                  <c:v>3.4050000000000008E-5</c:v>
                </c:pt>
                <c:pt idx="979" formatCode="0.00E+00">
                  <c:v>7.8672200000000009E-5</c:v>
                </c:pt>
                <c:pt idx="980" formatCode="0.00E+00">
                  <c:v>8.0577800000000027E-5</c:v>
                </c:pt>
                <c:pt idx="981" formatCode="0.00E+00">
                  <c:v>3.7721200000000014E-5</c:v>
                </c:pt>
                <c:pt idx="982" formatCode="0.00E+00">
                  <c:v>8.2626700000000027E-5</c:v>
                </c:pt>
                <c:pt idx="983" formatCode="0.00E+00">
                  <c:v>4.7888200000000014E-5</c:v>
                </c:pt>
                <c:pt idx="984" formatCode="0.00E+00">
                  <c:v>1.3786300000000004E-5</c:v>
                </c:pt>
                <c:pt idx="985" formatCode="0.00E+00">
                  <c:v>7.6977800000000007E-5</c:v>
                </c:pt>
                <c:pt idx="986" formatCode="0.00E+00">
                  <c:v>2.585990000000001E-5</c:v>
                </c:pt>
                <c:pt idx="987" formatCode="0.00E+00">
                  <c:v>3.0025600000000003E-5</c:v>
                </c:pt>
                <c:pt idx="988" formatCode="0.00E+00">
                  <c:v>8.7780700000000025E-5</c:v>
                </c:pt>
                <c:pt idx="989" formatCode="0.00E+00">
                  <c:v>8.2626400000000033E-5</c:v>
                </c:pt>
                <c:pt idx="990" formatCode="0.00E+00">
                  <c:v>8.4530700000000027E-5</c:v>
                </c:pt>
                <c:pt idx="991" formatCode="0.00E+00">
                  <c:v>7.4435500000000023E-5</c:v>
                </c:pt>
                <c:pt idx="992" formatCode="0.00E+00">
                  <c:v>1.41392E-5</c:v>
                </c:pt>
                <c:pt idx="993" formatCode="0.00E+00">
                  <c:v>8.6650600000000048E-5</c:v>
                </c:pt>
                <c:pt idx="994" formatCode="0.00E+00">
                  <c:v>6.850540000000001E-5</c:v>
                </c:pt>
                <c:pt idx="995" formatCode="0.00E+00">
                  <c:v>2.1058599999999999E-5</c:v>
                </c:pt>
                <c:pt idx="996" formatCode="0.00E+00">
                  <c:v>5.2477500000000014E-5</c:v>
                </c:pt>
                <c:pt idx="997" formatCode="0.00E+00">
                  <c:v>5.593710000000001E-5</c:v>
                </c:pt>
                <c:pt idx="998" formatCode="0.00E+00">
                  <c:v>8.3473900000000014E-5</c:v>
                </c:pt>
                <c:pt idx="999" formatCode="0.00E+00">
                  <c:v>8.7356500000000016E-5</c:v>
                </c:pt>
                <c:pt idx="1000" formatCode="0.00E+00">
                  <c:v>2.8683900000000012E-5</c:v>
                </c:pt>
                <c:pt idx="1001" formatCode="0.00E+00">
                  <c:v>5.8266800000000009E-5</c:v>
                </c:pt>
                <c:pt idx="1002" formatCode="0.00E+00">
                  <c:v>3.4896900000000008E-5</c:v>
                </c:pt>
                <c:pt idx="1003" formatCode="0.00E+00">
                  <c:v>1.8234500000000006E-5</c:v>
                </c:pt>
                <c:pt idx="1004" formatCode="0.00E+00">
                  <c:v>4.9936000000000011E-5</c:v>
                </c:pt>
                <c:pt idx="1005" formatCode="0.00E+00">
                  <c:v>6.6528500000000019E-5</c:v>
                </c:pt>
                <c:pt idx="1006" formatCode="0.00E+00">
                  <c:v>4.6476200000000014E-5</c:v>
                </c:pt>
                <c:pt idx="1007" formatCode="0.00E+00">
                  <c:v>7.7895000000000026E-5</c:v>
                </c:pt>
                <c:pt idx="1008" formatCode="0.00E+00">
                  <c:v>2.1129300000000005E-5</c:v>
                </c:pt>
                <c:pt idx="1009" formatCode="0.00E+00">
                  <c:v>3.567370000000001E-5</c:v>
                </c:pt>
                <c:pt idx="1010" formatCode="0.00E+00">
                  <c:v>1.8658000000000003E-5</c:v>
                </c:pt>
                <c:pt idx="1011" formatCode="0.00E+00">
                  <c:v>8.3472600000000004E-5</c:v>
                </c:pt>
                <c:pt idx="1012" formatCode="0.00E+00">
                  <c:v>8.6014300000000028E-5</c:v>
                </c:pt>
                <c:pt idx="1013" formatCode="0.00E+00">
                  <c:v>4.308720000000001E-5</c:v>
                </c:pt>
                <c:pt idx="1014" formatCode="0.00E+00">
                  <c:v>2.1341300000000005E-5</c:v>
                </c:pt>
                <c:pt idx="1015" formatCode="0.00E+00">
                  <c:v>2.1129300000000005E-5</c:v>
                </c:pt>
                <c:pt idx="1016" formatCode="0.00E+00">
                  <c:v>6.0526400000000011E-5</c:v>
                </c:pt>
                <c:pt idx="1017" formatCode="0.00E+00">
                  <c:v>6.4691500000000016E-5</c:v>
                </c:pt>
                <c:pt idx="1018" formatCode="0.00E+00">
                  <c:v>4.4710600000000019E-5</c:v>
                </c:pt>
                <c:pt idx="1019" formatCode="0.00E+00">
                  <c:v>1.4915900000000002E-5</c:v>
                </c:pt>
                <c:pt idx="1020" formatCode="0.00E+00">
                  <c:v>8.4885500000000019E-5</c:v>
                </c:pt>
                <c:pt idx="1021" formatCode="0.00E+00">
                  <c:v>9.0674500000000028E-5</c:v>
                </c:pt>
                <c:pt idx="1022" formatCode="0.00E+00">
                  <c:v>2.0140699999999998E-5</c:v>
                </c:pt>
                <c:pt idx="1023" formatCode="0.00E+00">
                  <c:v>8.1567400000000028E-5</c:v>
                </c:pt>
                <c:pt idx="1024" formatCode="0.00E+00">
                  <c:v>7.0481700000000013E-5</c:v>
                </c:pt>
                <c:pt idx="1025" formatCode="0.00E+00">
                  <c:v>4.7535100000000005E-5</c:v>
                </c:pt>
                <c:pt idx="1026" formatCode="0.00E+00">
                  <c:v>3.659140000000001E-5</c:v>
                </c:pt>
                <c:pt idx="1027" formatCode="0.00E+00">
                  <c:v>8.6650300000000054E-5</c:v>
                </c:pt>
                <c:pt idx="1028" formatCode="0.00E+00">
                  <c:v>5.1912600000000022E-5</c:v>
                </c:pt>
                <c:pt idx="1029" formatCode="0.00E+00">
                  <c:v>8.6085900000000036E-5</c:v>
                </c:pt>
                <c:pt idx="1030" formatCode="0.00E+00">
                  <c:v>5.4595700000000017E-5</c:v>
                </c:pt>
                <c:pt idx="1031" formatCode="0.00E+00">
                  <c:v>6.3774800000000018E-5</c:v>
                </c:pt>
                <c:pt idx="1032" formatCode="0.00E+00">
                  <c:v>1.7104700000000002E-5</c:v>
                </c:pt>
                <c:pt idx="1033" formatCode="0.00E+00">
                  <c:v>1.7669300000000004E-5</c:v>
                </c:pt>
                <c:pt idx="1034" formatCode="0.00E+00">
                  <c:v>1.8728600000000006E-5</c:v>
                </c:pt>
                <c:pt idx="1035" formatCode="0.00E+00">
                  <c:v>8.7921400000000029E-5</c:v>
                </c:pt>
                <c:pt idx="1036" formatCode="0.00E+00">
                  <c:v>6.3633300000000013E-5</c:v>
                </c:pt>
                <c:pt idx="1037" formatCode="0.00E+00">
                  <c:v>6.4480900000000028E-5</c:v>
                </c:pt>
                <c:pt idx="1038" formatCode="0.00E+00">
                  <c:v>6.0103200000000011E-5</c:v>
                </c:pt>
                <c:pt idx="1039" formatCode="0.00E+00">
                  <c:v>8.898030000000004E-5</c:v>
                </c:pt>
                <c:pt idx="1040" formatCode="0.00E+00">
                  <c:v>4.0192500000000019E-5</c:v>
                </c:pt>
                <c:pt idx="1041" formatCode="0.00E+00">
                  <c:v>2.3741400000000003E-5</c:v>
                </c:pt>
                <c:pt idx="1042" formatCode="0.00E+00">
                  <c:v>3.8709700000000006E-5</c:v>
                </c:pt>
                <c:pt idx="1043" formatCode="0.00E+00">
                  <c:v>1.6186800000000002E-5</c:v>
                </c:pt>
                <c:pt idx="1044" formatCode="0.00E+00">
                  <c:v>6.0879500000000012E-5</c:v>
                </c:pt>
                <c:pt idx="1045" formatCode="0.00E+00">
                  <c:v>5.8761300000000016E-5</c:v>
                </c:pt>
                <c:pt idx="1046" formatCode="0.00E+00">
                  <c:v>1.4633400000000003E-5</c:v>
                </c:pt>
                <c:pt idx="1047" formatCode="0.00E+00">
                  <c:v>1.5198400000000003E-5</c:v>
                </c:pt>
                <c:pt idx="1048" formatCode="0.00E+00">
                  <c:v>5.967930000000001E-5</c:v>
                </c:pt>
                <c:pt idx="1049" formatCode="0.00E+00">
                  <c:v>8.0790300000000039E-5</c:v>
                </c:pt>
                <c:pt idx="1050" formatCode="0.00E+00">
                  <c:v>4.5416900000000023E-5</c:v>
                </c:pt>
                <c:pt idx="1051" formatCode="0.00E+00">
                  <c:v>3.9768800000000005E-5</c:v>
                </c:pt>
                <c:pt idx="1052" formatCode="0.00E+00">
                  <c:v>1.9787900000000008E-5</c:v>
                </c:pt>
                <c:pt idx="1053" formatCode="0.00E+00">
                  <c:v>1.7387100000000008E-5</c:v>
                </c:pt>
                <c:pt idx="1054" formatCode="0.00E+00">
                  <c:v>8.8485700000000053E-5</c:v>
                </c:pt>
                <c:pt idx="1055" formatCode="0.00E+00">
                  <c:v>9.1168900000000028E-5</c:v>
                </c:pt>
                <c:pt idx="1056" formatCode="0.00E+00">
                  <c:v>4.0898000000000014E-5</c:v>
                </c:pt>
                <c:pt idx="1057" formatCode="0.00E+00">
                  <c:v>3.8286200000000006E-5</c:v>
                </c:pt>
                <c:pt idx="1058" formatCode="0.00E+00">
                  <c:v>7.3730200000000028E-5</c:v>
                </c:pt>
                <c:pt idx="1059" formatCode="0.00E+00">
                  <c:v>5.6713700000000019E-5</c:v>
                </c:pt>
                <c:pt idx="1060" formatCode="0.00E+00">
                  <c:v>8.7921300000000022E-5</c:v>
                </c:pt>
                <c:pt idx="1061" formatCode="0.00E+00">
                  <c:v>3.3131900000000007E-5</c:v>
                </c:pt>
                <c:pt idx="1062" formatCode="0.00E+00">
                  <c:v>8.6507800000000033E-5</c:v>
                </c:pt>
                <c:pt idx="1063" formatCode="0.00E+00">
                  <c:v>8.5096900000000049E-5</c:v>
                </c:pt>
                <c:pt idx="1064" formatCode="0.00E+00">
                  <c:v>3.701490000000001E-5</c:v>
                </c:pt>
                <c:pt idx="1065" formatCode="0.00E+00">
                  <c:v>4.8735700000000015E-5</c:v>
                </c:pt>
                <c:pt idx="1066" formatCode="0.00E+00">
                  <c:v>7.6554500000000007E-5</c:v>
                </c:pt>
                <c:pt idx="1067" formatCode="0.00E+00">
                  <c:v>8.6932000000000014E-5</c:v>
                </c:pt>
                <c:pt idx="1068" formatCode="0.00E+00">
                  <c:v>8.8273600000000015E-5</c:v>
                </c:pt>
                <c:pt idx="1069" formatCode="0.00E+00">
                  <c:v>7.6906000000000012E-5</c:v>
                </c:pt>
                <c:pt idx="1070" formatCode="0.00E+00">
                  <c:v>3.4826200000000009E-5</c:v>
                </c:pt>
                <c:pt idx="1071" formatCode="0.00E+00">
                  <c:v>5.360700000000001E-5</c:v>
                </c:pt>
                <c:pt idx="1072" formatCode="0.00E+00">
                  <c:v>6.4691900000000017E-5</c:v>
                </c:pt>
                <c:pt idx="1073" formatCode="0.00E+00">
                  <c:v>9.0251400000000028E-5</c:v>
                </c:pt>
                <c:pt idx="1074" formatCode="0.00E+00">
                  <c:v>3.934460000000001E-5</c:v>
                </c:pt>
                <c:pt idx="1075" formatCode="0.00E+00">
                  <c:v>2.3106099999999999E-5</c:v>
                </c:pt>
                <c:pt idx="1076" formatCode="0.00E+00">
                  <c:v>3.4755400000000009E-5</c:v>
                </c:pt>
                <c:pt idx="1077" formatCode="0.00E+00">
                  <c:v>8.6790500000000049E-5</c:v>
                </c:pt>
                <c:pt idx="1078" formatCode="0.00E+00">
                  <c:v>3.567370000000001E-5</c:v>
                </c:pt>
                <c:pt idx="1079" formatCode="0.00E+00">
                  <c:v>8.6932400000000015E-5</c:v>
                </c:pt>
                <c:pt idx="1080" formatCode="0.00E+00">
                  <c:v>6.0526400000000011E-5</c:v>
                </c:pt>
                <c:pt idx="1081" formatCode="0.00E+00">
                  <c:v>9.1592900000000049E-5</c:v>
                </c:pt>
                <c:pt idx="1082" formatCode="0.00E+00">
                  <c:v>2.6918100000000002E-5</c:v>
                </c:pt>
                <c:pt idx="1083" formatCode="0.00E+00">
                  <c:v>9.0392000000000039E-5</c:v>
                </c:pt>
                <c:pt idx="1084" formatCode="0.00E+00">
                  <c:v>4.8735000000000014E-5</c:v>
                </c:pt>
                <c:pt idx="1085" formatCode="0.00E+00">
                  <c:v>9.123950000000002E-5</c:v>
                </c:pt>
                <c:pt idx="1086" formatCode="0.00E+00">
                  <c:v>8.5873400000000037E-5</c:v>
                </c:pt>
                <c:pt idx="1087" formatCode="0.00E+00">
                  <c:v>7.4647100000000012E-5</c:v>
                </c:pt>
                <c:pt idx="1088" formatCode="0.00E+00">
                  <c:v>7.1257500000000007E-5</c:v>
                </c:pt>
                <c:pt idx="1089" formatCode="0.00E+00">
                  <c:v>9.1238400000000038E-5</c:v>
                </c:pt>
                <c:pt idx="1090" formatCode="0.00E+00">
                  <c:v>2.0564000000000002E-5</c:v>
                </c:pt>
                <c:pt idx="1091" formatCode="0.00E+00">
                  <c:v>9.0461900000000036E-5</c:v>
                </c:pt>
                <c:pt idx="1092" formatCode="0.00E+00">
                  <c:v>9.3568800000000052E-5</c:v>
                </c:pt>
                <c:pt idx="1093" formatCode="0.00E+00">
                  <c:v>2.3176300000000004E-5</c:v>
                </c:pt>
                <c:pt idx="1094" formatCode="0.00E+00">
                  <c:v>9.0462700000000024E-5</c:v>
                </c:pt>
                <c:pt idx="1095" formatCode="0.00E+00">
                  <c:v>8.9332500000000053E-5</c:v>
                </c:pt>
                <c:pt idx="1096" formatCode="0.00E+00">
                  <c:v>8.6579100000000019E-5</c:v>
                </c:pt>
                <c:pt idx="1097" formatCode="0.00E+00">
                  <c:v>8.9473900000000024E-5</c:v>
                </c:pt>
                <c:pt idx="1098" formatCode="0.00E+00">
                  <c:v>3.5814600000000008E-5</c:v>
                </c:pt>
                <c:pt idx="1099" formatCode="0.00E+00">
                  <c:v>7.0411000000000014E-5</c:v>
                </c:pt>
                <c:pt idx="1100" formatCode="0.00E+00">
                  <c:v>2.5647500000000008E-5</c:v>
                </c:pt>
                <c:pt idx="1101" formatCode="0.00E+00">
                  <c:v>9.1733200000000025E-5</c:v>
                </c:pt>
                <c:pt idx="1102" formatCode="0.00E+00">
                  <c:v>5.6572200000000014E-5</c:v>
                </c:pt>
                <c:pt idx="1103" formatCode="0.00E+00">
                  <c:v>8.7072600000000024E-5</c:v>
                </c:pt>
                <c:pt idx="1104" formatCode="0.00E+00">
                  <c:v>5.3677800000000003E-5</c:v>
                </c:pt>
                <c:pt idx="1105" formatCode="0.00E+00">
                  <c:v>3.9415200000000015E-5</c:v>
                </c:pt>
                <c:pt idx="1106" formatCode="0.00E+00">
                  <c:v>3.6238300000000015E-5</c:v>
                </c:pt>
                <c:pt idx="1107" formatCode="0.00E+00">
                  <c:v>2.9107100000000008E-5</c:v>
                </c:pt>
                <c:pt idx="1108" formatCode="0.00E+00">
                  <c:v>8.4531300000000042E-5</c:v>
                </c:pt>
                <c:pt idx="1109" formatCode="0.00E+00">
                  <c:v>9.3780700000000035E-5</c:v>
                </c:pt>
                <c:pt idx="1110" formatCode="0.00E+00">
                  <c:v>2.7624300000000006E-5</c:v>
                </c:pt>
                <c:pt idx="1111" formatCode="0.00E+00">
                  <c:v>7.7823500000000025E-5</c:v>
                </c:pt>
                <c:pt idx="1112" formatCode="0.00E+00">
                  <c:v>8.8697200000000049E-5</c:v>
                </c:pt>
                <c:pt idx="1113" formatCode="0.00E+00">
                  <c:v>8.9614600000000028E-5</c:v>
                </c:pt>
                <c:pt idx="1114" formatCode="0.00E+00">
                  <c:v>5.1559600000000007E-5</c:v>
                </c:pt>
                <c:pt idx="1115" formatCode="0.00E+00">
                  <c:v>9.2437700000000004E-5</c:v>
                </c:pt>
                <c:pt idx="1116" formatCode="0.00E+00">
                  <c:v>6.9280300000000022E-5</c:v>
                </c:pt>
                <c:pt idx="1117" formatCode="0.00E+00">
                  <c:v>3.9274100000000004E-5</c:v>
                </c:pt>
                <c:pt idx="1118" formatCode="0.00E+00">
                  <c:v>8.8626200000000043E-5</c:v>
                </c:pt>
                <c:pt idx="1119" formatCode="0.00E+00">
                  <c:v>2.7200900000000006E-5</c:v>
                </c:pt>
                <c:pt idx="1120" formatCode="0.00E+00">
                  <c:v>2.5082900000000007E-5</c:v>
                </c:pt>
                <c:pt idx="1121" formatCode="0.00E+00">
                  <c:v>2.2258800000000008E-5</c:v>
                </c:pt>
                <c:pt idx="1122" formatCode="0.00E+00">
                  <c:v>2.3600000000000004E-5</c:v>
                </c:pt>
                <c:pt idx="1123" formatCode="0.00E+00">
                  <c:v>3.1437300000000012E-5</c:v>
                </c:pt>
                <c:pt idx="1124" formatCode="0.00E+00">
                  <c:v>8.7143800000000004E-5</c:v>
                </c:pt>
                <c:pt idx="1125" formatCode="0.00E+00">
                  <c:v>2.8189300000000008E-5</c:v>
                </c:pt>
                <c:pt idx="1126" formatCode="0.00E+00">
                  <c:v>7.4646700000000025E-5</c:v>
                </c:pt>
                <c:pt idx="1127" formatCode="0.00E+00">
                  <c:v>6.9775000000000016E-5</c:v>
                </c:pt>
                <c:pt idx="1128" formatCode="0.00E+00">
                  <c:v>7.5353100000000016E-5</c:v>
                </c:pt>
                <c:pt idx="1129" formatCode="0.00E+00">
                  <c:v>9.1520700000000067E-5</c:v>
                </c:pt>
                <c:pt idx="1130" formatCode="0.00E+00">
                  <c:v>8.5873800000000025E-5</c:v>
                </c:pt>
                <c:pt idx="1131" formatCode="0.00E+00">
                  <c:v>2.3882500000000004E-5</c:v>
                </c:pt>
                <c:pt idx="1132" formatCode="0.00E+00">
                  <c:v>6.5963600000000034E-5</c:v>
                </c:pt>
                <c:pt idx="1133" formatCode="0.00E+00">
                  <c:v>9.3355200000000031E-5</c:v>
                </c:pt>
                <c:pt idx="1134" formatCode="0.00E+00">
                  <c:v>7.3728300000000017E-5</c:v>
                </c:pt>
                <c:pt idx="1135" formatCode="0.00E+00">
                  <c:v>4.3298700000000006E-5</c:v>
                </c:pt>
                <c:pt idx="1136" formatCode="0.00E+00">
                  <c:v>4.6405200000000008E-5</c:v>
                </c:pt>
                <c:pt idx="1137" formatCode="0.00E+00">
                  <c:v>8.3613700000000036E-5</c:v>
                </c:pt>
                <c:pt idx="1138" formatCode="0.00E+00">
                  <c:v>8.4390300000000031E-5</c:v>
                </c:pt>
                <c:pt idx="1139" formatCode="0.00E+00">
                  <c:v>8.7285200000000002E-5</c:v>
                </c:pt>
                <c:pt idx="1140" formatCode="0.00E+00">
                  <c:v>3.3201900000000005E-5</c:v>
                </c:pt>
                <c:pt idx="1141" formatCode="0.00E+00">
                  <c:v>9.1520700000000067E-5</c:v>
                </c:pt>
                <c:pt idx="1142" formatCode="0.00E+00">
                  <c:v>4.668770000000001E-5</c:v>
                </c:pt>
                <c:pt idx="1143" formatCode="0.00E+00">
                  <c:v>2.9389700000000008E-5</c:v>
                </c:pt>
                <c:pt idx="1144" formatCode="0.00E+00">
                  <c:v>3.2426000000000011E-5</c:v>
                </c:pt>
                <c:pt idx="1145" formatCode="0.00E+00">
                  <c:v>3.9979600000000006E-5</c:v>
                </c:pt>
                <c:pt idx="1146" formatCode="0.00E+00">
                  <c:v>9.081460000000003E-5</c:v>
                </c:pt>
                <c:pt idx="1147" formatCode="0.00E+00">
                  <c:v>7.9165100000000026E-5</c:v>
                </c:pt>
                <c:pt idx="1148" formatCode="0.00E+00">
                  <c:v>3.1790000000000006E-5</c:v>
                </c:pt>
                <c:pt idx="1149" formatCode="0.00E+00">
                  <c:v>8.6437400000000014E-5</c:v>
                </c:pt>
                <c:pt idx="1150" formatCode="0.00E+00">
                  <c:v>4.6616900000000004E-5</c:v>
                </c:pt>
                <c:pt idx="1151" formatCode="0.00E+00">
                  <c:v>4.506360000000002E-5</c:v>
                </c:pt>
                <c:pt idx="1152" formatCode="0.00E+00">
                  <c:v>3.0095700000000011E-5</c:v>
                </c:pt>
                <c:pt idx="1153" formatCode="0.00E+00">
                  <c:v>4.9582800000000016E-5</c:v>
                </c:pt>
                <c:pt idx="1154" formatCode="0.00E+00">
                  <c:v>2.6777300000000005E-5</c:v>
                </c:pt>
                <c:pt idx="1155" formatCode="0.00E+00">
                  <c:v>2.254100000000001E-5</c:v>
                </c:pt>
                <c:pt idx="1156" formatCode="0.00E+00">
                  <c:v>5.4736500000000027E-5</c:v>
                </c:pt>
                <c:pt idx="1157" formatCode="0.00E+00">
                  <c:v>8.4460600000000016E-5</c:v>
                </c:pt>
                <c:pt idx="1158" formatCode="0.00E+00">
                  <c:v>6.4762100000000022E-5</c:v>
                </c:pt>
                <c:pt idx="1159" formatCode="0.00E+00">
                  <c:v>8.693150000000002E-5</c:v>
                </c:pt>
                <c:pt idx="1160" formatCode="0.00E+00">
                  <c:v>2.6282800000000005E-5</c:v>
                </c:pt>
                <c:pt idx="1161" formatCode="0.00E+00">
                  <c:v>8.629640000000003E-5</c:v>
                </c:pt>
                <c:pt idx="1162" formatCode="0.00E+00">
                  <c:v>7.7541300000000016E-5</c:v>
                </c:pt>
                <c:pt idx="1163" formatCode="0.00E+00">
                  <c:v>4.8735200000000014E-5</c:v>
                </c:pt>
                <c:pt idx="1164" formatCode="0.00E+00">
                  <c:v>8.0647800000000031E-5</c:v>
                </c:pt>
                <c:pt idx="1165" formatCode="0.00E+00">
                  <c:v>6.6315500000000012E-5</c:v>
                </c:pt>
                <c:pt idx="1166" formatCode="0.00E+00">
                  <c:v>7.0622200000000016E-5</c:v>
                </c:pt>
                <c:pt idx="1167" formatCode="0.00E+00">
                  <c:v>2.0634700000000008E-5</c:v>
                </c:pt>
                <c:pt idx="1168" formatCode="0.00E+00">
                  <c:v>3.2849200000000011E-5</c:v>
                </c:pt>
                <c:pt idx="1169" formatCode="0.00E+00">
                  <c:v>8.7354900000000067E-5</c:v>
                </c:pt>
                <c:pt idx="1170" formatCode="0.00E+00">
                  <c:v>8.3259500000000032E-5</c:v>
                </c:pt>
                <c:pt idx="1171" formatCode="0.00E+00">
                  <c:v>9.2792200000000016E-5</c:v>
                </c:pt>
                <c:pt idx="1172" formatCode="0.00E+00">
                  <c:v>2.0352200000000005E-5</c:v>
                </c:pt>
                <c:pt idx="1173" formatCode="0.00E+00">
                  <c:v>8.8766500000000045E-5</c:v>
                </c:pt>
                <c:pt idx="1174" formatCode="0.00E+00">
                  <c:v>8.9755800000000067E-5</c:v>
                </c:pt>
                <c:pt idx="1175" formatCode="0.00E+00">
                  <c:v>8.4390100000000017E-5</c:v>
                </c:pt>
                <c:pt idx="1176" formatCode="0.00E+00">
                  <c:v>4.4640300000000007E-5</c:v>
                </c:pt>
                <c:pt idx="1177" formatCode="0.00E+00">
                  <c:v>2.2258800000000008E-5</c:v>
                </c:pt>
                <c:pt idx="1178" formatCode="0.00E+00">
                  <c:v>2.0846700000000005E-5</c:v>
                </c:pt>
                <c:pt idx="1179" formatCode="0.00E+00">
                  <c:v>2.755370000000001E-5</c:v>
                </c:pt>
                <c:pt idx="1180" formatCode="0.00E+00">
                  <c:v>2.1693700000000005E-5</c:v>
                </c:pt>
                <c:pt idx="1181" formatCode="0.00E+00">
                  <c:v>9.0462500000000037E-5</c:v>
                </c:pt>
                <c:pt idx="1182" formatCode="0.00E+00">
                  <c:v>3.2496200000000009E-5</c:v>
                </c:pt>
                <c:pt idx="1183" formatCode="0.00E+00">
                  <c:v>6.5821600000000007E-5</c:v>
                </c:pt>
                <c:pt idx="1184" formatCode="0.00E+00">
                  <c:v>8.7425200000000038E-5</c:v>
                </c:pt>
                <c:pt idx="1185" formatCode="0.00E+00">
                  <c:v>3.3908300000000009E-5</c:v>
                </c:pt>
                <c:pt idx="1186" formatCode="0.00E+00">
                  <c:v>2.5435600000000011E-5</c:v>
                </c:pt>
                <c:pt idx="1187" formatCode="0.00E+00">
                  <c:v>8.1848400000000034E-5</c:v>
                </c:pt>
                <c:pt idx="1188" formatCode="0.00E+00">
                  <c:v>7.9235900000000032E-5</c:v>
                </c:pt>
                <c:pt idx="1189" formatCode="0.00E+00">
                  <c:v>3.7791700000000006E-5</c:v>
                </c:pt>
                <c:pt idx="1190" formatCode="0.00E+00">
                  <c:v>2.9036600000000002E-5</c:v>
                </c:pt>
                <c:pt idx="1191" formatCode="0.00E+00">
                  <c:v>8.9332500000000053E-5</c:v>
                </c:pt>
                <c:pt idx="1192" formatCode="0.00E+00">
                  <c:v>6.8645099999999998E-5</c:v>
                </c:pt>
                <c:pt idx="1193" formatCode="0.00E+00">
                  <c:v>2.7694700000000008E-5</c:v>
                </c:pt>
                <c:pt idx="1194" formatCode="0.00E+00">
                  <c:v>8.8486300000000027E-5</c:v>
                </c:pt>
                <c:pt idx="1195" formatCode="0.00E+00">
                  <c:v>8.7708100000000015E-5</c:v>
                </c:pt>
                <c:pt idx="1196" formatCode="0.00E+00">
                  <c:v>8.9050500000000031E-5</c:v>
                </c:pt>
                <c:pt idx="1197" formatCode="0.00E+00">
                  <c:v>8.4602700000000036E-5</c:v>
                </c:pt>
                <c:pt idx="1198" formatCode="0.00E+00">
                  <c:v>7.528240000000003E-5</c:v>
                </c:pt>
                <c:pt idx="1199" formatCode="0.00E+00">
                  <c:v>8.2695700000000015E-5</c:v>
                </c:pt>
                <c:pt idx="1200" formatCode="0.00E+00">
                  <c:v>2.6000500000000003E-5</c:v>
                </c:pt>
                <c:pt idx="1201" formatCode="0.00E+00">
                  <c:v>4.9370200000000011E-5</c:v>
                </c:pt>
                <c:pt idx="1202" formatCode="0.00E+00">
                  <c:v>4.2309500000000012E-5</c:v>
                </c:pt>
                <c:pt idx="1203" formatCode="0.00E+00">
                  <c:v>8.9191600000000036E-5</c:v>
                </c:pt>
                <c:pt idx="1204" formatCode="0.00E+00">
                  <c:v>8.8909200000000053E-5</c:v>
                </c:pt>
                <c:pt idx="1205" formatCode="0.00E+00">
                  <c:v>9.0320400000000031E-5</c:v>
                </c:pt>
                <c:pt idx="1206" formatCode="0.00E+00">
                  <c:v>8.9898000000000067E-5</c:v>
                </c:pt>
                <c:pt idx="1207" formatCode="0.00E+00">
                  <c:v>5.9324900000000012E-5</c:v>
                </c:pt>
                <c:pt idx="1208" formatCode="0.00E+00">
                  <c:v>4.7110900000000017E-5</c:v>
                </c:pt>
                <c:pt idx="1209" formatCode="0.00E+00">
                  <c:v>1.8022200000000005E-5</c:v>
                </c:pt>
                <c:pt idx="1210" formatCode="0.00E+00">
                  <c:v>8.6508400000000034E-5</c:v>
                </c:pt>
                <c:pt idx="1211" formatCode="0.00E+00">
                  <c:v>8.1353000000000019E-5</c:v>
                </c:pt>
                <c:pt idx="1212" formatCode="0.00E+00">
                  <c:v>5.7914000000000022E-5</c:v>
                </c:pt>
                <c:pt idx="1213" formatCode="0.00E+00">
                  <c:v>7.8035900000000016E-5</c:v>
                </c:pt>
                <c:pt idx="1214" formatCode="0.00E+00">
                  <c:v>6.4833100000000028E-5</c:v>
                </c:pt>
                <c:pt idx="1215" formatCode="0.00E+00">
                  <c:v>2.6635900000000014E-5</c:v>
                </c:pt>
                <c:pt idx="1216" formatCode="0.00E+00">
                  <c:v>3.1437200000000011E-5</c:v>
                </c:pt>
                <c:pt idx="1217" formatCode="0.00E+00">
                  <c:v>1.8728400000000005E-5</c:v>
                </c:pt>
                <c:pt idx="1218" formatCode="0.00E+00">
                  <c:v>6.3914400000000013E-5</c:v>
                </c:pt>
                <c:pt idx="1219" formatCode="0.00E+00">
                  <c:v>6.3844500000000015E-5</c:v>
                </c:pt>
                <c:pt idx="1220" formatCode="0.00E+00">
                  <c:v>2.028180000000001E-5</c:v>
                </c:pt>
                <c:pt idx="1221" formatCode="0.00E+00">
                  <c:v>3.3414100000000009E-5</c:v>
                </c:pt>
                <c:pt idx="1222" formatCode="0.00E+00">
                  <c:v>5.7843600000000023E-5</c:v>
                </c:pt>
                <c:pt idx="1223" formatCode="0.00E+00">
                  <c:v>8.5449400000000016E-5</c:v>
                </c:pt>
                <c:pt idx="1224" formatCode="0.00E+00">
                  <c:v>4.930040000000002E-5</c:v>
                </c:pt>
                <c:pt idx="1225" formatCode="0.00E+00">
                  <c:v>7.8389300000000032E-5</c:v>
                </c:pt>
                <c:pt idx="1226" formatCode="0.00E+00">
                  <c:v>8.7144200000000005E-5</c:v>
                </c:pt>
                <c:pt idx="1227" formatCode="0.00E+00">
                  <c:v>6.991760000000003E-5</c:v>
                </c:pt>
                <c:pt idx="1228" formatCode="0.00E+00">
                  <c:v>4.0403800000000008E-5</c:v>
                </c:pt>
                <c:pt idx="1229" formatCode="0.00E+00">
                  <c:v>5.6854600000000016E-5</c:v>
                </c:pt>
                <c:pt idx="1230" formatCode="0.00E+00">
                  <c:v>9.1027700000000016E-5</c:v>
                </c:pt>
                <c:pt idx="1231" formatCode="0.00E+00">
                  <c:v>8.2767100000000036E-5</c:v>
                </c:pt>
                <c:pt idx="1232" formatCode="0.00E+00">
                  <c:v>2.6424200000000007E-5</c:v>
                </c:pt>
                <c:pt idx="1233" formatCode="0.00E+00">
                  <c:v>7.3729200000000012E-5</c:v>
                </c:pt>
                <c:pt idx="1234" formatCode="0.00E+00">
                  <c:v>6.9775500000000023E-5</c:v>
                </c:pt>
                <c:pt idx="1235" formatCode="0.00E+00">
                  <c:v>2.1270600000000003E-5</c:v>
                </c:pt>
                <c:pt idx="1236" formatCode="0.00E+00">
                  <c:v>5.7561000000000014E-5</c:v>
                </c:pt>
                <c:pt idx="1237" formatCode="0.00E+00">
                  <c:v>3.1296500000000008E-5</c:v>
                </c:pt>
                <c:pt idx="1238" formatCode="0.00E+00">
                  <c:v>7.0411600000000029E-5</c:v>
                </c:pt>
                <c:pt idx="1239" formatCode="0.00E+00">
                  <c:v>3.9133800000000015E-5</c:v>
                </c:pt>
                <c:pt idx="1240" formatCode="0.00E+00">
                  <c:v>8.6932700000000022E-5</c:v>
                </c:pt>
                <c:pt idx="1241" formatCode="0.00E+00">
                  <c:v>1.7810700000000002E-5</c:v>
                </c:pt>
                <c:pt idx="1242" formatCode="0.00E+00">
                  <c:v>1.8163500000000007E-5</c:v>
                </c:pt>
                <c:pt idx="1243" formatCode="0.00E+00">
                  <c:v>5.1771600000000004E-5</c:v>
                </c:pt>
                <c:pt idx="1244" formatCode="0.00E+00">
                  <c:v>6.6951500000000011E-5</c:v>
                </c:pt>
                <c:pt idx="1245" formatCode="0.00E+00">
                  <c:v>8.6791100000000037E-5</c:v>
                </c:pt>
                <c:pt idx="1246" formatCode="0.00E+00">
                  <c:v>6.8716100000000018E-5</c:v>
                </c:pt>
                <c:pt idx="1247" formatCode="0.00E+00">
                  <c:v>6.4974700000000013E-5</c:v>
                </c:pt>
                <c:pt idx="1248" formatCode="0.00E+00">
                  <c:v>8.5449500000000023E-5</c:v>
                </c:pt>
                <c:pt idx="1249" formatCode="0.00E+00">
                  <c:v>8.5378800000000024E-5</c:v>
                </c:pt>
                <c:pt idx="1250" formatCode="0.00E+00">
                  <c:v>1.7598800000000005E-5</c:v>
                </c:pt>
                <c:pt idx="1251" formatCode="0.00E+00">
                  <c:v>5.6784300000000011E-5</c:v>
                </c:pt>
                <c:pt idx="1252" formatCode="0.00E+00">
                  <c:v>1.4915800000000004E-5</c:v>
                </c:pt>
                <c:pt idx="1253" formatCode="0.00E+00">
                  <c:v>8.8487200000000022E-5</c:v>
                </c:pt>
                <c:pt idx="1254" formatCode="0.00E+00">
                  <c:v>8.523830000000002E-5</c:v>
                </c:pt>
                <c:pt idx="1255" formatCode="0.00E+00">
                  <c:v>8.8627300000000052E-5</c:v>
                </c:pt>
                <c:pt idx="1256" formatCode="0.00E+00">
                  <c:v>7.4718100000000033E-5</c:v>
                </c:pt>
                <c:pt idx="1257" formatCode="0.00E+00">
                  <c:v>8.6086600000000017E-5</c:v>
                </c:pt>
                <c:pt idx="1258" formatCode="0.00E+00">
                  <c:v>8.6086000000000016E-5</c:v>
                </c:pt>
                <c:pt idx="1259" formatCode="0.00E+00">
                  <c:v>4.1181399999999998E-5</c:v>
                </c:pt>
                <c:pt idx="1260" formatCode="0.00E+00">
                  <c:v>2.6989300000000006E-5</c:v>
                </c:pt>
                <c:pt idx="1261" formatCode="0.00E+00">
                  <c:v>6.2362000000000024E-5</c:v>
                </c:pt>
                <c:pt idx="1262" formatCode="0.00E+00">
                  <c:v>1.3856700000000004E-5</c:v>
                </c:pt>
                <c:pt idx="1263" formatCode="0.00E+00">
                  <c:v>6.4763100000000024E-5</c:v>
                </c:pt>
                <c:pt idx="1264" formatCode="0.00E+00">
                  <c:v>5.6361100000000012E-5</c:v>
                </c:pt>
                <c:pt idx="1265" formatCode="0.00E+00">
                  <c:v>8.7850700000000016E-5</c:v>
                </c:pt>
                <c:pt idx="1266" formatCode="0.00E+00">
                  <c:v>8.6298200000000007E-5</c:v>
                </c:pt>
                <c:pt idx="1267" formatCode="0.00E+00">
                  <c:v>2.0423100000000008E-5</c:v>
                </c:pt>
                <c:pt idx="1268" formatCode="0.00E+00">
                  <c:v>3.482660000000001E-5</c:v>
                </c:pt>
                <c:pt idx="1269" formatCode="0.00E+00">
                  <c:v>2.7554100000000008E-5</c:v>
                </c:pt>
                <c:pt idx="1270" formatCode="0.00E+00">
                  <c:v>2.2400100000000006E-5</c:v>
                </c:pt>
                <c:pt idx="1271" formatCode="0.00E+00">
                  <c:v>8.6862400000000038E-5</c:v>
                </c:pt>
                <c:pt idx="1272" formatCode="0.00E+00">
                  <c:v>2.2117800000000007E-5</c:v>
                </c:pt>
                <c:pt idx="1273" formatCode="0.00E+00">
                  <c:v>1.7952000000000004E-5</c:v>
                </c:pt>
                <c:pt idx="1274" formatCode="0.00E+00">
                  <c:v>8.368500000000005E-5</c:v>
                </c:pt>
                <c:pt idx="1275" formatCode="0.00E+00">
                  <c:v>7.3447800000000019E-5</c:v>
                </c:pt>
                <c:pt idx="1276" formatCode="0.00E+00">
                  <c:v>5.0500300000000008E-5</c:v>
                </c:pt>
                <c:pt idx="1277" formatCode="0.00E+00">
                  <c:v>1.4633500000000003E-5</c:v>
                </c:pt>
                <c:pt idx="1278" formatCode="0.00E+00">
                  <c:v>2.7483700000000006E-5</c:v>
                </c:pt>
                <c:pt idx="1279" formatCode="0.00E+00">
                  <c:v>5.06418E-5</c:v>
                </c:pt>
                <c:pt idx="1280" formatCode="0.00E+00">
                  <c:v>1.7316600000000003E-5</c:v>
                </c:pt>
                <c:pt idx="1281" formatCode="0.00E+00">
                  <c:v>8.820480000000004E-5</c:v>
                </c:pt>
                <c:pt idx="1282" formatCode="0.00E+00">
                  <c:v>4.7747200000000016E-5</c:v>
                </c:pt>
                <c:pt idx="1283" formatCode="0.00E+00">
                  <c:v>8.4743900000000034E-5</c:v>
                </c:pt>
                <c:pt idx="1284" formatCode="0.00E+00">
                  <c:v>8.6085600000000015E-5</c:v>
                </c:pt>
                <c:pt idx="1285" formatCode="0.00E+00">
                  <c:v>8.0437800000000018E-5</c:v>
                </c:pt>
                <c:pt idx="1286" formatCode="0.00E+00">
                  <c:v>8.6085000000000014E-5</c:v>
                </c:pt>
                <c:pt idx="1287" formatCode="0.00E+00">
                  <c:v>8.9051300000000046E-5</c:v>
                </c:pt>
                <c:pt idx="1288" formatCode="0.00E+00">
                  <c:v>2.487130000000001E-5</c:v>
                </c:pt>
                <c:pt idx="1289" formatCode="0.00E+00">
                  <c:v>1.9223100000000006E-5</c:v>
                </c:pt>
                <c:pt idx="1290" formatCode="0.00E+00">
                  <c:v>3.0025300000000005E-5</c:v>
                </c:pt>
                <c:pt idx="1291" formatCode="0.00E+00">
                  <c:v>8.0720700000000035E-5</c:v>
                </c:pt>
                <c:pt idx="1292" formatCode="0.00E+00">
                  <c:v>1.5904500000000007E-5</c:v>
                </c:pt>
                <c:pt idx="1293" formatCode="0.00E+00">
                  <c:v>8.7355900000000029E-5</c:v>
                </c:pt>
                <c:pt idx="1294" formatCode="0.00E+00">
                  <c:v>5.4666000000000022E-5</c:v>
                </c:pt>
                <c:pt idx="1295" formatCode="0.00E+00">
                  <c:v>8.8134300000000041E-5</c:v>
                </c:pt>
                <c:pt idx="1296" formatCode="0.00E+00">
                  <c:v>3.5814800000000008E-5</c:v>
                </c:pt>
                <c:pt idx="1297" formatCode="0.00E+00">
                  <c:v>3.9062800000000008E-5</c:v>
                </c:pt>
                <c:pt idx="1298" formatCode="0.00E+00">
                  <c:v>8.4179000000000035E-5</c:v>
                </c:pt>
                <c:pt idx="1299" formatCode="0.00E+00">
                  <c:v>7.6624600000000018E-5</c:v>
                </c:pt>
                <c:pt idx="1300" formatCode="0.00E+00">
                  <c:v>4.4076000000000016E-5</c:v>
                </c:pt>
                <c:pt idx="1301" formatCode="0.00E+00">
                  <c:v>7.2810900000000025E-5</c:v>
                </c:pt>
                <c:pt idx="1302" formatCode="0.00E+00">
                  <c:v>1.5904200000000003E-5</c:v>
                </c:pt>
                <c:pt idx="1303" formatCode="0.00E+00">
                  <c:v>8.5026900000000031E-5</c:v>
                </c:pt>
                <c:pt idx="1304" formatCode="0.00E+00">
                  <c:v>2.6636500000000008E-5</c:v>
                </c:pt>
                <c:pt idx="1305" formatCode="0.00E+00">
                  <c:v>8.1991200000000022E-5</c:v>
                </c:pt>
                <c:pt idx="1306" formatCode="0.00E+00">
                  <c:v>1.5622100000000004E-5</c:v>
                </c:pt>
                <c:pt idx="1307" formatCode="0.00E+00">
                  <c:v>2.0776300000000006E-5</c:v>
                </c:pt>
                <c:pt idx="1308" formatCode="0.00E+00">
                  <c:v>2.5365400000000003E-5</c:v>
                </c:pt>
                <c:pt idx="1309" formatCode="0.00E+00">
                  <c:v>1.7810900000000003E-5</c:v>
                </c:pt>
                <c:pt idx="1310" formatCode="0.00E+00">
                  <c:v>7.8600900000000008E-5</c:v>
                </c:pt>
                <c:pt idx="1311" formatCode="0.00E+00">
                  <c:v>2.8189800000000002E-5</c:v>
                </c:pt>
                <c:pt idx="1312" formatCode="0.00E+00">
                  <c:v>4.718190000000001E-5</c:v>
                </c:pt>
                <c:pt idx="1313" formatCode="0.00E+00">
                  <c:v>6.2644500000000013E-5</c:v>
                </c:pt>
                <c:pt idx="1314" formatCode="0.00E+00">
                  <c:v>7.9236900000000007E-5</c:v>
                </c:pt>
                <c:pt idx="1315" formatCode="0.00E+00">
                  <c:v>3.9627800000000014E-5</c:v>
                </c:pt>
                <c:pt idx="1316" formatCode="0.00E+00">
                  <c:v>4.979500000000002E-5</c:v>
                </c:pt>
                <c:pt idx="1317" formatCode="0.00E+00">
                  <c:v>8.6508300000000027E-5</c:v>
                </c:pt>
                <c:pt idx="1318" formatCode="0.00E+00">
                  <c:v>8.4673400000000049E-5</c:v>
                </c:pt>
                <c:pt idx="1319" formatCode="0.00E+00">
                  <c:v>5.5796200000000027E-5</c:v>
                </c:pt>
                <c:pt idx="1320" formatCode="0.00E+00">
                  <c:v>7.6694600000000009E-5</c:v>
                </c:pt>
                <c:pt idx="1321" formatCode="0.00E+00">
                  <c:v>8.3826000000000061E-5</c:v>
                </c:pt>
                <c:pt idx="1322" formatCode="0.00E+00">
                  <c:v>7.6130100000000012E-5</c:v>
                </c:pt>
                <c:pt idx="1323" formatCode="0.00E+00">
                  <c:v>8.7427400000000016E-5</c:v>
                </c:pt>
                <c:pt idx="1324" formatCode="0.00E+00">
                  <c:v>2.3247300000000007E-5</c:v>
                </c:pt>
                <c:pt idx="1325" formatCode="0.00E+00">
                  <c:v>5.6290500000000013E-5</c:v>
                </c:pt>
                <c:pt idx="1326" formatCode="0.00E+00">
                  <c:v>7.4646800000000019E-5</c:v>
                </c:pt>
                <c:pt idx="1327" formatCode="0.00E+00">
                  <c:v>8.1990300000000027E-5</c:v>
                </c:pt>
                <c:pt idx="1328" formatCode="0.00E+00">
                  <c:v>3.0802100000000008E-5</c:v>
                </c:pt>
                <c:pt idx="1329" formatCode="0.00E+00">
                  <c:v>8.2837400000000035E-5</c:v>
                </c:pt>
                <c:pt idx="1330" formatCode="0.00E+00">
                  <c:v>2.2682500000000002E-5</c:v>
                </c:pt>
                <c:pt idx="1331" formatCode="0.00E+00">
                  <c:v>8.4108900000000038E-5</c:v>
                </c:pt>
                <c:pt idx="1332" formatCode="0.00E+00">
                  <c:v>2.8754500000000001E-5</c:v>
                </c:pt>
                <c:pt idx="1333" formatCode="0.00E+00">
                  <c:v>8.4320400000000034E-5</c:v>
                </c:pt>
                <c:pt idx="1334" formatCode="0.00E+00">
                  <c:v>8.9334000000000036E-5</c:v>
                </c:pt>
                <c:pt idx="1335" formatCode="0.00E+00">
                  <c:v>7.1753300000000023E-5</c:v>
                </c:pt>
                <c:pt idx="1336" formatCode="0.00E+00">
                  <c:v>1.7528400000000003E-5</c:v>
                </c:pt>
                <c:pt idx="1337" formatCode="0.00E+00">
                  <c:v>8.3685400000000051E-5</c:v>
                </c:pt>
                <c:pt idx="1338" formatCode="0.00E+00">
                  <c:v>1.8587300000000004E-5</c:v>
                </c:pt>
                <c:pt idx="1339" formatCode="0.00E+00">
                  <c:v>8.8556500000000046E-5</c:v>
                </c:pt>
                <c:pt idx="1340" formatCode="0.00E+00">
                  <c:v>8.6015400000000037E-5</c:v>
                </c:pt>
                <c:pt idx="1341" formatCode="0.00E+00">
                  <c:v>2.0493500000000006E-5</c:v>
                </c:pt>
                <c:pt idx="1342" formatCode="0.00E+00">
                  <c:v>6.6457300000000012E-5</c:v>
                </c:pt>
                <c:pt idx="1343" formatCode="0.00E+00">
                  <c:v>4.252170000000001E-5</c:v>
                </c:pt>
                <c:pt idx="1344" formatCode="0.00E+00">
                  <c:v>2.2682200000000011E-5</c:v>
                </c:pt>
                <c:pt idx="1345" formatCode="0.00E+00">
                  <c:v>1.5763000000000005E-5</c:v>
                </c:pt>
                <c:pt idx="1346" formatCode="0.00E+00">
                  <c:v>4.2875700000000007E-5</c:v>
                </c:pt>
                <c:pt idx="1347" formatCode="0.00E+00">
                  <c:v>2.7907300000000013E-5</c:v>
                </c:pt>
                <c:pt idx="1348" formatCode="0.00E+00">
                  <c:v>8.5308600000000005E-5</c:v>
                </c:pt>
                <c:pt idx="1349" formatCode="0.00E+00">
                  <c:v>6.2220500000000019E-5</c:v>
                </c:pt>
                <c:pt idx="1350" formatCode="0.00E+00">
                  <c:v>2.254100000000001E-5</c:v>
                </c:pt>
                <c:pt idx="1351" formatCode="0.00E+00">
                  <c:v>1.8375400000000004E-5</c:v>
                </c:pt>
                <c:pt idx="1352" formatCode="0.00E+00">
                  <c:v>8.7427700000000024E-5</c:v>
                </c:pt>
                <c:pt idx="1353" formatCode="0.00E+00">
                  <c:v>3.5179500000000004E-5</c:v>
                </c:pt>
                <c:pt idx="1354" formatCode="0.00E+00">
                  <c:v>8.5661700000000014E-5</c:v>
                </c:pt>
                <c:pt idx="1355" formatCode="0.00E+00">
                  <c:v>2.7695200000000009E-5</c:v>
                </c:pt>
                <c:pt idx="1356" formatCode="0.00E+00">
                  <c:v>8.975620000000004E-5</c:v>
                </c:pt>
                <c:pt idx="1357" formatCode="0.00E+00">
                  <c:v>3.6309000000000008E-5</c:v>
                </c:pt>
                <c:pt idx="1358" formatCode="0.00E+00">
                  <c:v>7.1328900000000014E-5</c:v>
                </c:pt>
                <c:pt idx="1359" formatCode="0.00E+00">
                  <c:v>3.9627000000000005E-5</c:v>
                </c:pt>
                <c:pt idx="1360" formatCode="0.00E+00">
                  <c:v>9.4980000000000016E-5</c:v>
                </c:pt>
                <c:pt idx="1361" formatCode="0.00E+00">
                  <c:v>7.9165400000000033E-5</c:v>
                </c:pt>
                <c:pt idx="1362" formatCode="0.00E+00">
                  <c:v>3.9556900000000007E-5</c:v>
                </c:pt>
                <c:pt idx="1363" formatCode="0.00E+00">
                  <c:v>3.2143100000000014E-5</c:v>
                </c:pt>
                <c:pt idx="1364" formatCode="0.00E+00">
                  <c:v>4.5628399999999998E-5</c:v>
                </c:pt>
                <c:pt idx="1365" formatCode="0.00E+00">
                  <c:v>4.8734900000000013E-5</c:v>
                </c:pt>
                <c:pt idx="1366" formatCode="0.00E+00">
                  <c:v>9.4132500000000034E-5</c:v>
                </c:pt>
                <c:pt idx="1367" formatCode="0.00E+00">
                  <c:v>6.779780000000003E-5</c:v>
                </c:pt>
                <c:pt idx="1368" formatCode="0.00E+00">
                  <c:v>7.7542000000000011E-5</c:v>
                </c:pt>
                <c:pt idx="1369" formatCode="0.00E+00">
                  <c:v>9.4063200000000038E-5</c:v>
                </c:pt>
                <c:pt idx="1370" formatCode="0.00E+00">
                  <c:v>3.5038100000000006E-5</c:v>
                </c:pt>
                <c:pt idx="1371" formatCode="0.00E+00">
                  <c:v>2.0140500000000001E-5</c:v>
                </c:pt>
                <c:pt idx="1372" formatCode="0.00E+00">
                  <c:v>2.5859300000000008E-5</c:v>
                </c:pt>
                <c:pt idx="1373" formatCode="0.00E+00">
                  <c:v>8.8839000000000048E-5</c:v>
                </c:pt>
                <c:pt idx="1374" formatCode="0.00E+00">
                  <c:v>1.9928600000000008E-5</c:v>
                </c:pt>
                <c:pt idx="1375" formatCode="0.00E+00">
                  <c:v>2.5577100000000003E-5</c:v>
                </c:pt>
                <c:pt idx="1376" formatCode="0.00E+00">
                  <c:v>3.5461900000000014E-5</c:v>
                </c:pt>
                <c:pt idx="1377" formatCode="0.00E+00">
                  <c:v>6.2220600000000012E-5</c:v>
                </c:pt>
                <c:pt idx="1378" formatCode="0.00E+00">
                  <c:v>2.2117400000000003E-5</c:v>
                </c:pt>
                <c:pt idx="1379" formatCode="0.00E+00">
                  <c:v>9.2580200000000025E-5</c:v>
                </c:pt>
                <c:pt idx="1380" formatCode="0.00E+00">
                  <c:v>8.4813800000000018E-5</c:v>
                </c:pt>
                <c:pt idx="1381" formatCode="0.00E+00">
                  <c:v>8.5873000000000037E-5</c:v>
                </c:pt>
                <c:pt idx="1382" formatCode="0.00E+00">
                  <c:v>3.4685200000000005E-5</c:v>
                </c:pt>
                <c:pt idx="1383" formatCode="0.00E+00">
                  <c:v>5.8408200000000014E-5</c:v>
                </c:pt>
                <c:pt idx="1384" formatCode="0.00E+00">
                  <c:v>7.7753500000000021E-5</c:v>
                </c:pt>
                <c:pt idx="1385" formatCode="0.00E+00">
                  <c:v>3.8638600000000006E-5</c:v>
                </c:pt>
                <c:pt idx="1386" formatCode="0.00E+00">
                  <c:v>9.0815200000000018E-5</c:v>
                </c:pt>
                <c:pt idx="1387" formatCode="0.00E+00">
                  <c:v>8.7144000000000018E-5</c:v>
                </c:pt>
                <c:pt idx="1388" formatCode="0.00E+00">
                  <c:v>6.5751400000000016E-5</c:v>
                </c:pt>
                <c:pt idx="1389" formatCode="0.00E+00">
                  <c:v>8.5518900000000066E-5</c:v>
                </c:pt>
                <c:pt idx="1390" formatCode="0.00E+00">
                  <c:v>2.7553900000000011E-5</c:v>
                </c:pt>
                <c:pt idx="1391" formatCode="0.00E+00">
                  <c:v>6.066690000000002E-5</c:v>
                </c:pt>
                <c:pt idx="1392" formatCode="0.00E+00">
                  <c:v>9.0108700000000034E-5</c:v>
                </c:pt>
                <c:pt idx="1393" formatCode="0.00E+00">
                  <c:v>8.4248300000000018E-5</c:v>
                </c:pt>
                <c:pt idx="1394" formatCode="0.00E+00">
                  <c:v>6.5962500000000024E-5</c:v>
                </c:pt>
                <c:pt idx="1395" formatCode="0.00E+00">
                  <c:v>2.1976100000000008E-5</c:v>
                </c:pt>
                <c:pt idx="1396" formatCode="0.00E+00">
                  <c:v>7.6199800000000009E-5</c:v>
                </c:pt>
                <c:pt idx="1397" formatCode="0.00E+00">
                  <c:v>5.4524900000000004E-5</c:v>
                </c:pt>
                <c:pt idx="1398" formatCode="0.00E+00">
                  <c:v>2.1552500000000004E-5</c:v>
                </c:pt>
                <c:pt idx="1399" formatCode="0.00E+00">
                  <c:v>8.0647900000000038E-5</c:v>
                </c:pt>
                <c:pt idx="1400" formatCode="0.00E+00">
                  <c:v>9.0814900000000051E-5</c:v>
                </c:pt>
                <c:pt idx="1401" formatCode="0.00E+00">
                  <c:v>7.5422900000000033E-5</c:v>
                </c:pt>
                <c:pt idx="1402" formatCode="0.00E+00">
                  <c:v>3.334340000000001E-5</c:v>
                </c:pt>
                <c:pt idx="1403" formatCode="0.00E+00">
                  <c:v>8.3542500000000029E-5</c:v>
                </c:pt>
                <c:pt idx="1404" formatCode="0.00E+00">
                  <c:v>7.9448600000000031E-5</c:v>
                </c:pt>
                <c:pt idx="1405" formatCode="0.00E+00">
                  <c:v>2.9319000000000005E-5</c:v>
                </c:pt>
                <c:pt idx="1406" formatCode="0.00E+00">
                  <c:v>3.6025500000000016E-5</c:v>
                </c:pt>
                <c:pt idx="1407" formatCode="0.00E+00">
                  <c:v>4.2945500000000004E-5</c:v>
                </c:pt>
                <c:pt idx="1408" formatCode="0.00E+00">
                  <c:v>9.3215100000000028E-5</c:v>
                </c:pt>
                <c:pt idx="1409" formatCode="0.00E+00">
                  <c:v>5.6006900000000014E-5</c:v>
                </c:pt>
                <c:pt idx="1410" formatCode="0.00E+00">
                  <c:v>4.6546300000000005E-5</c:v>
                </c:pt>
                <c:pt idx="1411" formatCode="0.00E+00">
                  <c:v>2.2329200000000006E-5</c:v>
                </c:pt>
                <c:pt idx="1412" formatCode="0.00E+00">
                  <c:v>2.5364999999999999E-5</c:v>
                </c:pt>
                <c:pt idx="1413" formatCode="0.00E+00">
                  <c:v>9.0249800000000025E-5</c:v>
                </c:pt>
                <c:pt idx="1414" formatCode="0.00E+00">
                  <c:v>8.5872400000000035E-5</c:v>
                </c:pt>
                <c:pt idx="1415" formatCode="0.00E+00">
                  <c:v>9.1944700000000035E-5</c:v>
                </c:pt>
                <c:pt idx="1416" formatCode="0.00E+00">
                  <c:v>8.1353900000000014E-5</c:v>
                </c:pt>
                <c:pt idx="1417" formatCode="0.00E+00">
                  <c:v>2.9742700000000002E-5</c:v>
                </c:pt>
                <c:pt idx="1418" formatCode="0.00E+00">
                  <c:v>6.2573800000000014E-5</c:v>
                </c:pt>
                <c:pt idx="1419" formatCode="0.00E+00">
                  <c:v>2.3388300000000004E-5</c:v>
                </c:pt>
                <c:pt idx="1420" formatCode="0.00E+00">
                  <c:v>2.5012400000000005E-5</c:v>
                </c:pt>
                <c:pt idx="1421" formatCode="0.00E+00">
                  <c:v>3.0942500000000004E-5</c:v>
                </c:pt>
                <c:pt idx="1422" formatCode="0.00E+00">
                  <c:v>3.1437300000000012E-5</c:v>
                </c:pt>
                <c:pt idx="1423" formatCode="0.00E+00">
                  <c:v>4.4781300000000011E-5</c:v>
                </c:pt>
                <c:pt idx="1424" formatCode="0.00E+00">
                  <c:v>2.5647700000000005E-5</c:v>
                </c:pt>
                <c:pt idx="1425" formatCode="0.00E+00">
                  <c:v>7.7541700000000017E-5</c:v>
                </c:pt>
                <c:pt idx="1426" formatCode="0.00E+00">
                  <c:v>7.9659400000000032E-5</c:v>
                </c:pt>
                <c:pt idx="1427" formatCode="0.00E+00">
                  <c:v>6.8292400000000017E-5</c:v>
                </c:pt>
                <c:pt idx="1428" formatCode="0.00E+00">
                  <c:v>8.8908300000000031E-5</c:v>
                </c:pt>
                <c:pt idx="1429" formatCode="0.00E+00">
                  <c:v>8.2978400000000019E-5</c:v>
                </c:pt>
                <c:pt idx="1430" formatCode="0.00E+00">
                  <c:v>2.2682200000000011E-5</c:v>
                </c:pt>
                <c:pt idx="1431" formatCode="0.00E+00">
                  <c:v>8.7920900000000048E-5</c:v>
                </c:pt>
                <c:pt idx="1432" formatCode="0.00E+00">
                  <c:v>5.6571599999999999E-5</c:v>
                </c:pt>
                <c:pt idx="1433" formatCode="0.00E+00">
                  <c:v>9.3497700000000038E-5</c:v>
                </c:pt>
                <c:pt idx="1434" formatCode="0.00E+00">
                  <c:v>7.6199300000000014E-5</c:v>
                </c:pt>
                <c:pt idx="1435" formatCode="0.00E+00">
                  <c:v>2.4164699999999996E-5</c:v>
                </c:pt>
                <c:pt idx="1436" formatCode="0.00E+00">
                  <c:v>2.6636000000000011E-5</c:v>
                </c:pt>
                <c:pt idx="1437" formatCode="0.00E+00">
                  <c:v>2.8048300000000007E-5</c:v>
                </c:pt>
                <c:pt idx="1438" formatCode="0.00E+00">
                  <c:v>4.7676000000000009E-5</c:v>
                </c:pt>
                <c:pt idx="1439" formatCode="0.00E+00">
                  <c:v>6.4903000000000026E-5</c:v>
                </c:pt>
                <c:pt idx="1440" formatCode="0.00E+00">
                  <c:v>9.2438400000000053E-5</c:v>
                </c:pt>
                <c:pt idx="1441" formatCode="0.00E+00">
                  <c:v>3.1154900000000009E-5</c:v>
                </c:pt>
                <c:pt idx="1442" formatCode="0.00E+00">
                  <c:v>9.0320400000000031E-5</c:v>
                </c:pt>
                <c:pt idx="1443" formatCode="0.00E+00">
                  <c:v>3.6308800000000007E-5</c:v>
                </c:pt>
                <c:pt idx="1444" formatCode="0.00E+00">
                  <c:v>2.3529399999999999E-5</c:v>
                </c:pt>
                <c:pt idx="1445" formatCode="0.00E+00">
                  <c:v>9.6957700000000036E-5</c:v>
                </c:pt>
                <c:pt idx="1446" formatCode="0.00E+00">
                  <c:v>9.4204100000000029E-5</c:v>
                </c:pt>
                <c:pt idx="1447" formatCode="0.00E+00">
                  <c:v>3.5108300000000004E-5</c:v>
                </c:pt>
                <c:pt idx="1448" formatCode="0.00E+00">
                  <c:v>8.9826700000000053E-5</c:v>
                </c:pt>
                <c:pt idx="1449" formatCode="0.00E+00">
                  <c:v>2.487100000000001E-5</c:v>
                </c:pt>
                <c:pt idx="1450" formatCode="0.00E+00">
                  <c:v>2.9742600000000002E-5</c:v>
                </c:pt>
                <c:pt idx="1451" formatCode="0.00E+00">
                  <c:v>1.9646400000000006E-5</c:v>
                </c:pt>
                <c:pt idx="1452" formatCode="0.00E+00">
                  <c:v>3.8709300000000006E-5</c:v>
                </c:pt>
                <c:pt idx="1453" formatCode="0.00E+00">
                  <c:v>9.0320400000000031E-5</c:v>
                </c:pt>
                <c:pt idx="1454" formatCode="0.00E+00">
                  <c:v>4.3722600000000021E-5</c:v>
                </c:pt>
                <c:pt idx="1455" formatCode="0.00E+00">
                  <c:v>3.0307300000000011E-5</c:v>
                </c:pt>
                <c:pt idx="1456" formatCode="0.00E+00">
                  <c:v>9.5050600000000048E-5</c:v>
                </c:pt>
                <c:pt idx="1457" formatCode="0.00E+00">
                  <c:v>8.9049300000000028E-5</c:v>
                </c:pt>
                <c:pt idx="1458" formatCode="0.00E+00">
                  <c:v>8.1991000000000035E-5</c:v>
                </c:pt>
                <c:pt idx="1459" formatCode="0.00E+00">
                  <c:v>9.2509400000000019E-5</c:v>
                </c:pt>
                <c:pt idx="1460" formatCode="0.00E+00">
                  <c:v>2.9813000000000007E-5</c:v>
                </c:pt>
                <c:pt idx="1461" formatCode="0.00E+00">
                  <c:v>9.201540000000002E-5</c:v>
                </c:pt>
                <c:pt idx="1462" formatCode="0.00E+00">
                  <c:v>8.1283000000000001E-5</c:v>
                </c:pt>
                <c:pt idx="1463" formatCode="0.00E+00">
                  <c:v>2.3317400000000001E-5</c:v>
                </c:pt>
                <c:pt idx="1464" formatCode="0.00E+00">
                  <c:v>3.8991700000000008E-5</c:v>
                </c:pt>
                <c:pt idx="1465" formatCode="0.00E+00">
                  <c:v>4.6687600000000003E-5</c:v>
                </c:pt>
                <c:pt idx="1466" formatCode="0.00E+00">
                  <c:v>6.4832200000000033E-5</c:v>
                </c:pt>
                <c:pt idx="1467" formatCode="0.00E+00">
                  <c:v>4.1180800000000004E-5</c:v>
                </c:pt>
                <c:pt idx="1468" formatCode="0.00E+00">
                  <c:v>7.5493700000000026E-5</c:v>
                </c:pt>
                <c:pt idx="1469" formatCode="0.00E+00">
                  <c:v>8.9475100000000013E-5</c:v>
                </c:pt>
                <c:pt idx="1470" formatCode="0.00E+00">
                  <c:v>3.284900000000001E-5</c:v>
                </c:pt>
                <c:pt idx="1471" formatCode="0.00E+00">
                  <c:v>9.201540000000002E-5</c:v>
                </c:pt>
                <c:pt idx="1472" formatCode="0.00E+00">
                  <c:v>3.4967500000000007E-5</c:v>
                </c:pt>
                <c:pt idx="1473" formatCode="0.00E+00">
                  <c:v>7.2599500000000022E-5</c:v>
                </c:pt>
                <c:pt idx="1474" formatCode="0.00E+00">
                  <c:v>9.3569100000000032E-5</c:v>
                </c:pt>
                <c:pt idx="1475" formatCode="0.00E+00">
                  <c:v>8.4601700000000034E-5</c:v>
                </c:pt>
                <c:pt idx="1476" formatCode="0.00E+00">
                  <c:v>2.3812000000000005E-5</c:v>
                </c:pt>
                <c:pt idx="1477" formatCode="0.00E+00">
                  <c:v>2.4729600000000001E-5</c:v>
                </c:pt>
                <c:pt idx="1478" formatCode="0.00E+00">
                  <c:v>3.4684800000000004E-5</c:v>
                </c:pt>
                <c:pt idx="1479" formatCode="0.00E+00">
                  <c:v>3.7438600000000011E-5</c:v>
                </c:pt>
                <c:pt idx="1480" formatCode="0.00E+00">
                  <c:v>8.9756900000000062E-5</c:v>
                </c:pt>
                <c:pt idx="1481" formatCode="0.00E+00">
                  <c:v>6.3562300000000033E-5</c:v>
                </c:pt>
                <c:pt idx="1482" formatCode="0.00E+00">
                  <c:v>7.7259100000000007E-5</c:v>
                </c:pt>
                <c:pt idx="1483" formatCode="0.00E+00">
                  <c:v>5.4383500000000019E-5</c:v>
                </c:pt>
                <c:pt idx="1484" formatCode="0.00E+00">
                  <c:v>2.190590000000001E-5</c:v>
                </c:pt>
                <c:pt idx="1485" formatCode="0.00E+00">
                  <c:v>3.8991600000000008E-5</c:v>
                </c:pt>
                <c:pt idx="1486" formatCode="0.00E+00">
                  <c:v>9.7239800000000024E-5</c:v>
                </c:pt>
                <c:pt idx="1487" formatCode="0.00E+00">
                  <c:v>5.8831700000000015E-5</c:v>
                </c:pt>
                <c:pt idx="1488" formatCode="0.00E+00">
                  <c:v>4.5911000000000015E-5</c:v>
                </c:pt>
                <c:pt idx="1489" formatCode="0.00E+00">
                  <c:v>2.5082900000000007E-5</c:v>
                </c:pt>
                <c:pt idx="1490" formatCode="0.00E+00">
                  <c:v>3.3837800000000017E-5</c:v>
                </c:pt>
                <c:pt idx="1491" formatCode="0.00E+00">
                  <c:v>7.9518500000000028E-5</c:v>
                </c:pt>
                <c:pt idx="1492" formatCode="0.00E+00">
                  <c:v>9.1732900000000017E-5</c:v>
                </c:pt>
                <c:pt idx="1493" formatCode="0.00E+00">
                  <c:v>6.2714400000000024E-5</c:v>
                </c:pt>
                <c:pt idx="1494" formatCode="0.00E+00">
                  <c:v>7.5140600000000017E-5</c:v>
                </c:pt>
                <c:pt idx="1495" formatCode="0.00E+00">
                  <c:v>4.1533300000000004E-5</c:v>
                </c:pt>
                <c:pt idx="1496" formatCode="0.00E+00">
                  <c:v>3.3061400000000008E-5</c:v>
                </c:pt>
                <c:pt idx="1497" formatCode="0.00E+00">
                  <c:v>8.1071400000000038E-5</c:v>
                </c:pt>
                <c:pt idx="1498" formatCode="0.00E+00">
                  <c:v>2.9389700000000008E-5</c:v>
                </c:pt>
                <c:pt idx="1499" formatCode="0.00E+00">
                  <c:v>4.2733600000000021E-5</c:v>
                </c:pt>
                <c:pt idx="1500" formatCode="0.00E+00">
                  <c:v>5.3042000000000005E-5</c:v>
                </c:pt>
                <c:pt idx="1501" formatCode="0.00E+00">
                  <c:v>8.5519000000000019E-5</c:v>
                </c:pt>
                <c:pt idx="1502" formatCode="0.00E+00">
                  <c:v>2.9107000000000008E-5</c:v>
                </c:pt>
                <c:pt idx="1503" formatCode="0.00E+00">
                  <c:v>9.3569800000000041E-5</c:v>
                </c:pt>
                <c:pt idx="1504" formatCode="0.00E+00">
                  <c:v>9.1380500000000004E-5</c:v>
                </c:pt>
                <c:pt idx="1505" formatCode="0.00E+00">
                  <c:v>2.5788699999999999E-5</c:v>
                </c:pt>
                <c:pt idx="1506" formatCode="0.00E+00">
                  <c:v>3.6097300000000011E-5</c:v>
                </c:pt>
                <c:pt idx="1507" formatCode="0.00E+00">
                  <c:v>5.7913500000000021E-5</c:v>
                </c:pt>
                <c:pt idx="1508" formatCode="0.00E+00">
                  <c:v>4.6617000000000011E-5</c:v>
                </c:pt>
                <c:pt idx="1509" formatCode="0.00E+00">
                  <c:v>3.5744000000000009E-5</c:v>
                </c:pt>
                <c:pt idx="1510" formatCode="0.00E+00">
                  <c:v>9.3427000000000053E-5</c:v>
                </c:pt>
                <c:pt idx="1511" formatCode="0.00E+00">
                  <c:v>5.1488900000000015E-5</c:v>
                </c:pt>
                <c:pt idx="1512" formatCode="0.00E+00">
                  <c:v>9.3992300000000039E-5</c:v>
                </c:pt>
                <c:pt idx="1513" formatCode="0.00E+00">
                  <c:v>3.4190800000000005E-5</c:v>
                </c:pt>
                <c:pt idx="1514" formatCode="0.00E+00">
                  <c:v>9.3427900000000048E-5</c:v>
                </c:pt>
                <c:pt idx="1515" formatCode="0.00E+00">
                  <c:v>9.2086000000000053E-5</c:v>
                </c:pt>
                <c:pt idx="1516" formatCode="0.00E+00">
                  <c:v>9.0744800000000053E-5</c:v>
                </c:pt>
                <c:pt idx="1517" formatCode="0.00E+00">
                  <c:v>2.1835100000000011E-5</c:v>
                </c:pt>
                <c:pt idx="1518" formatCode="0.00E+00">
                  <c:v>3.1578100000000009E-5</c:v>
                </c:pt>
                <c:pt idx="1519" formatCode="0.00E+00">
                  <c:v>4.3933500000000009E-5</c:v>
                </c:pt>
                <c:pt idx="1520" formatCode="0.00E+00">
                  <c:v>6.6386900000000033E-5</c:v>
                </c:pt>
                <c:pt idx="1521" formatCode="0.00E+00">
                  <c:v>7.0834300000000014E-5</c:v>
                </c:pt>
                <c:pt idx="1522" formatCode="0.00E+00">
                  <c:v>9.2298200000000003E-5</c:v>
                </c:pt>
                <c:pt idx="1523" formatCode="0.00E+00">
                  <c:v>2.2611800000000006E-5</c:v>
                </c:pt>
                <c:pt idx="1524" formatCode="0.00E+00">
                  <c:v>3.6309100000000008E-5</c:v>
                </c:pt>
                <c:pt idx="1525" formatCode="0.00E+00">
                  <c:v>2.1976000000000004E-5</c:v>
                </c:pt>
                <c:pt idx="1526" formatCode="0.00E+00">
                  <c:v>2.9036600000000002E-5</c:v>
                </c:pt>
                <c:pt idx="1527" formatCode="0.00E+00">
                  <c:v>9.1169200000000035E-5</c:v>
                </c:pt>
                <c:pt idx="1528" formatCode="0.00E+00">
                  <c:v>3.7580300000000017E-5</c:v>
                </c:pt>
                <c:pt idx="1529" formatCode="0.00E+00">
                  <c:v>2.2823600000000003E-5</c:v>
                </c:pt>
                <c:pt idx="1530" formatCode="0.00E+00">
                  <c:v>5.6572600000000015E-5</c:v>
                </c:pt>
                <c:pt idx="1531" formatCode="0.00E+00">
                  <c:v>4.8524100000000005E-5</c:v>
                </c:pt>
                <c:pt idx="1532" formatCode="0.00E+00">
                  <c:v>2.3247400000000004E-5</c:v>
                </c:pt>
                <c:pt idx="1533" formatCode="0.00E+00">
                  <c:v>6.4056400000000012E-5</c:v>
                </c:pt>
                <c:pt idx="1534" formatCode="0.00E+00">
                  <c:v>9.2157300000000054E-5</c:v>
                </c:pt>
                <c:pt idx="1535" formatCode="0.00E+00">
                  <c:v>8.8415300000000034E-5</c:v>
                </c:pt>
                <c:pt idx="1536" formatCode="0.00E+00">
                  <c:v>9.1734700000000049E-5</c:v>
                </c:pt>
                <c:pt idx="1537" formatCode="0.00E+00">
                  <c:v>2.7977600000000011E-5</c:v>
                </c:pt>
                <c:pt idx="1538" formatCode="0.00E+00">
                  <c:v>8.9334000000000036E-5</c:v>
                </c:pt>
                <c:pt idx="1539" formatCode="0.00E+00">
                  <c:v>2.487100000000001E-5</c:v>
                </c:pt>
                <c:pt idx="1540" formatCode="0.00E+00">
                  <c:v>2.2258600000000004E-5</c:v>
                </c:pt>
                <c:pt idx="1541" formatCode="0.00E+00">
                  <c:v>8.5661400000000033E-5</c:v>
                </c:pt>
                <c:pt idx="1542" formatCode="0.00E+00">
                  <c:v>2.0987900000000003E-5</c:v>
                </c:pt>
                <c:pt idx="1543" formatCode="0.00E+00">
                  <c:v>8.7779700000000023E-5</c:v>
                </c:pt>
                <c:pt idx="1544" formatCode="0.00E+00">
                  <c:v>7.9871900000000017E-5</c:v>
                </c:pt>
                <c:pt idx="1545" formatCode="0.00E+00">
                  <c:v>2.4023800000000002E-5</c:v>
                </c:pt>
                <c:pt idx="1546" formatCode="0.00E+00">
                  <c:v>2.6777300000000005E-5</c:v>
                </c:pt>
                <c:pt idx="1547" formatCode="0.00E+00">
                  <c:v>2.6000600000000006E-5</c:v>
                </c:pt>
                <c:pt idx="1548" formatCode="0.00E+00">
                  <c:v>8.1989600000000005E-5</c:v>
                </c:pt>
                <c:pt idx="1549" formatCode="0.00E+00">
                  <c:v>5.5160700000000016E-5</c:v>
                </c:pt>
                <c:pt idx="1550" formatCode="0.00E+00">
                  <c:v>8.9686600000000037E-5</c:v>
                </c:pt>
                <c:pt idx="1551" formatCode="0.00E+00">
                  <c:v>3.2073000000000016E-5</c:v>
                </c:pt>
                <c:pt idx="1552" formatCode="0.00E+00">
                  <c:v>4.1887400000000015E-5</c:v>
                </c:pt>
                <c:pt idx="1553" formatCode="0.00E+00">
                  <c:v>1.9081700000000007E-5</c:v>
                </c:pt>
                <c:pt idx="1554" formatCode="0.00E+00">
                  <c:v>8.7638100000000038E-5</c:v>
                </c:pt>
                <c:pt idx="1555" formatCode="0.00E+00">
                  <c:v>2.162330000000001E-5</c:v>
                </c:pt>
                <c:pt idx="1556" formatCode="0.00E+00">
                  <c:v>9.0886800000000039E-5</c:v>
                </c:pt>
                <c:pt idx="1557" formatCode="0.00E+00">
                  <c:v>7.1822700000000013E-5</c:v>
                </c:pt>
                <c:pt idx="1558" formatCode="0.00E+00">
                  <c:v>6.102070000000001E-5</c:v>
                </c:pt>
                <c:pt idx="1559" formatCode="0.00E+00">
                  <c:v>8.714330000000001E-5</c:v>
                </c:pt>
                <c:pt idx="1560" formatCode="0.00E+00">
                  <c:v>2.4235800000000006E-5</c:v>
                </c:pt>
                <c:pt idx="1561" formatCode="0.00E+00">
                  <c:v>3.8497900000000016E-5</c:v>
                </c:pt>
                <c:pt idx="1562" formatCode="0.00E+00">
                  <c:v>6.8716300000000032E-5</c:v>
                </c:pt>
                <c:pt idx="1563" formatCode="0.00E+00">
                  <c:v>3.2355300000000005E-5</c:v>
                </c:pt>
                <c:pt idx="1564" formatCode="0.00E+00">
                  <c:v>8.3261500000000036E-5</c:v>
                </c:pt>
                <c:pt idx="1565" formatCode="0.00E+00">
                  <c:v>2.5788799999999999E-5</c:v>
                </c:pt>
                <c:pt idx="1566" formatCode="0.00E+00">
                  <c:v>7.1610800000000016E-5</c:v>
                </c:pt>
                <c:pt idx="1567" formatCode="0.00E+00">
                  <c:v>2.0634800000000008E-5</c:v>
                </c:pt>
                <c:pt idx="1568" formatCode="0.00E+00">
                  <c:v>2.8896000000000006E-5</c:v>
                </c:pt>
                <c:pt idx="1569" formatCode="0.00E+00">
                  <c:v>8.7780400000000018E-5</c:v>
                </c:pt>
                <c:pt idx="1570" formatCode="0.00E+00">
                  <c:v>1.9434800000000006E-5</c:v>
                </c:pt>
                <c:pt idx="1571" formatCode="0.00E+00">
                  <c:v>7.9308000000000021E-5</c:v>
                </c:pt>
                <c:pt idx="1572" formatCode="0.00E+00">
                  <c:v>5.2830700000000016E-5</c:v>
                </c:pt>
                <c:pt idx="1573" formatCode="0.00E+00">
                  <c:v>7.0835000000000022E-5</c:v>
                </c:pt>
                <c:pt idx="1574" formatCode="0.00E+00">
                  <c:v>8.5661800000000034E-5</c:v>
                </c:pt>
                <c:pt idx="1575" formatCode="0.00E+00">
                  <c:v>2.6848000000000008E-5</c:v>
                </c:pt>
                <c:pt idx="1576" formatCode="0.00E+00">
                  <c:v>4.1604399999999998E-5</c:v>
                </c:pt>
                <c:pt idx="1577" formatCode="0.00E+00">
                  <c:v>5.8902700000000015E-5</c:v>
                </c:pt>
                <c:pt idx="1578" formatCode="0.00E+00">
                  <c:v>2.1411600000000007E-5</c:v>
                </c:pt>
                <c:pt idx="1579" formatCode="0.00E+00">
                  <c:v>2.649500000000001E-5</c:v>
                </c:pt>
                <c:pt idx="1580" formatCode="0.00E+00">
                  <c:v>6.0809600000000022E-5</c:v>
                </c:pt>
                <c:pt idx="1581" formatCode="0.00E+00">
                  <c:v>3.2214200000000007E-5</c:v>
                </c:pt>
                <c:pt idx="1582" formatCode="0.00E+00">
                  <c:v>4.2522300000000011E-5</c:v>
                </c:pt>
                <c:pt idx="1583" formatCode="0.00E+00">
                  <c:v>2.5577100000000003E-5</c:v>
                </c:pt>
                <c:pt idx="1584" formatCode="0.00E+00">
                  <c:v>8.6156500000000028E-5</c:v>
                </c:pt>
                <c:pt idx="1585" formatCode="0.00E+00">
                  <c:v>8.4815400000000049E-5</c:v>
                </c:pt>
                <c:pt idx="1586" formatCode="0.00E+00">
                  <c:v>3.8144500000000007E-5</c:v>
                </c:pt>
                <c:pt idx="1587" formatCode="0.00E+00">
                  <c:v>5.6572900000000015E-5</c:v>
                </c:pt>
                <c:pt idx="1588" formatCode="0.00E+00">
                  <c:v>2.0423300000000008E-5</c:v>
                </c:pt>
                <c:pt idx="1589" formatCode="0.00E+00">
                  <c:v>2.2329400000000003E-5</c:v>
                </c:pt>
                <c:pt idx="1590" formatCode="0.00E+00">
                  <c:v>2.649530000000001E-5</c:v>
                </c:pt>
                <c:pt idx="1591" formatCode="0.00E+00">
                  <c:v>3.8144700000000008E-5</c:v>
                </c:pt>
                <c:pt idx="1592" formatCode="0.00E+00">
                  <c:v>6.0244600000000009E-5</c:v>
                </c:pt>
                <c:pt idx="1593" formatCode="0.00E+00">
                  <c:v>8.8558100000000063E-5</c:v>
                </c:pt>
                <c:pt idx="1594" formatCode="0.00E+00">
                  <c:v>2.0069900000000002E-5</c:v>
                </c:pt>
                <c:pt idx="1595" formatCode="0.00E+00">
                  <c:v>7.7401200000000027E-5</c:v>
                </c:pt>
                <c:pt idx="1596" formatCode="0.00E+00">
                  <c:v>8.7850600000000036E-5</c:v>
                </c:pt>
                <c:pt idx="1597" formatCode="0.00E+00">
                  <c:v>8.6157200000000036E-5</c:v>
                </c:pt>
                <c:pt idx="1598" formatCode="0.00E+00">
                  <c:v>7.3093600000000028E-5</c:v>
                </c:pt>
                <c:pt idx="1599" formatCode="0.00E+00">
                  <c:v>5.6926000000000004E-5</c:v>
                </c:pt>
                <c:pt idx="1600" formatCode="0.00E+00">
                  <c:v>2.1200000000000007E-5</c:v>
                </c:pt>
                <c:pt idx="1601" formatCode="0.00E+00">
                  <c:v>8.721590000000002E-5</c:v>
                </c:pt>
                <c:pt idx="1602" formatCode="0.00E+00">
                  <c:v>2.2329700000000004E-5</c:v>
                </c:pt>
                <c:pt idx="1603" formatCode="0.00E+00">
                  <c:v>7.6482100000000025E-5</c:v>
                </c:pt>
                <c:pt idx="1604" formatCode="0.00E+00">
                  <c:v>1.4492400000000002E-5</c:v>
                </c:pt>
                <c:pt idx="1605" formatCode="0.00E+00">
                  <c:v>4.838260000000002E-5</c:v>
                </c:pt>
                <c:pt idx="1606" formatCode="0.00E+00">
                  <c:v>2.8189900000000003E-5</c:v>
                </c:pt>
                <c:pt idx="1607" formatCode="0.00E+00">
                  <c:v>3.532100000000001E-5</c:v>
                </c:pt>
                <c:pt idx="1608" formatCode="0.00E+00">
                  <c:v>3.6873900000000013E-5</c:v>
                </c:pt>
                <c:pt idx="1609" formatCode="0.00E+00">
                  <c:v>1.7740100000000007E-5</c:v>
                </c:pt>
                <c:pt idx="1610" formatCode="0.00E+00">
                  <c:v>2.649530000000001E-5</c:v>
                </c:pt>
                <c:pt idx="1611" formatCode="0.00E+00">
                  <c:v>6.3209599999999999E-5</c:v>
                </c:pt>
                <c:pt idx="1612" formatCode="0.00E+00">
                  <c:v>4.9654000000000009E-5</c:v>
                </c:pt>
                <c:pt idx="1613" formatCode="0.00E+00">
                  <c:v>3.1931700000000005E-5</c:v>
                </c:pt>
                <c:pt idx="1614" formatCode="0.00E+00">
                  <c:v>6.8716300000000032E-5</c:v>
                </c:pt>
                <c:pt idx="1615" formatCode="0.00E+00">
                  <c:v>1.7033800000000003E-5</c:v>
                </c:pt>
                <c:pt idx="1616" formatCode="0.00E+00">
                  <c:v>3.4120600000000007E-5</c:v>
                </c:pt>
                <c:pt idx="1617" formatCode="0.00E+00">
                  <c:v>8.8415200000000014E-5</c:v>
                </c:pt>
                <c:pt idx="1618" formatCode="0.00E+00">
                  <c:v>5.3748600000000016E-5</c:v>
                </c:pt>
                <c:pt idx="1619" formatCode="0.00E+00">
                  <c:v>1.8375600000000004E-5</c:v>
                </c:pt>
                <c:pt idx="1620" formatCode="0.00E+00">
                  <c:v>1.7387000000000005E-5</c:v>
                </c:pt>
                <c:pt idx="1621" formatCode="0.00E+00">
                  <c:v>4.9653800000000009E-5</c:v>
                </c:pt>
                <c:pt idx="1622" formatCode="0.00E+00">
                  <c:v>2.2329400000000003E-5</c:v>
                </c:pt>
                <c:pt idx="1623" formatCode="0.00E+00">
                  <c:v>7.9095200000000028E-5</c:v>
                </c:pt>
                <c:pt idx="1624" formatCode="0.00E+00">
                  <c:v>2.1552800000000005E-5</c:v>
                </c:pt>
                <c:pt idx="1625" formatCode="0.00E+00">
                  <c:v>4.5417200000000016E-5</c:v>
                </c:pt>
                <c:pt idx="1626" formatCode="0.00E+00">
                  <c:v>1.8375500000000004E-5</c:v>
                </c:pt>
                <c:pt idx="1627" formatCode="0.00E+00">
                  <c:v>2.7130600000000008E-5</c:v>
                </c:pt>
                <c:pt idx="1628" formatCode="0.00E+00">
                  <c:v>2.8472300000000005E-5</c:v>
                </c:pt>
                <c:pt idx="1629" formatCode="0.00E+00">
                  <c:v>8.0083900000000021E-5</c:v>
                </c:pt>
                <c:pt idx="1630" formatCode="0.00E+00">
                  <c:v>8.4744300000000035E-5</c:v>
                </c:pt>
                <c:pt idx="1631" formatCode="0.00E+00">
                  <c:v>7.9307200000000046E-5</c:v>
                </c:pt>
                <c:pt idx="1632" formatCode="0.00E+00">
                  <c:v>1.7881200000000004E-5</c:v>
                </c:pt>
                <c:pt idx="1633" formatCode="0.00E+00">
                  <c:v>2.769560000000001E-5</c:v>
                </c:pt>
                <c:pt idx="1634" formatCode="0.00E+00">
                  <c:v>8.3615000000000032E-5</c:v>
                </c:pt>
                <c:pt idx="1635" formatCode="0.00E+00">
                  <c:v>8.8062000000000052E-5</c:v>
                </c:pt>
                <c:pt idx="1636" formatCode="0.00E+00">
                  <c:v>8.1001400000000034E-5</c:v>
                </c:pt>
                <c:pt idx="1637" formatCode="0.00E+00">
                  <c:v>9.0108300000000033E-5</c:v>
                </c:pt>
                <c:pt idx="1638" formatCode="0.00E+00">
                  <c:v>8.9615800000000044E-5</c:v>
                </c:pt>
                <c:pt idx="1639" formatCode="0.00E+00">
                  <c:v>2.5436000000000009E-5</c:v>
                </c:pt>
                <c:pt idx="1640" formatCode="0.00E+00">
                  <c:v>2.1340900000000008E-5</c:v>
                </c:pt>
                <c:pt idx="1641" formatCode="0.00E+00">
                  <c:v>5.6289700000000004E-5</c:v>
                </c:pt>
                <c:pt idx="1642" formatCode="0.00E+00">
                  <c:v>8.6014900000000029E-5</c:v>
                </c:pt>
                <c:pt idx="1643" formatCode="0.00E+00">
                  <c:v>4.4710900000000013E-5</c:v>
                </c:pt>
                <c:pt idx="1644" formatCode="0.00E+00">
                  <c:v>5.0570600000000014E-5</c:v>
                </c:pt>
                <c:pt idx="1645" formatCode="0.00E+00">
                  <c:v>7.528240000000003E-5</c:v>
                </c:pt>
                <c:pt idx="1646" formatCode="0.00E+00">
                  <c:v>1.9434600000000005E-5</c:v>
                </c:pt>
                <c:pt idx="1647" formatCode="0.00E+00">
                  <c:v>2.8471900000000011E-5</c:v>
                </c:pt>
                <c:pt idx="1648" formatCode="0.00E+00">
                  <c:v>2.8259900000000007E-5</c:v>
                </c:pt>
                <c:pt idx="1649" formatCode="0.00E+00">
                  <c:v>2.0564000000000002E-5</c:v>
                </c:pt>
                <c:pt idx="1650" formatCode="0.00E+00">
                  <c:v>8.6508600000000034E-5</c:v>
                </c:pt>
                <c:pt idx="1651" formatCode="0.00E+00">
                  <c:v>8.5732200000000053E-5</c:v>
                </c:pt>
                <c:pt idx="1652" formatCode="0.00E+00">
                  <c:v>2.6000600000000006E-5</c:v>
                </c:pt>
                <c:pt idx="1653" formatCode="0.00E+00">
                  <c:v>4.41458E-5</c:v>
                </c:pt>
                <c:pt idx="1654" formatCode="0.00E+00">
                  <c:v>3.5955900000000006E-5</c:v>
                </c:pt>
                <c:pt idx="1655" formatCode="0.00E+00">
                  <c:v>9.3004600000000048E-5</c:v>
                </c:pt>
                <c:pt idx="1656" formatCode="0.00E+00">
                  <c:v>8.6931600000000013E-5</c:v>
                </c:pt>
                <c:pt idx="1657" formatCode="0.00E+00">
                  <c:v>2.2046800000000007E-5</c:v>
                </c:pt>
                <c:pt idx="1658" formatCode="0.00E+00">
                  <c:v>6.1939400000000019E-5</c:v>
                </c:pt>
                <c:pt idx="1659" formatCode="0.00E+00">
                  <c:v>8.3966600000000031E-5</c:v>
                </c:pt>
                <c:pt idx="1660" formatCode="0.00E+00">
                  <c:v>9.0532200000000034E-5</c:v>
                </c:pt>
                <c:pt idx="1661" formatCode="0.00E+00">
                  <c:v>2.0281500000000002E-5</c:v>
                </c:pt>
                <c:pt idx="1662" formatCode="0.00E+00">
                  <c:v>7.1328900000000014E-5</c:v>
                </c:pt>
                <c:pt idx="1663">
                  <c:v>1.0733600000000002E-4</c:v>
                </c:pt>
                <c:pt idx="1664" formatCode="0.00E+00">
                  <c:v>3.7862100000000005E-5</c:v>
                </c:pt>
                <c:pt idx="1665" formatCode="0.00E+00">
                  <c:v>3.9979900000000013E-5</c:v>
                </c:pt>
                <c:pt idx="1666" formatCode="0.00E+00">
                  <c:v>2.0846500000000004E-5</c:v>
                </c:pt>
                <c:pt idx="1667" formatCode="0.00E+00">
                  <c:v>6.4620800000000017E-5</c:v>
                </c:pt>
                <c:pt idx="1668" formatCode="0.00E+00">
                  <c:v>3.5673200000000016E-5</c:v>
                </c:pt>
                <c:pt idx="1669" formatCode="0.00E+00">
                  <c:v>3.7650100000000014E-5</c:v>
                </c:pt>
                <c:pt idx="1670" formatCode="0.00E+00">
                  <c:v>7.1963700000000024E-5</c:v>
                </c:pt>
                <c:pt idx="1671" formatCode="0.00E+00">
                  <c:v>9.0391000000000036E-5</c:v>
                </c:pt>
                <c:pt idx="1672" formatCode="0.00E+00">
                  <c:v>7.069340000000001E-5</c:v>
                </c:pt>
                <c:pt idx="1673" formatCode="0.00E+00">
                  <c:v>8.7849500000000013E-5</c:v>
                </c:pt>
                <c:pt idx="1674" formatCode="0.00E+00">
                  <c:v>2.9107200000000008E-5</c:v>
                </c:pt>
                <c:pt idx="1675" formatCode="0.00E+00">
                  <c:v>3.9274300000000011E-5</c:v>
                </c:pt>
                <c:pt idx="1676" formatCode="0.00E+00">
                  <c:v>9.1167500000000038E-5</c:v>
                </c:pt>
                <c:pt idx="1677" formatCode="0.00E+00">
                  <c:v>2.6706499999999999E-5</c:v>
                </c:pt>
                <c:pt idx="1678" formatCode="0.00E+00">
                  <c:v>3.4049500000000007E-5</c:v>
                </c:pt>
                <c:pt idx="1679" formatCode="0.00E+00">
                  <c:v>2.6141700000000008E-5</c:v>
                </c:pt>
                <c:pt idx="1680" formatCode="0.00E+00">
                  <c:v>9.1803700000000024E-5</c:v>
                </c:pt>
                <c:pt idx="1681" formatCode="0.00E+00">
                  <c:v>2.4305900000000007E-5</c:v>
                </c:pt>
                <c:pt idx="1682" formatCode="0.00E+00">
                  <c:v>2.7059400000000007E-5</c:v>
                </c:pt>
                <c:pt idx="1683" formatCode="0.00E+00">
                  <c:v>8.7002300000000039E-5</c:v>
                </c:pt>
                <c:pt idx="1684" formatCode="0.00E+00">
                  <c:v>8.7143700000000011E-5</c:v>
                </c:pt>
                <c:pt idx="1685" formatCode="0.00E+00">
                  <c:v>3.2143300000000015E-5</c:v>
                </c:pt>
                <c:pt idx="1686" formatCode="0.00E+00">
                  <c:v>8.7002300000000039E-5</c:v>
                </c:pt>
                <c:pt idx="1687" formatCode="0.00E+00">
                  <c:v>4.4569500000000014E-5</c:v>
                </c:pt>
                <c:pt idx="1688" formatCode="0.00E+00">
                  <c:v>7.6131100000000014E-5</c:v>
                </c:pt>
                <c:pt idx="1689" formatCode="0.00E+00">
                  <c:v>2.3670800000000007E-5</c:v>
                </c:pt>
                <c:pt idx="1690" formatCode="0.00E+00">
                  <c:v>7.3799000000000016E-5</c:v>
                </c:pt>
                <c:pt idx="1691" formatCode="0.00E+00">
                  <c:v>4.4287100000000012E-5</c:v>
                </c:pt>
                <c:pt idx="1692" formatCode="0.00E+00">
                  <c:v>5.1206000000000004E-5</c:v>
                </c:pt>
                <c:pt idx="1693" formatCode="0.00E+00">
                  <c:v>8.7213500000000001E-5</c:v>
                </c:pt>
                <c:pt idx="1694" formatCode="0.00E+00">
                  <c:v>7.7611900000000008E-5</c:v>
                </c:pt>
                <c:pt idx="1695" formatCode="0.00E+00">
                  <c:v>9.1943500000000005E-5</c:v>
                </c:pt>
                <c:pt idx="1696" formatCode="0.00E+00">
                  <c:v>9.1026900000000028E-5</c:v>
                </c:pt>
                <c:pt idx="1697" formatCode="0.00E+00">
                  <c:v>2.5576900000000002E-5</c:v>
                </c:pt>
                <c:pt idx="1698" formatCode="0.00E+00">
                  <c:v>9.5899100000000018E-5</c:v>
                </c:pt>
                <c:pt idx="1699" formatCode="0.00E+00">
                  <c:v>7.1328300000000013E-5</c:v>
                </c:pt>
                <c:pt idx="1700" formatCode="0.00E+00">
                  <c:v>7.3093400000000028E-5</c:v>
                </c:pt>
                <c:pt idx="1701" formatCode="0.00E+00">
                  <c:v>6.5750700000000007E-5</c:v>
                </c:pt>
                <c:pt idx="1702" formatCode="0.00E+00">
                  <c:v>2.9389600000000007E-5</c:v>
                </c:pt>
                <c:pt idx="1703" formatCode="0.00E+00">
                  <c:v>7.1469900000000012E-5</c:v>
                </c:pt>
                <c:pt idx="1704" formatCode="0.00E+00">
                  <c:v>2.3317699999999999E-5</c:v>
                </c:pt>
                <c:pt idx="1705" formatCode="0.00E+00">
                  <c:v>2.2258400000000004E-5</c:v>
                </c:pt>
                <c:pt idx="1706" formatCode="0.00E+00">
                  <c:v>7.3446000000000015E-5</c:v>
                </c:pt>
                <c:pt idx="1707" formatCode="0.00E+00">
                  <c:v>9.0108700000000034E-5</c:v>
                </c:pt>
                <c:pt idx="1708" formatCode="0.00E+00">
                  <c:v>6.7515300000000014E-5</c:v>
                </c:pt>
                <c:pt idx="1709" formatCode="0.00E+00">
                  <c:v>3.8780000000000005E-5</c:v>
                </c:pt>
                <c:pt idx="1710" formatCode="0.00E+00">
                  <c:v>3.9839000000000016E-5</c:v>
                </c:pt>
                <c:pt idx="1711" formatCode="0.00E+00">
                  <c:v>9.3497200000000017E-5</c:v>
                </c:pt>
                <c:pt idx="1712" formatCode="0.00E+00">
                  <c:v>3.3766300000000002E-5</c:v>
                </c:pt>
                <c:pt idx="1713" formatCode="0.00E+00">
                  <c:v>9.0532400000000048E-5</c:v>
                </c:pt>
                <c:pt idx="1714" formatCode="0.00E+00">
                  <c:v>2.4729600000000001E-5</c:v>
                </c:pt>
                <c:pt idx="1715" formatCode="0.00E+00">
                  <c:v>8.8837800000000046E-5</c:v>
                </c:pt>
                <c:pt idx="1716" formatCode="0.00E+00">
                  <c:v>3.1719600000000007E-5</c:v>
                </c:pt>
                <c:pt idx="1717" formatCode="0.00E+00">
                  <c:v>2.7483100000000011E-5</c:v>
                </c:pt>
                <c:pt idx="1718" formatCode="0.00E+00">
                  <c:v>7.965860000000003E-5</c:v>
                </c:pt>
                <c:pt idx="1719" formatCode="0.00E+00">
                  <c:v>3.0448500000000008E-5</c:v>
                </c:pt>
                <c:pt idx="1720" formatCode="0.00E+00">
                  <c:v>3.3626200000000007E-5</c:v>
                </c:pt>
                <c:pt idx="1721" formatCode="0.00E+00">
                  <c:v>5.1277000000000004E-5</c:v>
                </c:pt>
                <c:pt idx="1722" formatCode="0.00E+00">
                  <c:v>2.5223900000000008E-5</c:v>
                </c:pt>
                <c:pt idx="1723" formatCode="0.00E+00">
                  <c:v>9.0321100000000039E-5</c:v>
                </c:pt>
                <c:pt idx="1724" formatCode="0.00E+00">
                  <c:v>9.1875000000000038E-5</c:v>
                </c:pt>
                <c:pt idx="1725" formatCode="0.00E+00">
                  <c:v>8.7709400000000038E-5</c:v>
                </c:pt>
                <c:pt idx="1726" formatCode="0.00E+00">
                  <c:v>7.9024300000000015E-5</c:v>
                </c:pt>
                <c:pt idx="1727" formatCode="0.00E+00">
                  <c:v>3.0236900000000005E-5</c:v>
                </c:pt>
                <c:pt idx="1728" formatCode="0.00E+00">
                  <c:v>2.5294400000000003E-5</c:v>
                </c:pt>
                <c:pt idx="1729" formatCode="0.00E+00">
                  <c:v>9.0462100000000023E-5</c:v>
                </c:pt>
                <c:pt idx="1730" formatCode="0.00E+00">
                  <c:v>3.2143000000000007E-5</c:v>
                </c:pt>
                <c:pt idx="1731" formatCode="0.00E+00">
                  <c:v>4.6263700000000009E-5</c:v>
                </c:pt>
                <c:pt idx="1732" formatCode="0.00E+00">
                  <c:v>9.0178900000000039E-5</c:v>
                </c:pt>
                <c:pt idx="1733" formatCode="0.00E+00">
                  <c:v>9.1380900000000005E-5</c:v>
                </c:pt>
                <c:pt idx="1734" formatCode="0.00E+00">
                  <c:v>3.009530000000001E-5</c:v>
                </c:pt>
                <c:pt idx="1735" formatCode="0.00E+00">
                  <c:v>7.6905400000000011E-5</c:v>
                </c:pt>
                <c:pt idx="1736" formatCode="0.00E+00">
                  <c:v>2.2540700000000003E-5</c:v>
                </c:pt>
                <c:pt idx="1737" formatCode="0.00E+00">
                  <c:v>9.1733200000000025E-5</c:v>
                </c:pt>
                <c:pt idx="1738" formatCode="0.00E+00">
                  <c:v>2.6141500000000007E-5</c:v>
                </c:pt>
                <c:pt idx="1739" formatCode="0.00E+00">
                  <c:v>3.2072500000000008E-5</c:v>
                </c:pt>
                <c:pt idx="1740" formatCode="0.00E+00">
                  <c:v>2.938930000000001E-5</c:v>
                </c:pt>
                <c:pt idx="1741" formatCode="0.00E+00">
                  <c:v>8.8767700000000048E-5</c:v>
                </c:pt>
                <c:pt idx="1742" formatCode="0.00E+00">
                  <c:v>2.2682100000000008E-5</c:v>
                </c:pt>
                <c:pt idx="1743" formatCode="0.00E+00">
                  <c:v>8.3332200000000035E-5</c:v>
                </c:pt>
                <c:pt idx="1744" formatCode="0.00E+00">
                  <c:v>8.1495400000000019E-5</c:v>
                </c:pt>
                <c:pt idx="1745" formatCode="0.00E+00">
                  <c:v>3.8850200000000016E-5</c:v>
                </c:pt>
                <c:pt idx="1746" formatCode="0.00E+00">
                  <c:v>9.2227100000000017E-5</c:v>
                </c:pt>
                <c:pt idx="1747" formatCode="0.00E+00">
                  <c:v>5.2970600000000004E-5</c:v>
                </c:pt>
                <c:pt idx="1748" formatCode="0.00E+00">
                  <c:v>8.5731900000000032E-5</c:v>
                </c:pt>
                <c:pt idx="1749" formatCode="0.00E+00">
                  <c:v>5.7067200000000022E-5</c:v>
                </c:pt>
                <c:pt idx="1750" formatCode="0.00E+00">
                  <c:v>2.4588300000000006E-5</c:v>
                </c:pt>
                <c:pt idx="1751" formatCode="0.00E+00">
                  <c:v>3.0166400000000003E-5</c:v>
                </c:pt>
                <c:pt idx="1752" formatCode="0.00E+00">
                  <c:v>7.4576500000000034E-5</c:v>
                </c:pt>
                <c:pt idx="1753" formatCode="0.00E+00">
                  <c:v>2.2752800000000007E-5</c:v>
                </c:pt>
                <c:pt idx="1754" formatCode="0.00E+00">
                  <c:v>9.1168500000000013E-5</c:v>
                </c:pt>
                <c:pt idx="1755" formatCode="0.00E+00">
                  <c:v>7.4788400000000031E-5</c:v>
                </c:pt>
                <c:pt idx="1756" formatCode="0.00E+00">
                  <c:v>4.0545099999999999E-5</c:v>
                </c:pt>
                <c:pt idx="1757" formatCode="0.00E+00">
                  <c:v>2.8824800000000002E-5</c:v>
                </c:pt>
                <c:pt idx="1758" formatCode="0.00E+00">
                  <c:v>9.1238500000000018E-5</c:v>
                </c:pt>
                <c:pt idx="1759" formatCode="0.00E+00">
                  <c:v>6.2290600000000016E-5</c:v>
                </c:pt>
                <c:pt idx="1760" formatCode="0.00E+00">
                  <c:v>3.037830000000001E-5</c:v>
                </c:pt>
                <c:pt idx="1761" formatCode="0.00E+00">
                  <c:v>9.1945400000000029E-5</c:v>
                </c:pt>
                <c:pt idx="1762" formatCode="0.00E+00">
                  <c:v>4.4357800000000018E-5</c:v>
                </c:pt>
                <c:pt idx="1763" formatCode="0.00E+00">
                  <c:v>2.2188300000000002E-5</c:v>
                </c:pt>
                <c:pt idx="1764" formatCode="0.00E+00">
                  <c:v>8.8979700000000038E-5</c:v>
                </c:pt>
                <c:pt idx="1765" formatCode="0.00E+00">
                  <c:v>2.7695300000000009E-5</c:v>
                </c:pt>
                <c:pt idx="1766" formatCode="0.00E+00">
                  <c:v>4.05453E-5</c:v>
                </c:pt>
                <c:pt idx="1767" formatCode="0.00E+00">
                  <c:v>9.2933000000000054E-5</c:v>
                </c:pt>
                <c:pt idx="1768" formatCode="0.00E+00">
                  <c:v>5.5371900000000004E-5</c:v>
                </c:pt>
                <c:pt idx="1769" formatCode="0.00E+00">
                  <c:v>2.6918500000000003E-5</c:v>
                </c:pt>
                <c:pt idx="1770" formatCode="0.00E+00">
                  <c:v>2.6918400000000003E-5</c:v>
                </c:pt>
                <c:pt idx="1771" formatCode="0.00E+00">
                  <c:v>8.9544900000000045E-5</c:v>
                </c:pt>
                <c:pt idx="1772" formatCode="0.00E+00">
                  <c:v>3.3767000000000004E-5</c:v>
                </c:pt>
                <c:pt idx="1773" formatCode="0.00E+00">
                  <c:v>9.4134100000000051E-5</c:v>
                </c:pt>
                <c:pt idx="1774" formatCode="0.00E+00">
                  <c:v>3.1578400000000009E-5</c:v>
                </c:pt>
                <c:pt idx="1775" formatCode="0.00E+00">
                  <c:v>9.2651100000000039E-5</c:v>
                </c:pt>
                <c:pt idx="1776" formatCode="0.00E+00">
                  <c:v>3.7862100000000005E-5</c:v>
                </c:pt>
                <c:pt idx="1777" formatCode="0.00E+00">
                  <c:v>9.6887400000000037E-5</c:v>
                </c:pt>
                <c:pt idx="1778" formatCode="0.00E+00">
                  <c:v>9.1520400000000033E-5</c:v>
                </c:pt>
                <c:pt idx="1779" formatCode="0.00E+00">
                  <c:v>6.9845800000000008E-5</c:v>
                </c:pt>
                <c:pt idx="1780" formatCode="0.00E+00">
                  <c:v>8.5803200000000005E-5</c:v>
                </c:pt>
                <c:pt idx="1781" formatCode="0.00E+00">
                  <c:v>2.4729900000000002E-5</c:v>
                </c:pt>
                <c:pt idx="1782" formatCode="0.00E+00">
                  <c:v>2.5224300000000002E-5</c:v>
                </c:pt>
                <c:pt idx="1783" formatCode="0.00E+00">
                  <c:v>3.3272700000000004E-5</c:v>
                </c:pt>
                <c:pt idx="1784" formatCode="0.00E+00">
                  <c:v>3.0660400000000002E-5</c:v>
                </c:pt>
                <c:pt idx="1785" formatCode="0.00E+00">
                  <c:v>8.1706900000000029E-5</c:v>
                </c:pt>
                <c:pt idx="1786" formatCode="0.00E+00">
                  <c:v>7.8459600000000017E-5</c:v>
                </c:pt>
                <c:pt idx="1787" formatCode="0.00E+00">
                  <c:v>3.9839600000000011E-5</c:v>
                </c:pt>
                <c:pt idx="1788" formatCode="0.00E+00">
                  <c:v>9.2227600000000038E-5</c:v>
                </c:pt>
                <c:pt idx="1789" formatCode="0.00E+00">
                  <c:v>2.9106800000000004E-5</c:v>
                </c:pt>
                <c:pt idx="1790" formatCode="0.00E+00">
                  <c:v>2.4023700000000002E-5</c:v>
                </c:pt>
                <c:pt idx="1791" formatCode="0.00E+00">
                  <c:v>3.1719800000000008E-5</c:v>
                </c:pt>
                <c:pt idx="1792" formatCode="0.00E+00">
                  <c:v>8.9897300000000045E-5</c:v>
                </c:pt>
                <c:pt idx="1793" formatCode="0.00E+00">
                  <c:v>9.1097700000000034E-5</c:v>
                </c:pt>
                <c:pt idx="1794" formatCode="0.00E+00">
                  <c:v>9.3427800000000041E-5</c:v>
                </c:pt>
                <c:pt idx="1795" formatCode="0.00E+00">
                  <c:v>3.2425500000000017E-5</c:v>
                </c:pt>
                <c:pt idx="1796" formatCode="0.00E+00">
                  <c:v>3.1084000000000016E-5</c:v>
                </c:pt>
                <c:pt idx="1797" formatCode="0.00E+00">
                  <c:v>9.4062300000000029E-5</c:v>
                </c:pt>
                <c:pt idx="1798" formatCode="0.00E+00">
                  <c:v>2.6989100000000006E-5</c:v>
                </c:pt>
                <c:pt idx="1799" formatCode="0.00E+00">
                  <c:v>7.9518500000000028E-5</c:v>
                </c:pt>
                <c:pt idx="1800" formatCode="0.00E+00">
                  <c:v>7.7612700000000023E-5</c:v>
                </c:pt>
                <c:pt idx="1801" formatCode="0.00E+00">
                  <c:v>9.3075300000000047E-5</c:v>
                </c:pt>
                <c:pt idx="1802" formatCode="0.00E+00">
                  <c:v>3.1225300000000014E-5</c:v>
                </c:pt>
                <c:pt idx="1803" formatCode="0.00E+00">
                  <c:v>2.7977700000000012E-5</c:v>
                </c:pt>
                <c:pt idx="1804" formatCode="0.00E+00">
                  <c:v>8.8414300000000032E-5</c:v>
                </c:pt>
                <c:pt idx="1805" formatCode="0.00E+00">
                  <c:v>3.1296000000000007E-5</c:v>
                </c:pt>
                <c:pt idx="1806" formatCode="0.00E+00">
                  <c:v>8.2131400000000018E-5</c:v>
                </c:pt>
                <c:pt idx="1807" formatCode="0.00E+00">
                  <c:v>9.3570500000000049E-5</c:v>
                </c:pt>
                <c:pt idx="1808" formatCode="0.00E+00">
                  <c:v>9.229930000000004E-5</c:v>
                </c:pt>
                <c:pt idx="1809" formatCode="0.00E+00">
                  <c:v>3.4967500000000007E-5</c:v>
                </c:pt>
                <c:pt idx="1810" formatCode="0.00E+00">
                  <c:v>9.6463600000000003E-5</c:v>
                </c:pt>
                <c:pt idx="1811" formatCode="0.00E+00">
                  <c:v>2.2893900000000011E-5</c:v>
                </c:pt>
                <c:pt idx="1812" formatCode="0.00E+00">
                  <c:v>8.4250400000000029E-5</c:v>
                </c:pt>
                <c:pt idx="1813" formatCode="0.00E+00">
                  <c:v>6.5609500000000009E-5</c:v>
                </c:pt>
                <c:pt idx="1814" formatCode="0.00E+00">
                  <c:v>8.5379400000000025E-5</c:v>
                </c:pt>
                <c:pt idx="1815" formatCode="0.00E+00">
                  <c:v>2.6212700000000007E-5</c:v>
                </c:pt>
                <c:pt idx="1816" formatCode="0.00E+00">
                  <c:v>6.8434000000000016E-5</c:v>
                </c:pt>
                <c:pt idx="1817" formatCode="0.00E+00">
                  <c:v>5.5724800000000012E-5</c:v>
                </c:pt>
                <c:pt idx="1818" formatCode="0.00E+00">
                  <c:v>5.5655200000000009E-5</c:v>
                </c:pt>
                <c:pt idx="1819" formatCode="0.00E+00">
                  <c:v>2.3812000000000005E-5</c:v>
                </c:pt>
                <c:pt idx="1820" formatCode="0.00E+00">
                  <c:v>6.9351800000000023E-5</c:v>
                </c:pt>
                <c:pt idx="1821" formatCode="0.00E+00">
                  <c:v>2.4306000000000004E-5</c:v>
                </c:pt>
                <c:pt idx="1822" formatCode="0.00E+00">
                  <c:v>7.0270300000000011E-5</c:v>
                </c:pt>
                <c:pt idx="1823" formatCode="0.00E+00">
                  <c:v>9.3640200000000032E-5</c:v>
                </c:pt>
                <c:pt idx="1824" formatCode="0.00E+00">
                  <c:v>2.9884100000000008E-5</c:v>
                </c:pt>
                <c:pt idx="1825" formatCode="0.00E+00">
                  <c:v>8.7849800000000021E-5</c:v>
                </c:pt>
                <c:pt idx="1826" formatCode="0.00E+00">
                  <c:v>2.5365200000000002E-5</c:v>
                </c:pt>
                <c:pt idx="1827" formatCode="0.00E+00">
                  <c:v>5.4525500000000012E-5</c:v>
                </c:pt>
                <c:pt idx="1828" formatCode="0.00E+00">
                  <c:v>2.1270300000000005E-5</c:v>
                </c:pt>
                <c:pt idx="1829" formatCode="0.00E+00">
                  <c:v>3.7721200000000014E-5</c:v>
                </c:pt>
                <c:pt idx="1830" formatCode="0.00E+00">
                  <c:v>9.0886500000000018E-5</c:v>
                </c:pt>
                <c:pt idx="1831" formatCode="0.00E+00">
                  <c:v>9.1380800000000011E-5</c:v>
                </c:pt>
                <c:pt idx="1832" formatCode="0.00E+00">
                  <c:v>7.6200300000000016E-5</c:v>
                </c:pt>
                <c:pt idx="1833" formatCode="0.00E+00">
                  <c:v>2.1552800000000005E-5</c:v>
                </c:pt>
                <c:pt idx="1834" formatCode="0.00E+00">
                  <c:v>8.3119300000000023E-5</c:v>
                </c:pt>
                <c:pt idx="1835" formatCode="0.00E+00">
                  <c:v>2.4518000000000001E-5</c:v>
                </c:pt>
                <c:pt idx="1836" formatCode="0.00E+00">
                  <c:v>9.3428500000000049E-5</c:v>
                </c:pt>
                <c:pt idx="1837" formatCode="0.00E+00">
                  <c:v>1.9717100000000005E-5</c:v>
                </c:pt>
                <c:pt idx="1838" formatCode="0.00E+00">
                  <c:v>5.057190000000001E-5</c:v>
                </c:pt>
                <c:pt idx="1839" formatCode="0.00E+00">
                  <c:v>9.4063000000000038E-5</c:v>
                </c:pt>
                <c:pt idx="1840" formatCode="0.00E+00">
                  <c:v>6.9423100000000023E-5</c:v>
                </c:pt>
                <c:pt idx="1841" formatCode="0.00E+00">
                  <c:v>8.2343500000000002E-5</c:v>
                </c:pt>
                <c:pt idx="1842" formatCode="0.00E+00">
                  <c:v>9.0533600000000037E-5</c:v>
                </c:pt>
                <c:pt idx="1843" formatCode="0.00E+00">
                  <c:v>7.0270300000000011E-5</c:v>
                </c:pt>
                <c:pt idx="1844" formatCode="0.00E+00">
                  <c:v>8.9755800000000067E-5</c:v>
                </c:pt>
                <c:pt idx="1845" formatCode="0.00E+00">
                  <c:v>3.0166600000000004E-5</c:v>
                </c:pt>
                <c:pt idx="1846" formatCode="0.00E+00">
                  <c:v>4.471120000000002E-5</c:v>
                </c:pt>
                <c:pt idx="1847" formatCode="0.00E+00">
                  <c:v>7.521310000000002E-5</c:v>
                </c:pt>
                <c:pt idx="1848" formatCode="0.00E+00">
                  <c:v>8.4039000000000027E-5</c:v>
                </c:pt>
                <c:pt idx="1849" formatCode="0.00E+00">
                  <c:v>8.3826200000000048E-5</c:v>
                </c:pt>
                <c:pt idx="1850" formatCode="0.00E+00">
                  <c:v>2.6001000000000011E-5</c:v>
                </c:pt>
                <c:pt idx="1851" formatCode="0.00E+00">
                  <c:v>5.2548800000000008E-5</c:v>
                </c:pt>
                <c:pt idx="1852" formatCode="0.00E+00">
                  <c:v>2.8048600000000005E-5</c:v>
                </c:pt>
                <c:pt idx="1853" formatCode="0.00E+00">
                  <c:v>1.9081600000000007E-5</c:v>
                </c:pt>
                <c:pt idx="1854" formatCode="0.00E+00">
                  <c:v>3.2849400000000011E-5</c:v>
                </c:pt>
                <c:pt idx="1855" formatCode="0.00E+00">
                  <c:v>2.487110000000001E-5</c:v>
                </c:pt>
                <c:pt idx="1856" formatCode="0.00E+00">
                  <c:v>1.9010900000000005E-5</c:v>
                </c:pt>
                <c:pt idx="1857" formatCode="0.00E+00">
                  <c:v>7.3235000000000013E-5</c:v>
                </c:pt>
                <c:pt idx="1858" formatCode="0.00E+00">
                  <c:v>1.8304800000000005E-5</c:v>
                </c:pt>
                <c:pt idx="1859" formatCode="0.00E+00">
                  <c:v>8.0508500000000031E-5</c:v>
                </c:pt>
                <c:pt idx="1860" formatCode="0.00E+00">
                  <c:v>8.5591200000000028E-5</c:v>
                </c:pt>
                <c:pt idx="1861" formatCode="0.00E+00">
                  <c:v>4.4710900000000013E-5</c:v>
                </c:pt>
                <c:pt idx="1862" formatCode="0.00E+00">
                  <c:v>6.3562700000000007E-5</c:v>
                </c:pt>
                <c:pt idx="1863" formatCode="0.00E+00">
                  <c:v>2.4306400000000002E-5</c:v>
                </c:pt>
                <c:pt idx="1864" formatCode="0.00E+00">
                  <c:v>2.1976200000000008E-5</c:v>
                </c:pt>
                <c:pt idx="1865" formatCode="0.00E+00">
                  <c:v>4.1251000000000002E-5</c:v>
                </c:pt>
                <c:pt idx="1866" formatCode="0.00E+00">
                  <c:v>8.8345700000000017E-5</c:v>
                </c:pt>
                <c:pt idx="1867" formatCode="0.00E+00">
                  <c:v>2.8895500000000005E-5</c:v>
                </c:pt>
                <c:pt idx="1868" formatCode="0.00E+00">
                  <c:v>8.8133300000000053E-5</c:v>
                </c:pt>
                <c:pt idx="1869" formatCode="0.00E+00">
                  <c:v>2.0705600000000004E-5</c:v>
                </c:pt>
                <c:pt idx="1870" formatCode="0.00E+00">
                  <c:v>9.2651300000000039E-5</c:v>
                </c:pt>
                <c:pt idx="1871" formatCode="0.00E+00">
                  <c:v>5.6079399999999997E-5</c:v>
                </c:pt>
                <c:pt idx="1872" formatCode="0.00E+00">
                  <c:v>6.4338700000000028E-5</c:v>
                </c:pt>
                <c:pt idx="1873" formatCode="0.00E+00">
                  <c:v>3.4544200000000007E-5</c:v>
                </c:pt>
                <c:pt idx="1874" formatCode="0.00E+00">
                  <c:v>2.6354100000000002E-5</c:v>
                </c:pt>
                <c:pt idx="1875" formatCode="0.00E+00">
                  <c:v>3.8356599999999998E-5</c:v>
                </c:pt>
                <c:pt idx="1876" formatCode="0.00E+00">
                  <c:v>8.7779300000000022E-5</c:v>
                </c:pt>
                <c:pt idx="1877" formatCode="0.00E+00">
                  <c:v>2.5153599999999999E-5</c:v>
                </c:pt>
                <c:pt idx="1878" formatCode="0.00E+00">
                  <c:v>8.0861300000000032E-5</c:v>
                </c:pt>
                <c:pt idx="1879" formatCode="0.00E+00">
                  <c:v>1.9575600000000006E-5</c:v>
                </c:pt>
                <c:pt idx="1880" formatCode="0.00E+00">
                  <c:v>1.9364300000000007E-5</c:v>
                </c:pt>
                <c:pt idx="1881" formatCode="0.00E+00">
                  <c:v>8.4602700000000036E-5</c:v>
                </c:pt>
                <c:pt idx="1882" formatCode="0.00E+00">
                  <c:v>2.1411400000000006E-5</c:v>
                </c:pt>
                <c:pt idx="1883" formatCode="0.00E+00">
                  <c:v>5.2124500000000012E-5</c:v>
                </c:pt>
                <c:pt idx="1884" formatCode="0.00E+00">
                  <c:v>8.6157100000000029E-5</c:v>
                </c:pt>
                <c:pt idx="1885" formatCode="0.00E+00">
                  <c:v>2.5012300000000008E-5</c:v>
                </c:pt>
                <c:pt idx="1886" formatCode="0.00E+00">
                  <c:v>8.9263800000000031E-5</c:v>
                </c:pt>
                <c:pt idx="1887" formatCode="0.00E+00">
                  <c:v>3.2214300000000014E-5</c:v>
                </c:pt>
                <c:pt idx="1888" formatCode="0.00E+00">
                  <c:v>4.2239800000000002E-5</c:v>
                </c:pt>
                <c:pt idx="1889" formatCode="0.00E+00">
                  <c:v>4.725300000000001E-5</c:v>
                </c:pt>
                <c:pt idx="1890" formatCode="0.00E+00">
                  <c:v>2.0988000000000003E-5</c:v>
                </c:pt>
                <c:pt idx="1891" formatCode="0.00E+00">
                  <c:v>9.3499300000000028E-5</c:v>
                </c:pt>
                <c:pt idx="1892" formatCode="0.00E+00">
                  <c:v>8.6437600000000014E-5</c:v>
                </c:pt>
                <c:pt idx="1893" formatCode="0.00E+00">
                  <c:v>2.2117700000000007E-5</c:v>
                </c:pt>
                <c:pt idx="1894" formatCode="0.00E+00">
                  <c:v>4.4499400000000016E-5</c:v>
                </c:pt>
                <c:pt idx="1895" formatCode="0.00E+00">
                  <c:v>3.341430000000001E-5</c:v>
                </c:pt>
                <c:pt idx="1896" formatCode="0.00E+00">
                  <c:v>5.1772000000000005E-5</c:v>
                </c:pt>
                <c:pt idx="1897" formatCode="0.00E+00">
                  <c:v>5.9043900000000012E-5</c:v>
                </c:pt>
                <c:pt idx="1898" formatCode="0.00E+00">
                  <c:v>8.4673400000000049E-5</c:v>
                </c:pt>
                <c:pt idx="1899" formatCode="0.00E+00">
                  <c:v>8.5379100000000004E-5</c:v>
                </c:pt>
                <c:pt idx="1900" formatCode="0.00E+00">
                  <c:v>8.3120900000000067E-5</c:v>
                </c:pt>
                <c:pt idx="1901" formatCode="0.00E+00">
                  <c:v>7.9377100000000016E-5</c:v>
                </c:pt>
                <c:pt idx="1902" formatCode="0.00E+00">
                  <c:v>2.4165100000000003E-5</c:v>
                </c:pt>
                <c:pt idx="1903" formatCode="0.00E+00">
                  <c:v>3.8497900000000016E-5</c:v>
                </c:pt>
                <c:pt idx="1904" formatCode="0.00E+00">
                  <c:v>7.8107400000000017E-5</c:v>
                </c:pt>
                <c:pt idx="1905" formatCode="0.00E+00">
                  <c:v>8.5520900000000044E-5</c:v>
                </c:pt>
                <c:pt idx="1906" formatCode="0.00E+00">
                  <c:v>8.8981100000000014E-5</c:v>
                </c:pt>
                <c:pt idx="1907" formatCode="0.00E+00">
                  <c:v>2.1552800000000005E-5</c:v>
                </c:pt>
                <c:pt idx="1908" formatCode="0.00E+00">
                  <c:v>2.2047000000000011E-5</c:v>
                </c:pt>
                <c:pt idx="1909" formatCode="0.00E+00">
                  <c:v>7.5283700000000012E-5</c:v>
                </c:pt>
                <c:pt idx="1910" formatCode="0.00E+00">
                  <c:v>8.4815400000000049E-5</c:v>
                </c:pt>
                <c:pt idx="1911" formatCode="0.00E+00">
                  <c:v>4.6547200000000007E-5</c:v>
                </c:pt>
                <c:pt idx="1912" formatCode="0.00E+00">
                  <c:v>3.0872900000000014E-5</c:v>
                </c:pt>
                <c:pt idx="1913" formatCode="0.00E+00">
                  <c:v>5.4737500000000023E-5</c:v>
                </c:pt>
                <c:pt idx="1914" formatCode="0.00E+00">
                  <c:v>8.2978400000000019E-5</c:v>
                </c:pt>
                <c:pt idx="1915" formatCode="0.00E+00">
                  <c:v>5.4454500000000019E-5</c:v>
                </c:pt>
                <c:pt idx="1916" formatCode="0.00E+00">
                  <c:v>3.8921600000000004E-5</c:v>
                </c:pt>
                <c:pt idx="1917" formatCode="0.00E+00">
                  <c:v>1.6892800000000002E-5</c:v>
                </c:pt>
                <c:pt idx="1918" formatCode="0.00E+00">
                  <c:v>8.8344200000000034E-5</c:v>
                </c:pt>
                <c:pt idx="1919" formatCode="0.00E+00">
                  <c:v>2.4659400000000003E-5</c:v>
                </c:pt>
                <c:pt idx="1920" formatCode="0.00E+00">
                  <c:v>2.3035300000000006E-5</c:v>
                </c:pt>
                <c:pt idx="1921" formatCode="0.00E+00">
                  <c:v>2.8118799999999999E-5</c:v>
                </c:pt>
                <c:pt idx="1922" formatCode="0.00E+00">
                  <c:v>8.6651000000000048E-5</c:v>
                </c:pt>
                <c:pt idx="1923" formatCode="0.00E+00">
                  <c:v>2.3176500000000001E-5</c:v>
                </c:pt>
                <c:pt idx="1924" formatCode="0.00E+00">
                  <c:v>8.6437900000000035E-5</c:v>
                </c:pt>
                <c:pt idx="1925" formatCode="0.00E+00">
                  <c:v>8.6155800000000033E-5</c:v>
                </c:pt>
                <c:pt idx="1926" formatCode="0.00E+00">
                  <c:v>4.2946200000000006E-5</c:v>
                </c:pt>
                <c:pt idx="1927" formatCode="0.00E+00">
                  <c:v>8.7284900000000036E-5</c:v>
                </c:pt>
                <c:pt idx="1928" formatCode="0.00E+00">
                  <c:v>5.9397000000000028E-5</c:v>
                </c:pt>
                <c:pt idx="1929" formatCode="0.00E+00">
                  <c:v>8.7849800000000021E-5</c:v>
                </c:pt>
                <c:pt idx="1930" formatCode="0.00E+00">
                  <c:v>1.9434400000000005E-5</c:v>
                </c:pt>
                <c:pt idx="1931" formatCode="0.00E+00">
                  <c:v>9.1803900000000038E-5</c:v>
                </c:pt>
                <c:pt idx="1932" formatCode="0.00E+00">
                  <c:v>3.6803300000000014E-5</c:v>
                </c:pt>
                <c:pt idx="1933" formatCode="0.00E+00">
                  <c:v>4.9512800000000018E-5</c:v>
                </c:pt>
                <c:pt idx="1934" formatCode="0.00E+00">
                  <c:v>5.2619100000000006E-5</c:v>
                </c:pt>
                <c:pt idx="1935" formatCode="0.00E+00">
                  <c:v>2.6001100000000011E-5</c:v>
                </c:pt>
                <c:pt idx="1936" formatCode="0.00E+00">
                  <c:v>2.1905700000000003E-5</c:v>
                </c:pt>
                <c:pt idx="1937" formatCode="0.00E+00">
                  <c:v>2.5859700000000002E-5</c:v>
                </c:pt>
                <c:pt idx="1938" formatCode="0.00E+00">
                  <c:v>8.0366600000000038E-5</c:v>
                </c:pt>
                <c:pt idx="1939" formatCode="0.00E+00">
                  <c:v>8.8344500000000028E-5</c:v>
                </c:pt>
                <c:pt idx="1940" formatCode="0.00E+00">
                  <c:v>3.8356699999999998E-5</c:v>
                </c:pt>
                <c:pt idx="1941" formatCode="0.00E+00">
                  <c:v>2.2399900000000002E-5</c:v>
                </c:pt>
                <c:pt idx="1942" formatCode="0.00E+00">
                  <c:v>8.9545500000000032E-5</c:v>
                </c:pt>
                <c:pt idx="1943" formatCode="0.00E+00">
                  <c:v>4.3227900000000007E-5</c:v>
                </c:pt>
                <c:pt idx="1944" formatCode="0.00E+00">
                  <c:v>9.1592300000000034E-5</c:v>
                </c:pt>
                <c:pt idx="1945" formatCode="0.00E+00">
                  <c:v>8.679090000000005E-5</c:v>
                </c:pt>
                <c:pt idx="1946" formatCode="0.00E+00">
                  <c:v>3.8638800000000014E-5</c:v>
                </c:pt>
                <c:pt idx="1947" formatCode="0.00E+00">
                  <c:v>2.2611600000000006E-5</c:v>
                </c:pt>
                <c:pt idx="1948" formatCode="0.00E+00">
                  <c:v>8.3260500000000048E-5</c:v>
                </c:pt>
                <c:pt idx="1949" formatCode="0.00E+00">
                  <c:v>8.8979400000000031E-5</c:v>
                </c:pt>
                <c:pt idx="1950" formatCode="0.00E+00">
                  <c:v>7.3588200000000015E-5</c:v>
                </c:pt>
                <c:pt idx="1951" formatCode="0.00E+00">
                  <c:v>2.8966000000000004E-5</c:v>
                </c:pt>
                <c:pt idx="1952" formatCode="0.00E+00">
                  <c:v>8.0507500000000028E-5</c:v>
                </c:pt>
                <c:pt idx="1953" formatCode="0.00E+00">
                  <c:v>4.8946800000000004E-5</c:v>
                </c:pt>
                <c:pt idx="1954" formatCode="0.00E+00">
                  <c:v>2.4024000000000002E-5</c:v>
                </c:pt>
                <c:pt idx="1955" formatCode="0.00E+00">
                  <c:v>4.0333400000000016E-5</c:v>
                </c:pt>
                <c:pt idx="1956" formatCode="0.00E+00">
                  <c:v>8.7991700000000013E-5</c:v>
                </c:pt>
                <c:pt idx="1957" formatCode="0.00E+00">
                  <c:v>5.085340000000001E-5</c:v>
                </c:pt>
                <c:pt idx="1958" formatCode="0.00E+00">
                  <c:v>8.9755100000000045E-5</c:v>
                </c:pt>
                <c:pt idx="1959" formatCode="0.00E+00">
                  <c:v>6.1796900000000011E-5</c:v>
                </c:pt>
                <c:pt idx="1960" formatCode="0.00E+00">
                  <c:v>8.8202600000000035E-5</c:v>
                </c:pt>
                <c:pt idx="1961" formatCode="0.00E+00">
                  <c:v>8.7285300000000023E-5</c:v>
                </c:pt>
                <c:pt idx="1962" formatCode="0.00E+00">
                  <c:v>3.1296100000000007E-5</c:v>
                </c:pt>
                <c:pt idx="1963" formatCode="0.00E+00">
                  <c:v>4.4922300000000015E-5</c:v>
                </c:pt>
                <c:pt idx="1964" formatCode="0.00E+00">
                  <c:v>8.2272700000000009E-5</c:v>
                </c:pt>
                <c:pt idx="1965" formatCode="0.00E+00">
                  <c:v>8.0930200000000013E-5</c:v>
                </c:pt>
                <c:pt idx="1966" formatCode="0.00E+00">
                  <c:v>9.2086900000000035E-5</c:v>
                </c:pt>
                <c:pt idx="1967" formatCode="0.00E+00">
                  <c:v>9.2579100000000016E-5</c:v>
                </c:pt>
                <c:pt idx="1968" formatCode="0.00E+00">
                  <c:v>7.6977300000000013E-5</c:v>
                </c:pt>
                <c:pt idx="1969" formatCode="0.00E+00">
                  <c:v>2.0423100000000008E-5</c:v>
                </c:pt>
                <c:pt idx="1970" formatCode="0.00E+00">
                  <c:v>3.5743900000000009E-5</c:v>
                </c:pt>
                <c:pt idx="1971" formatCode="0.00E+00">
                  <c:v>9.3569100000000032E-5</c:v>
                </c:pt>
                <c:pt idx="1972" formatCode="0.00E+00">
                  <c:v>3.0801300000000006E-5</c:v>
                </c:pt>
                <c:pt idx="1973" formatCode="0.00E+00">
                  <c:v>6.0526700000000018E-5</c:v>
                </c:pt>
                <c:pt idx="1974" formatCode="0.00E+00">
                  <c:v>8.0295500000000038E-5</c:v>
                </c:pt>
                <c:pt idx="1975" formatCode="0.00E+00">
                  <c:v>4.8876000000000004E-5</c:v>
                </c:pt>
                <c:pt idx="1976" formatCode="0.00E+00">
                  <c:v>9.8582000000000067E-5</c:v>
                </c:pt>
                <c:pt idx="1977" formatCode="0.00E+00">
                  <c:v>9.2227400000000038E-5</c:v>
                </c:pt>
                <c:pt idx="1978" formatCode="0.00E+00">
                  <c:v>8.4037700000000017E-5</c:v>
                </c:pt>
                <c:pt idx="1979" formatCode="0.00E+00">
                  <c:v>3.284900000000001E-5</c:v>
                </c:pt>
                <c:pt idx="1980" formatCode="0.00E+00">
                  <c:v>8.3683100000000039E-5</c:v>
                </c:pt>
                <c:pt idx="1981" formatCode="0.00E+00">
                  <c:v>9.3850600000000033E-5</c:v>
                </c:pt>
                <c:pt idx="1982" formatCode="0.00E+00">
                  <c:v>7.3164100000000013E-5</c:v>
                </c:pt>
                <c:pt idx="1983" formatCode="0.00E+00">
                  <c:v>6.2644100000000012E-5</c:v>
                </c:pt>
                <c:pt idx="1984" formatCode="0.00E+00">
                  <c:v>3.0095400000000007E-5</c:v>
                </c:pt>
                <c:pt idx="1985" formatCode="0.00E+00">
                  <c:v>6.1302600000000032E-5</c:v>
                </c:pt>
                <c:pt idx="1986" formatCode="0.00E+00">
                  <c:v>7.6482100000000025E-5</c:v>
                </c:pt>
                <c:pt idx="1987" formatCode="0.00E+00">
                  <c:v>3.2778600000000005E-5</c:v>
                </c:pt>
                <c:pt idx="1988" formatCode="0.00E+00">
                  <c:v>9.4557400000000065E-5</c:v>
                </c:pt>
                <c:pt idx="1989" formatCode="0.00E+00">
                  <c:v>6.2008700000000015E-5</c:v>
                </c:pt>
                <c:pt idx="1990" formatCode="0.00E+00">
                  <c:v>8.876700000000008E-5</c:v>
                </c:pt>
                <c:pt idx="1991" formatCode="0.00E+00">
                  <c:v>5.5230700000000013E-5</c:v>
                </c:pt>
                <c:pt idx="1992" formatCode="0.00E+00">
                  <c:v>2.9460300000000007E-5</c:v>
                </c:pt>
                <c:pt idx="1993" formatCode="0.00E+00">
                  <c:v>4.6828600000000008E-5</c:v>
                </c:pt>
                <c:pt idx="1994" formatCode="0.00E+00">
                  <c:v>5.4171600000000015E-5</c:v>
                </c:pt>
                <c:pt idx="1995" formatCode="0.00E+00">
                  <c:v>5.8337300000000015E-5</c:v>
                </c:pt>
                <c:pt idx="1996" formatCode="0.00E+00">
                  <c:v>8.9897200000000038E-5</c:v>
                </c:pt>
                <c:pt idx="1997" formatCode="0.00E+00">
                  <c:v>9.3568500000000044E-5</c:v>
                </c:pt>
                <c:pt idx="1998" formatCode="0.00E+00">
                  <c:v>9.5969100000000036E-5</c:v>
                </c:pt>
                <c:pt idx="1999" formatCode="0.00E+00">
                  <c:v>9.441490000000003E-5</c:v>
                </c:pt>
                <c:pt idx="2000" formatCode="0.00E+00">
                  <c:v>9.3427200000000067E-5</c:v>
                </c:pt>
                <c:pt idx="2001" formatCode="0.00E+00">
                  <c:v>6.9351600000000022E-5</c:v>
                </c:pt>
                <c:pt idx="2002" formatCode="0.00E+00">
                  <c:v>7.6835500000000013E-5</c:v>
                </c:pt>
                <c:pt idx="2003" formatCode="0.00E+00">
                  <c:v>7.2810600000000031E-5</c:v>
                </c:pt>
                <c:pt idx="2004" formatCode="0.00E+00">
                  <c:v>3.3554699999999999E-5</c:v>
                </c:pt>
                <c:pt idx="2005" formatCode="0.00E+00">
                  <c:v>2.5365200000000002E-5</c:v>
                </c:pt>
                <c:pt idx="2006" formatCode="0.00E+00">
                  <c:v>5.6007400000000015E-5</c:v>
                </c:pt>
                <c:pt idx="2007" formatCode="0.00E+00">
                  <c:v>5.1841400000000008E-5</c:v>
                </c:pt>
                <c:pt idx="2008">
                  <c:v>9.2862879700000039E-5</c:v>
                </c:pt>
                <c:pt idx="2009">
                  <c:v>3.5037723100000013E-5</c:v>
                </c:pt>
                <c:pt idx="2010">
                  <c:v>9.2580790800000026E-5</c:v>
                </c:pt>
                <c:pt idx="2011">
                  <c:v>8.975630040000004E-5</c:v>
                </c:pt>
                <c:pt idx="2012">
                  <c:v>8.4601364500000046E-5</c:v>
                </c:pt>
                <c:pt idx="2013">
                  <c:v>5.0146620200000017E-5</c:v>
                </c:pt>
                <c:pt idx="2014">
                  <c:v>6.7021443100000018E-5</c:v>
                </c:pt>
                <c:pt idx="2015">
                  <c:v>8.3189450400000017E-5</c:v>
                </c:pt>
                <c:pt idx="2016">
                  <c:v>3.3131425900000006E-5</c:v>
                </c:pt>
                <c:pt idx="2017">
                  <c:v>8.8978435100000043E-5</c:v>
                </c:pt>
                <c:pt idx="2018">
                  <c:v>3.6873480000000011E-5</c:v>
                </c:pt>
                <c:pt idx="2019">
                  <c:v>2.5788444000000002E-5</c:v>
                </c:pt>
                <c:pt idx="2020">
                  <c:v>5.7772504100000012E-5</c:v>
                </c:pt>
                <c:pt idx="2021">
                  <c:v>7.5353185800000028E-5</c:v>
                </c:pt>
                <c:pt idx="2022">
                  <c:v>2.3952954500000001E-5</c:v>
                </c:pt>
                <c:pt idx="2023">
                  <c:v>8.8484186600000021E-5</c:v>
                </c:pt>
                <c:pt idx="2024">
                  <c:v>4.8382284100000021E-5</c:v>
                </c:pt>
                <c:pt idx="2025">
                  <c:v>2.6847581500000006E-5</c:v>
                </c:pt>
                <c:pt idx="2026">
                  <c:v>7.8035285700000015E-5</c:v>
                </c:pt>
                <c:pt idx="2027">
                  <c:v>2.8260259600000002E-5</c:v>
                </c:pt>
                <c:pt idx="2028">
                  <c:v>9.7593423600000019E-5</c:v>
                </c:pt>
                <c:pt idx="2029">
                  <c:v>6.2996849000000014E-5</c:v>
                </c:pt>
                <c:pt idx="2030">
                  <c:v>3.2637352000000016E-5</c:v>
                </c:pt>
                <c:pt idx="2031">
                  <c:v>4.0615574099999998E-5</c:v>
                </c:pt>
                <c:pt idx="2032">
                  <c:v>3.0589664700000006E-5</c:v>
                </c:pt>
                <c:pt idx="2033">
                  <c:v>3.4684766400000004E-5</c:v>
                </c:pt>
                <c:pt idx="2034">
                  <c:v>6.144351210000002E-5</c:v>
                </c:pt>
                <c:pt idx="2035">
                  <c:v>3.4049317000000013E-5</c:v>
                </c:pt>
                <c:pt idx="2036">
                  <c:v>9.2720794800000018E-5</c:v>
                </c:pt>
                <c:pt idx="2037">
                  <c:v>3.7085112100000013E-5</c:v>
                </c:pt>
                <c:pt idx="2038">
                  <c:v>7.6482625400000007E-5</c:v>
                </c:pt>
                <c:pt idx="2039">
                  <c:v>9.420367130000001E-5</c:v>
                </c:pt>
                <c:pt idx="2040">
                  <c:v>3.150744670000001E-5</c:v>
                </c:pt>
                <c:pt idx="2041">
                  <c:v>4.0332786700000004E-5</c:v>
                </c:pt>
                <c:pt idx="2042">
                  <c:v>2.5577001000000005E-5</c:v>
                </c:pt>
                <c:pt idx="2043">
                  <c:v>2.6353547600000009E-5</c:v>
                </c:pt>
                <c:pt idx="2044">
                  <c:v>8.1919199100000023E-5</c:v>
                </c:pt>
                <c:pt idx="2045">
                  <c:v>6.0878261100000015E-5</c:v>
                </c:pt>
                <c:pt idx="2046">
                  <c:v>3.1719206200000006E-5</c:v>
                </c:pt>
                <c:pt idx="2047">
                  <c:v>2.6917930900000009E-5</c:v>
                </c:pt>
                <c:pt idx="2048">
                  <c:v>9.7168689500000012E-5</c:v>
                </c:pt>
                <c:pt idx="2049">
                  <c:v>3.6097149900000009E-5</c:v>
                </c:pt>
                <c:pt idx="2050">
                  <c:v>9.6463154500000007E-5</c:v>
                </c:pt>
                <c:pt idx="2051">
                  <c:v>9.5051116700000028E-5</c:v>
                </c:pt>
                <c:pt idx="2052">
                  <c:v>3.3343298100000009E-5</c:v>
                </c:pt>
                <c:pt idx="2053">
                  <c:v>9.5263065300000039E-5</c:v>
                </c:pt>
                <c:pt idx="2054">
                  <c:v>9.243883690000001E-5</c:v>
                </c:pt>
                <c:pt idx="2055">
                  <c:v>9.6463933E-5</c:v>
                </c:pt>
                <c:pt idx="2056">
                  <c:v>6.5256099300000012E-5</c:v>
                </c:pt>
                <c:pt idx="2057">
                  <c:v>5.410094670000001E-5</c:v>
                </c:pt>
                <c:pt idx="2058">
                  <c:v>2.6564905100000006E-5</c:v>
                </c:pt>
                <c:pt idx="2059">
                  <c:v>2.677705740000001E-5</c:v>
                </c:pt>
                <c:pt idx="2060">
                  <c:v>9.5263392700000054E-5</c:v>
                </c:pt>
                <c:pt idx="2061">
                  <c:v>4.2381303500000007E-5</c:v>
                </c:pt>
                <c:pt idx="2062">
                  <c:v>8.580258150000001E-5</c:v>
                </c:pt>
                <c:pt idx="2063">
                  <c:v>9.7805110300000039E-5</c:v>
                </c:pt>
                <c:pt idx="2064">
                  <c:v>8.5942534500000004E-5</c:v>
                </c:pt>
                <c:pt idx="2065">
                  <c:v>4.6616856699999992E-5</c:v>
                </c:pt>
                <c:pt idx="2066">
                  <c:v>7.3164199400000017E-5</c:v>
                </c:pt>
                <c:pt idx="2067">
                  <c:v>9.0532150400000037E-5</c:v>
                </c:pt>
                <c:pt idx="2068">
                  <c:v>4.4004522400000009E-5</c:v>
                </c:pt>
                <c:pt idx="2069">
                  <c:v>9.6180621800000002E-5</c:v>
                </c:pt>
                <c:pt idx="2070">
                  <c:v>2.783641140000001E-5</c:v>
                </c:pt>
                <c:pt idx="2071">
                  <c:v>9.5191513500000026E-5</c:v>
                </c:pt>
                <c:pt idx="2072">
                  <c:v>9.4415328900000046E-5</c:v>
                </c:pt>
                <c:pt idx="2073">
                  <c:v>2.6706500600000006E-5</c:v>
                </c:pt>
                <c:pt idx="2074">
                  <c:v>8.0083111200000026E-5</c:v>
                </c:pt>
                <c:pt idx="2075">
                  <c:v>6.4902807900000029E-5</c:v>
                </c:pt>
                <c:pt idx="2076">
                  <c:v>2.8613136200000007E-5</c:v>
                </c:pt>
                <c:pt idx="2077">
                  <c:v>8.8907923800000033E-5</c:v>
                </c:pt>
                <c:pt idx="2078">
                  <c:v>3.5390563400000005E-5</c:v>
                </c:pt>
                <c:pt idx="2079">
                  <c:v>8.2272286799999996E-5</c:v>
                </c:pt>
                <c:pt idx="2080">
                  <c:v>2.7059537400000008E-5</c:v>
                </c:pt>
                <c:pt idx="2081">
                  <c:v>3.0024628400000007E-5</c:v>
                </c:pt>
                <c:pt idx="2082">
                  <c:v>2.9671722600000013E-5</c:v>
                </c:pt>
                <c:pt idx="2083">
                  <c:v>9.1309462700000035E-5</c:v>
                </c:pt>
                <c:pt idx="2084">
                  <c:v>8.2696220500000023E-5</c:v>
                </c:pt>
                <c:pt idx="2085">
                  <c:v>9.5051036600000017E-5</c:v>
                </c:pt>
                <c:pt idx="2086">
                  <c:v>3.0377923400000005E-5</c:v>
                </c:pt>
                <c:pt idx="2087">
                  <c:v>2.9601651500000009E-5</c:v>
                </c:pt>
                <c:pt idx="2088">
                  <c:v>3.101367110000001E-5</c:v>
                </c:pt>
                <c:pt idx="2089">
                  <c:v>9.4557319200000046E-5</c:v>
                </c:pt>
                <c:pt idx="2090">
                  <c:v>3.9344660800000006E-5</c:v>
                </c:pt>
                <c:pt idx="2091">
                  <c:v>9.9217468200000033E-5</c:v>
                </c:pt>
                <c:pt idx="2092">
                  <c:v>9.152169510000004E-5</c:v>
                </c:pt>
                <c:pt idx="2093">
                  <c:v>5.3607425799999999E-5</c:v>
                </c:pt>
                <c:pt idx="2094">
                  <c:v>5.6077831700000006E-5</c:v>
                </c:pt>
                <c:pt idx="2095">
                  <c:v>6.899801520000001E-5</c:v>
                </c:pt>
                <c:pt idx="2096">
                  <c:v>9.3286638700000021E-5</c:v>
                </c:pt>
                <c:pt idx="2097">
                  <c:v>5.5442436900000013E-5</c:v>
                </c:pt>
                <c:pt idx="2098">
                  <c:v>3.376724640000001E-5</c:v>
                </c:pt>
                <c:pt idx="2099">
                  <c:v>9.3356604300000033E-5</c:v>
                </c:pt>
                <c:pt idx="2100">
                  <c:v>8.5874206000000015E-5</c:v>
                </c:pt>
                <c:pt idx="2101">
                  <c:v>3.1931223900000011E-5</c:v>
                </c:pt>
                <c:pt idx="2102">
                  <c:v>9.2580819900000023E-5</c:v>
                </c:pt>
                <c:pt idx="2103">
                  <c:v>5.5866457800000027E-5</c:v>
                </c:pt>
                <c:pt idx="2104">
                  <c:v>5.2336021300000028E-5</c:v>
                </c:pt>
                <c:pt idx="2105">
                  <c:v>9.4558061400000046E-5</c:v>
                </c:pt>
                <c:pt idx="2106">
                  <c:v>9.3851944300000044E-5</c:v>
                </c:pt>
                <c:pt idx="2107">
                  <c:v>9.512180260000005E-5</c:v>
                </c:pt>
                <c:pt idx="2108">
                  <c:v>2.9107530300000002E-5</c:v>
                </c:pt>
                <c:pt idx="2109">
                  <c:v>9.243954260000002E-5</c:v>
                </c:pt>
                <c:pt idx="2110">
                  <c:v>9.4345392400000045E-5</c:v>
                </c:pt>
                <c:pt idx="2111">
                  <c:v>8.876794160000005E-5</c:v>
                </c:pt>
                <c:pt idx="2112">
                  <c:v>5.7560406300000017E-5</c:v>
                </c:pt>
                <c:pt idx="2113">
                  <c:v>5.5301603400000014E-5</c:v>
                </c:pt>
                <c:pt idx="2114">
                  <c:v>9.4063201700000015E-5</c:v>
                </c:pt>
                <c:pt idx="2115">
                  <c:v>2.1694231700000006E-5</c:v>
                </c:pt>
                <c:pt idx="2116">
                  <c:v>9.5264578700000044E-5</c:v>
                </c:pt>
                <c:pt idx="2117">
                  <c:v>2.1199452000000001E-5</c:v>
                </c:pt>
                <c:pt idx="2118">
                  <c:v>9.2580994500000022E-5</c:v>
                </c:pt>
                <c:pt idx="2119">
                  <c:v>9.1027781300000019E-5</c:v>
                </c:pt>
                <c:pt idx="2120">
                  <c:v>8.5731946500000036E-5</c:v>
                </c:pt>
                <c:pt idx="2121">
                  <c:v>5.1488907000000014E-5</c:v>
                </c:pt>
                <c:pt idx="2122">
                  <c:v>2.5506668000000003E-5</c:v>
                </c:pt>
                <c:pt idx="2123">
                  <c:v>9.2228459800000034E-5</c:v>
                </c:pt>
                <c:pt idx="2124">
                  <c:v>7.733015080000003E-5</c:v>
                </c:pt>
                <c:pt idx="2125">
                  <c:v>7.8249089699999994E-5</c:v>
                </c:pt>
                <c:pt idx="2126">
                  <c:v>3.2637632100000013E-5</c:v>
                </c:pt>
                <c:pt idx="2127">
                  <c:v>9.5263851100000019E-5</c:v>
                </c:pt>
                <c:pt idx="2128">
                  <c:v>3.1578751100000001E-5</c:v>
                </c:pt>
                <c:pt idx="2129">
                  <c:v>4.0192200700000006E-5</c:v>
                </c:pt>
                <c:pt idx="2130">
                  <c:v>2.2046799100000006E-5</c:v>
                </c:pt>
                <c:pt idx="2131">
                  <c:v>8.9756060300000059E-5</c:v>
                </c:pt>
                <c:pt idx="2132">
                  <c:v>3.7932797600000012E-5</c:v>
                </c:pt>
                <c:pt idx="2133">
                  <c:v>5.5867029000000012E-5</c:v>
                </c:pt>
                <c:pt idx="2134">
                  <c:v>2.2964621199999998E-5</c:v>
                </c:pt>
                <c:pt idx="2135">
                  <c:v>5.4878222700000014E-5</c:v>
                </c:pt>
                <c:pt idx="2136">
                  <c:v>3.6944457000000008E-5</c:v>
                </c:pt>
                <c:pt idx="2137">
                  <c:v>3.6661836900000012E-5</c:v>
                </c:pt>
                <c:pt idx="2138">
                  <c:v>7.5000418300000032E-5</c:v>
                </c:pt>
                <c:pt idx="2139">
                  <c:v>3.2002299100000006E-5</c:v>
                </c:pt>
                <c:pt idx="2140">
                  <c:v>3.8215148400000011E-5</c:v>
                </c:pt>
                <c:pt idx="2141">
                  <c:v>2.0776094999999999E-5</c:v>
                </c:pt>
                <c:pt idx="2142">
                  <c:v>2.2329246300000004E-5</c:v>
                </c:pt>
                <c:pt idx="2143">
                  <c:v>6.8857931200000012E-5</c:v>
                </c:pt>
                <c:pt idx="2144">
                  <c:v>9.159216280000003E-5</c:v>
                </c:pt>
                <c:pt idx="2145">
                  <c:v>8.1496247700000018E-5</c:v>
                </c:pt>
                <c:pt idx="2146">
                  <c:v>9.3217691800000015E-5</c:v>
                </c:pt>
                <c:pt idx="2147">
                  <c:v>5.0500882900000005E-5</c:v>
                </c:pt>
                <c:pt idx="2148">
                  <c:v>5.0006674400000012E-5</c:v>
                </c:pt>
                <c:pt idx="2149">
                  <c:v>7.7118260400000027E-5</c:v>
                </c:pt>
                <c:pt idx="2150">
                  <c:v>8.8980319600000035E-5</c:v>
                </c:pt>
                <c:pt idx="2151">
                  <c:v>7.1612179500000019E-5</c:v>
                </c:pt>
                <c:pt idx="2152">
                  <c:v>9.173394940000002E-5</c:v>
                </c:pt>
                <c:pt idx="2153">
                  <c:v>8.6156302100000052E-5</c:v>
                </c:pt>
                <c:pt idx="2154">
                  <c:v>4.2239702499999992E-5</c:v>
                </c:pt>
                <c:pt idx="2155">
                  <c:v>2.6495021300000005E-5</c:v>
                </c:pt>
                <c:pt idx="2156">
                  <c:v>4.8029720300000008E-5</c:v>
                </c:pt>
                <c:pt idx="2157">
                  <c:v>8.7568310800000034E-5</c:v>
                </c:pt>
                <c:pt idx="2158">
                  <c:v>9.0110275800000015E-5</c:v>
                </c:pt>
                <c:pt idx="2159">
                  <c:v>8.961460840000003E-5</c:v>
                </c:pt>
                <c:pt idx="2160">
                  <c:v>8.5307969100000038E-5</c:v>
                </c:pt>
                <c:pt idx="2161">
                  <c:v>2.3317888900000001E-5</c:v>
                </c:pt>
                <c:pt idx="2162">
                  <c:v>2.9954622700000004E-5</c:v>
                </c:pt>
                <c:pt idx="2163">
                  <c:v>2.607164610000001E-5</c:v>
                </c:pt>
                <c:pt idx="2164">
                  <c:v>2.7130421600000004E-5</c:v>
                </c:pt>
                <c:pt idx="2165">
                  <c:v>5.261898700000001E-5</c:v>
                </c:pt>
                <c:pt idx="2166">
                  <c:v>1.8445996800000001E-5</c:v>
                </c:pt>
                <c:pt idx="2167">
                  <c:v>1.8304921500000004E-5</c:v>
                </c:pt>
                <c:pt idx="2168">
                  <c:v>3.2214517000000015E-5</c:v>
                </c:pt>
                <c:pt idx="2169">
                  <c:v>5.8196652400000013E-5</c:v>
                </c:pt>
                <c:pt idx="2170">
                  <c:v>1.9011160500000004E-5</c:v>
                </c:pt>
                <c:pt idx="2171">
                  <c:v>8.5167084800000023E-5</c:v>
                </c:pt>
                <c:pt idx="2172">
                  <c:v>9.1027461200000033E-5</c:v>
                </c:pt>
                <c:pt idx="2173">
                  <c:v>5.1982708100000006E-5</c:v>
                </c:pt>
                <c:pt idx="2174">
                  <c:v>8.5591549600000033E-5</c:v>
                </c:pt>
                <c:pt idx="2175">
                  <c:v>2.5294939400000007E-5</c:v>
                </c:pt>
                <c:pt idx="2176">
                  <c:v>8.7638560200000066E-5</c:v>
                </c:pt>
                <c:pt idx="2177">
                  <c:v>8.7214808400000053E-5</c:v>
                </c:pt>
                <c:pt idx="2178">
                  <c:v>7.725957400000001E-5</c:v>
                </c:pt>
                <c:pt idx="2179">
                  <c:v>8.841657840000003E-5</c:v>
                </c:pt>
                <c:pt idx="2180">
                  <c:v>7.3940675100000019E-5</c:v>
                </c:pt>
                <c:pt idx="2181">
                  <c:v>2.8966158399999999E-5</c:v>
                </c:pt>
                <c:pt idx="2182">
                  <c:v>3.0801918900000015E-5</c:v>
                </c:pt>
                <c:pt idx="2183">
                  <c:v>4.3652013100000009E-5</c:v>
                </c:pt>
                <c:pt idx="2184">
                  <c:v>7.8529818000000004E-5</c:v>
                </c:pt>
                <c:pt idx="2185">
                  <c:v>7.7401062300000011E-5</c:v>
                </c:pt>
                <c:pt idx="2186">
                  <c:v>9.046351620000004E-5</c:v>
                </c:pt>
                <c:pt idx="2187">
                  <c:v>2.7130519800000005E-5</c:v>
                </c:pt>
                <c:pt idx="2188">
                  <c:v>2.3670792900000006E-5</c:v>
                </c:pt>
                <c:pt idx="2189">
                  <c:v>2.2964668500000004E-5</c:v>
                </c:pt>
                <c:pt idx="2190">
                  <c:v>2.3317310500000007E-5</c:v>
                </c:pt>
                <c:pt idx="2191">
                  <c:v>8.4178645900000036E-5</c:v>
                </c:pt>
                <c:pt idx="2192">
                  <c:v>4.0051159899999993E-5</c:v>
                </c:pt>
                <c:pt idx="2193">
                  <c:v>3.7862544600000009E-5</c:v>
                </c:pt>
                <c:pt idx="2194">
                  <c:v>2.720094380000001E-5</c:v>
                </c:pt>
                <c:pt idx="2195">
                  <c:v>5.0570834000000014E-5</c:v>
                </c:pt>
                <c:pt idx="2196">
                  <c:v>9.1732305000000037E-5</c:v>
                </c:pt>
                <c:pt idx="2197">
                  <c:v>2.8966051099999998E-5</c:v>
                </c:pt>
                <c:pt idx="2198">
                  <c:v>9.4768824100000044E-5</c:v>
                </c:pt>
                <c:pt idx="2199">
                  <c:v>5.8195491900000022E-5</c:v>
                </c:pt>
                <c:pt idx="2200">
                  <c:v>3.6026340200000017E-5</c:v>
                </c:pt>
                <c:pt idx="2201">
                  <c:v>3.8356211000000007E-5</c:v>
                </c:pt>
                <c:pt idx="2202">
                  <c:v>9.1944595600000051E-5</c:v>
                </c:pt>
                <c:pt idx="2203">
                  <c:v>3.0378207200000009E-5</c:v>
                </c:pt>
                <c:pt idx="2204">
                  <c:v>5.2971383399999999E-5</c:v>
                </c:pt>
                <c:pt idx="2205">
                  <c:v>7.1257345600000006E-5</c:v>
                </c:pt>
                <c:pt idx="2206">
                  <c:v>7.3093571700000016E-5</c:v>
                </c:pt>
                <c:pt idx="2207">
                  <c:v>9.3003836800000037E-5</c:v>
                </c:pt>
                <c:pt idx="2208">
                  <c:v>9.1450747300000012E-5</c:v>
                </c:pt>
                <c:pt idx="2209">
                  <c:v>2.5294552000000005E-5</c:v>
                </c:pt>
                <c:pt idx="2210">
                  <c:v>9.7310934500000008E-5</c:v>
                </c:pt>
                <c:pt idx="2211">
                  <c:v>6.3491170300000019E-5</c:v>
                </c:pt>
                <c:pt idx="2212">
                  <c:v>6.4832987800000046E-5</c:v>
                </c:pt>
                <c:pt idx="2213">
                  <c:v>5.4101019499999999E-5</c:v>
                </c:pt>
                <c:pt idx="2214">
                  <c:v>2.5506560600000004E-5</c:v>
                </c:pt>
                <c:pt idx="2215">
                  <c:v>8.9685985600000031E-5</c:v>
                </c:pt>
                <c:pt idx="2216">
                  <c:v>9.1803493000000038E-5</c:v>
                </c:pt>
                <c:pt idx="2217">
                  <c:v>2.3176702600000006E-5</c:v>
                </c:pt>
                <c:pt idx="2218">
                  <c:v>5.3324132800000014E-5</c:v>
                </c:pt>
                <c:pt idx="2219">
                  <c:v>9.4345610700000016E-5</c:v>
                </c:pt>
                <c:pt idx="2220">
                  <c:v>6.7445071200000013E-5</c:v>
                </c:pt>
                <c:pt idx="2221">
                  <c:v>2.628307450000001E-5</c:v>
                </c:pt>
                <c:pt idx="2222">
                  <c:v>2.7836466000000007E-5</c:v>
                </c:pt>
                <c:pt idx="2223">
                  <c:v>9.3145223200000031E-5</c:v>
                </c:pt>
                <c:pt idx="2224">
                  <c:v>2.4235414500000008E-5</c:v>
                </c:pt>
                <c:pt idx="2225">
                  <c:v>2.3811653600000006E-5</c:v>
                </c:pt>
                <c:pt idx="2226">
                  <c:v>2.3882292200000005E-5</c:v>
                </c:pt>
                <c:pt idx="2227">
                  <c:v>5.0782204200000024E-5</c:v>
                </c:pt>
                <c:pt idx="2228">
                  <c:v>3.5108503700000007E-5</c:v>
                </c:pt>
                <c:pt idx="2229">
                  <c:v>6.1655737199999998E-5</c:v>
                </c:pt>
                <c:pt idx="2230">
                  <c:v>2.1834956000000007E-5</c:v>
                </c:pt>
                <c:pt idx="2231">
                  <c:v>9.286271960000001E-5</c:v>
                </c:pt>
                <c:pt idx="2232">
                  <c:v>7.5140938900000013E-5</c:v>
                </c:pt>
                <c:pt idx="2233">
                  <c:v>3.4967164500000006E-5</c:v>
                </c:pt>
                <c:pt idx="2234">
                  <c:v>8.6013693400000007E-5</c:v>
                </c:pt>
                <c:pt idx="2235">
                  <c:v>7.1823378700000022E-5</c:v>
                </c:pt>
                <c:pt idx="2236">
                  <c:v>2.9389553700000003E-5</c:v>
                </c:pt>
                <c:pt idx="2237">
                  <c:v>7.4293806400000013E-5</c:v>
                </c:pt>
                <c:pt idx="2238">
                  <c:v>7.1751543100000015E-5</c:v>
                </c:pt>
                <c:pt idx="2239">
                  <c:v>6.440885770000001E-5</c:v>
                </c:pt>
                <c:pt idx="2240">
                  <c:v>4.9793532500000023E-5</c:v>
                </c:pt>
                <c:pt idx="2241">
                  <c:v>8.319011980000002E-5</c:v>
                </c:pt>
                <c:pt idx="2242">
                  <c:v>6.208003470000001E-5</c:v>
                </c:pt>
                <c:pt idx="2243">
                  <c:v>9.293262700000004E-5</c:v>
                </c:pt>
                <c:pt idx="2244">
                  <c:v>4.8664154700000003E-5</c:v>
                </c:pt>
                <c:pt idx="2245">
                  <c:v>6.7020570000000032E-5</c:v>
                </c:pt>
                <c:pt idx="2246">
                  <c:v>3.0165929300000003E-5</c:v>
                </c:pt>
                <c:pt idx="2247">
                  <c:v>7.973024910000001E-5</c:v>
                </c:pt>
                <c:pt idx="2248">
                  <c:v>3.2425432400000017E-5</c:v>
                </c:pt>
                <c:pt idx="2249">
                  <c:v>7.252869550000002E-5</c:v>
                </c:pt>
                <c:pt idx="2250">
                  <c:v>8.8555956600000054E-5</c:v>
                </c:pt>
                <c:pt idx="2251">
                  <c:v>5.5230528199999999E-5</c:v>
                </c:pt>
                <c:pt idx="2252">
                  <c:v>9.7099218700000018E-5</c:v>
                </c:pt>
                <c:pt idx="2253">
                  <c:v>3.3484626300000001E-5</c:v>
                </c:pt>
                <c:pt idx="2254">
                  <c:v>9.1098023400000038E-5</c:v>
                </c:pt>
                <c:pt idx="2255">
                  <c:v>2.4447213900000009E-5</c:v>
                </c:pt>
                <c:pt idx="2256">
                  <c:v>5.904360300000002E-5</c:v>
                </c:pt>
                <c:pt idx="2257">
                  <c:v>3.5390567100000008E-5</c:v>
                </c:pt>
                <c:pt idx="2258">
                  <c:v>6.7233137100000011E-5</c:v>
                </c:pt>
                <c:pt idx="2259">
                  <c:v>9.5756666300000047E-5</c:v>
                </c:pt>
                <c:pt idx="2260">
                  <c:v>2.4447274000000008E-5</c:v>
                </c:pt>
                <c:pt idx="2261">
                  <c:v>3.7791091000000007E-5</c:v>
                </c:pt>
                <c:pt idx="2262">
                  <c:v>3.3908319900000005E-5</c:v>
                </c:pt>
                <c:pt idx="2263">
                  <c:v>9.2155874900000037E-5</c:v>
                </c:pt>
                <c:pt idx="2264">
                  <c:v>2.4235268900000009E-5</c:v>
                </c:pt>
                <c:pt idx="2265">
                  <c:v>4.32280722E-5</c:v>
                </c:pt>
                <c:pt idx="2266">
                  <c:v>4.1251230900000009E-5</c:v>
                </c:pt>
                <c:pt idx="2267">
                  <c:v>2.8612652400000007E-5</c:v>
                </c:pt>
                <c:pt idx="2268">
                  <c:v>6.2220358800000003E-5</c:v>
                </c:pt>
                <c:pt idx="2269">
                  <c:v>4.0403610900000013E-5</c:v>
                </c:pt>
                <c:pt idx="2270">
                  <c:v>2.2893726100000007E-5</c:v>
                </c:pt>
                <c:pt idx="2271">
                  <c:v>9.328523450000001E-5</c:v>
                </c:pt>
                <c:pt idx="2272">
                  <c:v>9.307380970000005E-5</c:v>
                </c:pt>
                <c:pt idx="2273">
                  <c:v>7.0268972200000014E-5</c:v>
                </c:pt>
                <c:pt idx="2274">
                  <c:v>8.5449166400000022E-5</c:v>
                </c:pt>
                <c:pt idx="2275">
                  <c:v>9.1168381900000019E-5</c:v>
                </c:pt>
                <c:pt idx="2276">
                  <c:v>9.2792775800000008E-5</c:v>
                </c:pt>
                <c:pt idx="2277">
                  <c:v>6.3067738700000011E-5</c:v>
                </c:pt>
                <c:pt idx="2278">
                  <c:v>4.9511130800000023E-5</c:v>
                </c:pt>
                <c:pt idx="2279">
                  <c:v>9.0672248900000032E-5</c:v>
                </c:pt>
                <c:pt idx="2280">
                  <c:v>9.384979060000002E-5</c:v>
                </c:pt>
                <c:pt idx="2281">
                  <c:v>6.7020708200000019E-5</c:v>
                </c:pt>
                <c:pt idx="2282">
                  <c:v>7.3799579700000015E-5</c:v>
                </c:pt>
                <c:pt idx="2283">
                  <c:v>2.6565083300000003E-5</c:v>
                </c:pt>
                <c:pt idx="2284">
                  <c:v>2.3529399199999999E-5</c:v>
                </c:pt>
                <c:pt idx="2285">
                  <c:v>9.2508831600000019E-5</c:v>
                </c:pt>
                <c:pt idx="2286">
                  <c:v>3.0024508300000004E-5</c:v>
                </c:pt>
                <c:pt idx="2287">
                  <c:v>9.3568603900000044E-5</c:v>
                </c:pt>
                <c:pt idx="2288">
                  <c:v>2.2399752200000004E-5</c:v>
                </c:pt>
                <c:pt idx="2289">
                  <c:v>9.3991344300000052E-5</c:v>
                </c:pt>
                <c:pt idx="2290">
                  <c:v>7.9589168300000021E-5</c:v>
                </c:pt>
                <c:pt idx="2291">
                  <c:v>6.4126332300000032E-5</c:v>
                </c:pt>
                <c:pt idx="2292">
                  <c:v>9.1025707700000019E-5</c:v>
                </c:pt>
                <c:pt idx="2293">
                  <c:v>2.8048220000000005E-5</c:v>
                </c:pt>
                <c:pt idx="2294">
                  <c:v>3.6167584800000005E-5</c:v>
                </c:pt>
                <c:pt idx="2295">
                  <c:v>3.228440980000001E-5</c:v>
                </c:pt>
                <c:pt idx="2296">
                  <c:v>8.4813604200000025E-5</c:v>
                </c:pt>
                <c:pt idx="2297">
                  <c:v>4.188646930000001E-5</c:v>
                </c:pt>
                <c:pt idx="2298">
                  <c:v>9.3285569200000053E-5</c:v>
                </c:pt>
                <c:pt idx="2299">
                  <c:v>8.3613624200000024E-5</c:v>
                </c:pt>
                <c:pt idx="2300">
                  <c:v>9.1167668900000035E-5</c:v>
                </c:pt>
                <c:pt idx="2301">
                  <c:v>6.6033222500000015E-5</c:v>
                </c:pt>
                <c:pt idx="2302">
                  <c:v>7.535175250000002E-5</c:v>
                </c:pt>
                <c:pt idx="2303">
                  <c:v>3.6026034600000006E-5</c:v>
                </c:pt>
                <c:pt idx="2304">
                  <c:v>7.937625200000003E-5</c:v>
                </c:pt>
                <c:pt idx="2305">
                  <c:v>6.5820866400000019E-5</c:v>
                </c:pt>
                <c:pt idx="2306">
                  <c:v>9.2086178500000017E-5</c:v>
                </c:pt>
                <c:pt idx="2307">
                  <c:v>8.7848799000000023E-5</c:v>
                </c:pt>
                <c:pt idx="2308">
                  <c:v>9.102601330000005E-5</c:v>
                </c:pt>
                <c:pt idx="2309">
                  <c:v>2.3599957800000003E-5</c:v>
                </c:pt>
                <c:pt idx="2310">
                  <c:v>2.2893846100000008E-5</c:v>
                </c:pt>
                <c:pt idx="2311">
                  <c:v>3.3060863600000009E-5</c:v>
                </c:pt>
                <c:pt idx="2312">
                  <c:v>3.2142696000000009E-5</c:v>
                </c:pt>
                <c:pt idx="2313">
                  <c:v>2.3529297300000002E-5</c:v>
                </c:pt>
                <c:pt idx="2314">
                  <c:v>3.1860658100000008E-5</c:v>
                </c:pt>
                <c:pt idx="2315">
                  <c:v>2.6141811800000007E-5</c:v>
                </c:pt>
                <c:pt idx="2316">
                  <c:v>9.2509646500000024E-5</c:v>
                </c:pt>
                <c:pt idx="2317">
                  <c:v>3.7014568100000007E-5</c:v>
                </c:pt>
                <c:pt idx="2318">
                  <c:v>9.1450172500000029E-5</c:v>
                </c:pt>
                <c:pt idx="2319">
                  <c:v>4.1109877200000011E-5</c:v>
                </c:pt>
                <c:pt idx="2320">
                  <c:v>6.9351423000000011E-5</c:v>
                </c:pt>
                <c:pt idx="2321">
                  <c:v>2.9036480600000004E-5</c:v>
                </c:pt>
                <c:pt idx="2322">
                  <c:v>6.1514372600000002E-5</c:v>
                </c:pt>
                <c:pt idx="2323">
                  <c:v>9.2721144000000016E-5</c:v>
                </c:pt>
                <c:pt idx="2324">
                  <c:v>7.3657778600000014E-5</c:v>
                </c:pt>
                <c:pt idx="2325">
                  <c:v>5.113571020000001E-5</c:v>
                </c:pt>
                <c:pt idx="2326">
                  <c:v>8.7990156300000018E-5</c:v>
                </c:pt>
                <c:pt idx="2327">
                  <c:v>2.4729570200000002E-5</c:v>
                </c:pt>
                <c:pt idx="2328">
                  <c:v>2.9954424499999999E-5</c:v>
                </c:pt>
                <c:pt idx="2329">
                  <c:v>3.2283765900000013E-5</c:v>
                </c:pt>
                <c:pt idx="2330">
                  <c:v>3.3837397500000012E-5</c:v>
                </c:pt>
                <c:pt idx="2331">
                  <c:v>4.4357340799999999E-5</c:v>
                </c:pt>
                <c:pt idx="2332">
                  <c:v>8.6648506100000031E-5</c:v>
                </c:pt>
                <c:pt idx="2333">
                  <c:v>9.6673895300000045E-5</c:v>
                </c:pt>
                <c:pt idx="2334">
                  <c:v>2.6424244400000007E-5</c:v>
                </c:pt>
                <c:pt idx="2335">
                  <c:v>6.4196807200000018E-5</c:v>
                </c:pt>
                <c:pt idx="2336">
                  <c:v>7.055077000000002E-5</c:v>
                </c:pt>
                <c:pt idx="2337">
                  <c:v>4.1603463600000004E-5</c:v>
                </c:pt>
                <c:pt idx="2338">
                  <c:v>8.9261840900000034E-5</c:v>
                </c:pt>
                <c:pt idx="2339">
                  <c:v>5.0288403100000011E-5</c:v>
                </c:pt>
                <c:pt idx="2340">
                  <c:v>3.2778585600000007E-5</c:v>
                </c:pt>
                <c:pt idx="2341">
                  <c:v>7.8882782000000028E-5</c:v>
                </c:pt>
                <c:pt idx="2342">
                  <c:v>3.2001909900000012E-5</c:v>
                </c:pt>
                <c:pt idx="2343">
                  <c:v>5.3606145200000001E-5</c:v>
                </c:pt>
                <c:pt idx="2344">
                  <c:v>9.3144895800000043E-5</c:v>
                </c:pt>
                <c:pt idx="2345">
                  <c:v>8.8061562600000044E-5</c:v>
                </c:pt>
                <c:pt idx="2346">
                  <c:v>7.4433926800000023E-5</c:v>
                </c:pt>
                <c:pt idx="2347">
                  <c:v>4.449906560000001E-5</c:v>
                </c:pt>
                <c:pt idx="2348">
                  <c:v>3.3625521600000006E-5</c:v>
                </c:pt>
                <c:pt idx="2349">
                  <c:v>4.7252266100000014E-5</c:v>
                </c:pt>
                <c:pt idx="2350">
                  <c:v>8.7568099800000037E-5</c:v>
                </c:pt>
                <c:pt idx="2351">
                  <c:v>3.8356491099999998E-5</c:v>
                </c:pt>
                <c:pt idx="2352">
                  <c:v>9.2085974800000007E-5</c:v>
                </c:pt>
                <c:pt idx="2353">
                  <c:v>9.3922783000000015E-5</c:v>
                </c:pt>
                <c:pt idx="2354">
                  <c:v>9.0109075200000036E-5</c:v>
                </c:pt>
                <c:pt idx="2355">
                  <c:v>4.0545201000000009E-5</c:v>
                </c:pt>
                <c:pt idx="2356">
                  <c:v>9.074540140000003E-5</c:v>
                </c:pt>
                <c:pt idx="2357">
                  <c:v>7.2458591600000016E-5</c:v>
                </c:pt>
                <c:pt idx="2358">
                  <c:v>5.9326270300000021E-5</c:v>
                </c:pt>
                <c:pt idx="2359">
                  <c:v>3.6096746000000009E-5</c:v>
                </c:pt>
                <c:pt idx="2360">
                  <c:v>9.0109701000000005E-5</c:v>
                </c:pt>
                <c:pt idx="2361">
                  <c:v>4.2663810699999998E-5</c:v>
                </c:pt>
                <c:pt idx="2362">
                  <c:v>7.1046364599999996E-5</c:v>
                </c:pt>
                <c:pt idx="2363">
                  <c:v>6.8433742900000021E-5</c:v>
                </c:pt>
                <c:pt idx="2364">
                  <c:v>5.6008069800000025E-5</c:v>
                </c:pt>
                <c:pt idx="2365">
                  <c:v>8.0436839200000019E-5</c:v>
                </c:pt>
                <c:pt idx="2366">
                  <c:v>6.6668857500000009E-5</c:v>
                </c:pt>
                <c:pt idx="2367">
                  <c:v>3.8991423900000001E-5</c:v>
                </c:pt>
                <c:pt idx="2368">
                  <c:v>2.6918613000000006E-5</c:v>
                </c:pt>
                <c:pt idx="2369">
                  <c:v>8.2695965800000081E-5</c:v>
                </c:pt>
                <c:pt idx="2370">
                  <c:v>8.8979941200000021E-5</c:v>
                </c:pt>
                <c:pt idx="2371">
                  <c:v>2.6353685800000003E-5</c:v>
                </c:pt>
                <c:pt idx="2372">
                  <c:v>9.2722191800000006E-5</c:v>
                </c:pt>
                <c:pt idx="2373">
                  <c:v>9.0885958300000031E-5</c:v>
                </c:pt>
                <c:pt idx="2374">
                  <c:v>9.3569797200000022E-5</c:v>
                </c:pt>
                <c:pt idx="2375">
                  <c:v>2.4871431400000008E-5</c:v>
                </c:pt>
                <c:pt idx="2376">
                  <c:v>5.2759209200000016E-5</c:v>
                </c:pt>
                <c:pt idx="2377">
                  <c:v>9.335570940000005E-5</c:v>
                </c:pt>
                <c:pt idx="2378">
                  <c:v>9.356867670000004E-5</c:v>
                </c:pt>
                <c:pt idx="2379">
                  <c:v>3.5603010500000017E-5</c:v>
                </c:pt>
                <c:pt idx="2380">
                  <c:v>8.9262699500000024E-5</c:v>
                </c:pt>
                <c:pt idx="2381">
                  <c:v>1.7881158800000009E-5</c:v>
                </c:pt>
                <c:pt idx="2382">
                  <c:v>5.7561144800000014E-5</c:v>
                </c:pt>
                <c:pt idx="2383">
                  <c:v>4.0333743499999999E-5</c:v>
                </c:pt>
                <c:pt idx="2384">
                  <c:v>2.9812941600000009E-5</c:v>
                </c:pt>
                <c:pt idx="2385">
                  <c:v>8.7849919500000004E-5</c:v>
                </c:pt>
                <c:pt idx="2386">
                  <c:v>8.6436266400000039E-5</c:v>
                </c:pt>
                <c:pt idx="2387">
                  <c:v>2.1482264900000005E-5</c:v>
                </c:pt>
                <c:pt idx="2388">
                  <c:v>2.1552703400000003E-5</c:v>
                </c:pt>
                <c:pt idx="2389">
                  <c:v>9.0250985500000031E-5</c:v>
                </c:pt>
                <c:pt idx="2390">
                  <c:v>9.1027461200000033E-5</c:v>
                </c:pt>
                <c:pt idx="2391">
                  <c:v>5.5018819700000009E-5</c:v>
                </c:pt>
                <c:pt idx="2392">
                  <c:v>2.9107350200000005E-5</c:v>
                </c:pt>
                <c:pt idx="2393">
                  <c:v>2.3035538100000006E-5</c:v>
                </c:pt>
                <c:pt idx="2394">
                  <c:v>8.799214990000004E-5</c:v>
                </c:pt>
                <c:pt idx="2395">
                  <c:v>8.7214677500000026E-5</c:v>
                </c:pt>
                <c:pt idx="2396">
                  <c:v>2.6000607200000009E-5</c:v>
                </c:pt>
                <c:pt idx="2397">
                  <c:v>2.7695225100000009E-5</c:v>
                </c:pt>
                <c:pt idx="2398">
                  <c:v>7.683674630000001E-5</c:v>
                </c:pt>
                <c:pt idx="2399">
                  <c:v>3.2001902600000018E-5</c:v>
                </c:pt>
                <c:pt idx="2400">
                  <c:v>4.5629502E-5</c:v>
                </c:pt>
                <c:pt idx="2401">
                  <c:v>2.4941537000000006E-5</c:v>
                </c:pt>
                <c:pt idx="2402">
                  <c:v>5.7137422100000032E-5</c:v>
                </c:pt>
                <c:pt idx="2403">
                  <c:v>3.2355041200000007E-5</c:v>
                </c:pt>
                <c:pt idx="2404">
                  <c:v>2.7695183200000009E-5</c:v>
                </c:pt>
                <c:pt idx="2405">
                  <c:v>2.7906829900000006E-5</c:v>
                </c:pt>
                <c:pt idx="2406">
                  <c:v>5.4877902600000014E-5</c:v>
                </c:pt>
                <c:pt idx="2407">
                  <c:v>8.8062333800000049E-5</c:v>
                </c:pt>
                <c:pt idx="2408">
                  <c:v>6.2079445299999999E-5</c:v>
                </c:pt>
                <c:pt idx="2409">
                  <c:v>9.3215909100000053E-5</c:v>
                </c:pt>
                <c:pt idx="2410">
                  <c:v>7.8389559300000015E-5</c:v>
                </c:pt>
                <c:pt idx="2411">
                  <c:v>2.9601751500000009E-5</c:v>
                </c:pt>
                <c:pt idx="2412">
                  <c:v>8.9191540600000034E-5</c:v>
                </c:pt>
                <c:pt idx="2413">
                  <c:v>2.0846604500000004E-5</c:v>
                </c:pt>
                <c:pt idx="2414">
                  <c:v>9.0321664200000018E-5</c:v>
                </c:pt>
                <c:pt idx="2415">
                  <c:v>2.36005362E-5</c:v>
                </c:pt>
                <c:pt idx="2416">
                  <c:v>6.8928980900000034E-5</c:v>
                </c:pt>
                <c:pt idx="2417">
                  <c:v>5.3818745100000008E-5</c:v>
                </c:pt>
                <c:pt idx="2418">
                  <c:v>5.2053656000000013E-5</c:v>
                </c:pt>
                <c:pt idx="2419">
                  <c:v>6.9846646500000014E-5</c:v>
                </c:pt>
                <c:pt idx="2420">
                  <c:v>8.9543536900000024E-5</c:v>
                </c:pt>
                <c:pt idx="2421">
                  <c:v>2.4941451600000001E-5</c:v>
                </c:pt>
                <c:pt idx="2422">
                  <c:v>9.1097994300000054E-5</c:v>
                </c:pt>
                <c:pt idx="2423">
                  <c:v>9.0179244600000023E-5</c:v>
                </c:pt>
                <c:pt idx="2424">
                  <c:v>3.2284107900000015E-5</c:v>
                </c:pt>
                <c:pt idx="2425">
                  <c:v>3.4543798400000007E-5</c:v>
                </c:pt>
                <c:pt idx="2426">
                  <c:v>8.6226587900000015E-5</c:v>
                </c:pt>
                <c:pt idx="2427">
                  <c:v>2.1340807500000008E-5</c:v>
                </c:pt>
                <c:pt idx="2428">
                  <c:v>2.2893897000000013E-5</c:v>
                </c:pt>
                <c:pt idx="2429">
                  <c:v>3.242595990000001E-5</c:v>
                </c:pt>
                <c:pt idx="2430">
                  <c:v>8.2343169200000006E-5</c:v>
                </c:pt>
                <c:pt idx="2431">
                  <c:v>9.1238995100000037E-5</c:v>
                </c:pt>
                <c:pt idx="2432">
                  <c:v>4.1110321000000009E-5</c:v>
                </c:pt>
                <c:pt idx="2433">
                  <c:v>9.0533554600000007E-5</c:v>
                </c:pt>
                <c:pt idx="2434">
                  <c:v>8.8414803000000028E-5</c:v>
                </c:pt>
                <c:pt idx="2435">
                  <c:v>4.7817098700000016E-5</c:v>
                </c:pt>
                <c:pt idx="2436">
                  <c:v>5.3748684900000024E-5</c:v>
                </c:pt>
                <c:pt idx="2437">
                  <c:v>6.2714054400000017E-5</c:v>
                </c:pt>
                <c:pt idx="2438">
                  <c:v>8.5307910900000016E-5</c:v>
                </c:pt>
                <c:pt idx="2439">
                  <c:v>8.9051864100000048E-5</c:v>
                </c:pt>
                <c:pt idx="2440">
                  <c:v>4.8382036800000024E-5</c:v>
                </c:pt>
                <c:pt idx="2441">
                  <c:v>8.8344051600000036E-5</c:v>
                </c:pt>
                <c:pt idx="2442">
                  <c:v>8.8768807500000041E-5</c:v>
                </c:pt>
                <c:pt idx="2443">
                  <c:v>9.222832160000002E-5</c:v>
                </c:pt>
                <c:pt idx="2444">
                  <c:v>5.5302061800000027E-5</c:v>
                </c:pt>
                <c:pt idx="2445">
                  <c:v>4.6052264200000011E-5</c:v>
                </c:pt>
                <c:pt idx="2446">
                  <c:v>8.0294790700000023E-5</c:v>
                </c:pt>
                <c:pt idx="2447">
                  <c:v>8.0295190900000034E-5</c:v>
                </c:pt>
                <c:pt idx="2448">
                  <c:v>3.0942817800000018E-5</c:v>
                </c:pt>
                <c:pt idx="2449">
                  <c:v>2.4235507200000008E-5</c:v>
                </c:pt>
                <c:pt idx="2450">
                  <c:v>9.0531852000000042E-5</c:v>
                </c:pt>
                <c:pt idx="2451">
                  <c:v>8.3824874300000049E-5</c:v>
                </c:pt>
                <c:pt idx="2452">
                  <c:v>2.5012006500000005E-5</c:v>
                </c:pt>
                <c:pt idx="2453">
                  <c:v>8.4813596900000024E-5</c:v>
                </c:pt>
                <c:pt idx="2454">
                  <c:v>7.7329255900000034E-5</c:v>
                </c:pt>
                <c:pt idx="2455">
                  <c:v>5.6218708799999992E-5</c:v>
                </c:pt>
                <c:pt idx="2456">
                  <c:v>7.4506286200000027E-5</c:v>
                </c:pt>
                <c:pt idx="2457">
                  <c:v>5.66432027E-5</c:v>
                </c:pt>
                <c:pt idx="2458">
                  <c:v>7.5847317900000033E-5</c:v>
                </c:pt>
                <c:pt idx="2459">
                  <c:v>2.9318822300000003E-5</c:v>
                </c:pt>
                <c:pt idx="2460">
                  <c:v>5.5795415400000005E-5</c:v>
                </c:pt>
                <c:pt idx="2461">
                  <c:v>4.3016661900000029E-5</c:v>
                </c:pt>
                <c:pt idx="2462">
                  <c:v>4.1886949499999999E-5</c:v>
                </c:pt>
                <c:pt idx="2463">
                  <c:v>4.9511894800000006E-5</c:v>
                </c:pt>
                <c:pt idx="2464">
                  <c:v>3.0448934900000007E-5</c:v>
                </c:pt>
                <c:pt idx="2465">
                  <c:v>9.1732647000000039E-5</c:v>
                </c:pt>
                <c:pt idx="2466">
                  <c:v>8.6013700599999989E-5</c:v>
                </c:pt>
                <c:pt idx="2467">
                  <c:v>7.9519595600000033E-5</c:v>
                </c:pt>
                <c:pt idx="2468">
                  <c:v>6.4621905000000019E-5</c:v>
                </c:pt>
                <c:pt idx="2469">
                  <c:v>3.553240090000001E-5</c:v>
                </c:pt>
                <c:pt idx="2470">
                  <c:v>9.1520931200000022E-5</c:v>
                </c:pt>
                <c:pt idx="2471">
                  <c:v>8.4179242500000029E-5</c:v>
                </c:pt>
                <c:pt idx="2472">
                  <c:v>9.1168796600000053E-5</c:v>
                </c:pt>
                <c:pt idx="2473">
                  <c:v>2.4164775800000004E-5</c:v>
                </c:pt>
                <c:pt idx="2474">
                  <c:v>9.5474366400000049E-5</c:v>
                </c:pt>
                <c:pt idx="2475">
                  <c:v>8.7849519300000007E-5</c:v>
                </c:pt>
                <c:pt idx="2476">
                  <c:v>3.6591209200000011E-5</c:v>
                </c:pt>
                <c:pt idx="2477">
                  <c:v>3.9344638900000011E-5</c:v>
                </c:pt>
                <c:pt idx="2478">
                  <c:v>5.7984270800000024E-5</c:v>
                </c:pt>
                <c:pt idx="2479">
                  <c:v>2.8824675600000007E-5</c:v>
                </c:pt>
                <c:pt idx="2481" formatCode="0.00E+00">
                  <c:v>8.7354900000000067E-5</c:v>
                </c:pt>
                <c:pt idx="2482" formatCode="0.00E+00">
                  <c:v>8.3259500000000032E-5</c:v>
                </c:pt>
                <c:pt idx="2483" formatCode="0.00E+00">
                  <c:v>9.2792200000000016E-5</c:v>
                </c:pt>
                <c:pt idx="2484" formatCode="0.00E+00">
                  <c:v>2.0352200000000005E-5</c:v>
                </c:pt>
                <c:pt idx="2485" formatCode="0.00E+00">
                  <c:v>8.8766500000000045E-5</c:v>
                </c:pt>
                <c:pt idx="2486" formatCode="0.00E+00">
                  <c:v>8.9755800000000067E-5</c:v>
                </c:pt>
                <c:pt idx="2487" formatCode="0.00E+00">
                  <c:v>8.4390100000000017E-5</c:v>
                </c:pt>
                <c:pt idx="2488" formatCode="0.00E+00">
                  <c:v>4.4640300000000007E-5</c:v>
                </c:pt>
                <c:pt idx="2489" formatCode="0.00E+00">
                  <c:v>2.2258800000000008E-5</c:v>
                </c:pt>
                <c:pt idx="2490" formatCode="0.00E+00">
                  <c:v>2.0846700000000005E-5</c:v>
                </c:pt>
                <c:pt idx="2491" formatCode="0.00E+00">
                  <c:v>2.755370000000001E-5</c:v>
                </c:pt>
                <c:pt idx="2492" formatCode="0.00E+00">
                  <c:v>2.1693700000000005E-5</c:v>
                </c:pt>
                <c:pt idx="2493" formatCode="0.00E+00">
                  <c:v>9.0462500000000037E-5</c:v>
                </c:pt>
                <c:pt idx="2494" formatCode="0.00E+00">
                  <c:v>3.2496200000000009E-5</c:v>
                </c:pt>
                <c:pt idx="2495" formatCode="0.00E+00">
                  <c:v>6.5821600000000007E-5</c:v>
                </c:pt>
                <c:pt idx="2496" formatCode="0.00E+00">
                  <c:v>8.7425200000000038E-5</c:v>
                </c:pt>
                <c:pt idx="2497" formatCode="0.00E+00">
                  <c:v>3.3908300000000009E-5</c:v>
                </c:pt>
                <c:pt idx="2498" formatCode="0.00E+00">
                  <c:v>2.5435600000000011E-5</c:v>
                </c:pt>
                <c:pt idx="2499" formatCode="0.00E+00">
                  <c:v>8.1848400000000034E-5</c:v>
                </c:pt>
                <c:pt idx="2500" formatCode="0.00E+00">
                  <c:v>7.9235900000000032E-5</c:v>
                </c:pt>
                <c:pt idx="2501" formatCode="0.00E+00">
                  <c:v>3.7791700000000006E-5</c:v>
                </c:pt>
                <c:pt idx="2502" formatCode="0.00E+00">
                  <c:v>2.9036600000000002E-5</c:v>
                </c:pt>
                <c:pt idx="2503" formatCode="0.00E+00">
                  <c:v>8.9332500000000053E-5</c:v>
                </c:pt>
                <c:pt idx="2504" formatCode="0.00E+00">
                  <c:v>6.8645099999999998E-5</c:v>
                </c:pt>
                <c:pt idx="2505" formatCode="0.00E+00">
                  <c:v>2.7694700000000008E-5</c:v>
                </c:pt>
                <c:pt idx="2506" formatCode="0.00E+00">
                  <c:v>8.8486300000000027E-5</c:v>
                </c:pt>
                <c:pt idx="2507" formatCode="0.00E+00">
                  <c:v>8.7708100000000015E-5</c:v>
                </c:pt>
                <c:pt idx="2508" formatCode="0.00E+00">
                  <c:v>8.9050500000000031E-5</c:v>
                </c:pt>
                <c:pt idx="2509" formatCode="0.00E+00">
                  <c:v>8.4602700000000036E-5</c:v>
                </c:pt>
                <c:pt idx="2510" formatCode="0.00E+00">
                  <c:v>7.528240000000003E-5</c:v>
                </c:pt>
                <c:pt idx="2511" formatCode="0.00E+00">
                  <c:v>8.2695700000000015E-5</c:v>
                </c:pt>
                <c:pt idx="2512" formatCode="0.00E+00">
                  <c:v>2.6000500000000003E-5</c:v>
                </c:pt>
                <c:pt idx="2513" formatCode="0.00E+00">
                  <c:v>4.9370200000000011E-5</c:v>
                </c:pt>
                <c:pt idx="2514" formatCode="0.00E+00">
                  <c:v>4.2309500000000012E-5</c:v>
                </c:pt>
                <c:pt idx="2515" formatCode="0.00E+00">
                  <c:v>8.9191600000000036E-5</c:v>
                </c:pt>
                <c:pt idx="2516" formatCode="0.00E+00">
                  <c:v>8.8909200000000053E-5</c:v>
                </c:pt>
                <c:pt idx="2517" formatCode="0.00E+00">
                  <c:v>9.0320400000000031E-5</c:v>
                </c:pt>
                <c:pt idx="2518" formatCode="0.00E+00">
                  <c:v>8.9898000000000067E-5</c:v>
                </c:pt>
                <c:pt idx="2519" formatCode="0.00E+00">
                  <c:v>5.9324900000000012E-5</c:v>
                </c:pt>
                <c:pt idx="2520" formatCode="0.00E+00">
                  <c:v>4.7110900000000017E-5</c:v>
                </c:pt>
                <c:pt idx="2521" formatCode="0.00E+00">
                  <c:v>1.8022200000000005E-5</c:v>
                </c:pt>
                <c:pt idx="2522" formatCode="0.00E+00">
                  <c:v>8.6508400000000034E-5</c:v>
                </c:pt>
                <c:pt idx="2523" formatCode="0.00E+00">
                  <c:v>8.1353000000000019E-5</c:v>
                </c:pt>
                <c:pt idx="2524" formatCode="0.00E+00">
                  <c:v>5.7914000000000022E-5</c:v>
                </c:pt>
                <c:pt idx="2525" formatCode="0.00E+00">
                  <c:v>7.8035900000000016E-5</c:v>
                </c:pt>
                <c:pt idx="2526" formatCode="0.00E+00">
                  <c:v>6.4833100000000028E-5</c:v>
                </c:pt>
                <c:pt idx="2527" formatCode="0.00E+00">
                  <c:v>2.6635900000000014E-5</c:v>
                </c:pt>
                <c:pt idx="2528" formatCode="0.00E+00">
                  <c:v>3.1437200000000011E-5</c:v>
                </c:pt>
                <c:pt idx="2529" formatCode="0.00E+00">
                  <c:v>1.8728400000000005E-5</c:v>
                </c:pt>
                <c:pt idx="2530" formatCode="0.00E+00">
                  <c:v>6.3914400000000013E-5</c:v>
                </c:pt>
                <c:pt idx="2531" formatCode="0.00E+00">
                  <c:v>6.3844500000000015E-5</c:v>
                </c:pt>
                <c:pt idx="2532" formatCode="0.00E+00">
                  <c:v>2.028180000000001E-5</c:v>
                </c:pt>
                <c:pt idx="2533" formatCode="0.00E+00">
                  <c:v>3.3414100000000009E-5</c:v>
                </c:pt>
                <c:pt idx="2534" formatCode="0.00E+00">
                  <c:v>5.7843600000000023E-5</c:v>
                </c:pt>
                <c:pt idx="2535" formatCode="0.00E+00">
                  <c:v>8.5449400000000016E-5</c:v>
                </c:pt>
                <c:pt idx="2536" formatCode="0.00E+00">
                  <c:v>4.930040000000002E-5</c:v>
                </c:pt>
                <c:pt idx="2537" formatCode="0.00E+00">
                  <c:v>7.8389300000000032E-5</c:v>
                </c:pt>
                <c:pt idx="2538" formatCode="0.00E+00">
                  <c:v>8.7144200000000005E-5</c:v>
                </c:pt>
                <c:pt idx="2539" formatCode="0.00E+00">
                  <c:v>6.991760000000003E-5</c:v>
                </c:pt>
                <c:pt idx="2540" formatCode="0.00E+00">
                  <c:v>4.0403800000000008E-5</c:v>
                </c:pt>
                <c:pt idx="2541" formatCode="0.00E+00">
                  <c:v>5.6854600000000016E-5</c:v>
                </c:pt>
                <c:pt idx="2542" formatCode="0.00E+00">
                  <c:v>9.1027700000000016E-5</c:v>
                </c:pt>
                <c:pt idx="2543" formatCode="0.00E+00">
                  <c:v>8.2767100000000036E-5</c:v>
                </c:pt>
                <c:pt idx="2544" formatCode="0.00E+00">
                  <c:v>2.6424200000000007E-5</c:v>
                </c:pt>
                <c:pt idx="2545" formatCode="0.00E+00">
                  <c:v>7.3729200000000012E-5</c:v>
                </c:pt>
                <c:pt idx="2546" formatCode="0.00E+00">
                  <c:v>6.9775500000000023E-5</c:v>
                </c:pt>
                <c:pt idx="2547" formatCode="0.00E+00">
                  <c:v>2.1270600000000003E-5</c:v>
                </c:pt>
                <c:pt idx="2548" formatCode="0.00E+00">
                  <c:v>5.7561000000000014E-5</c:v>
                </c:pt>
                <c:pt idx="2549" formatCode="0.00E+00">
                  <c:v>3.1296500000000008E-5</c:v>
                </c:pt>
                <c:pt idx="2550" formatCode="0.00E+00">
                  <c:v>7.0411600000000029E-5</c:v>
                </c:pt>
                <c:pt idx="2551" formatCode="0.00E+00">
                  <c:v>3.9133800000000015E-5</c:v>
                </c:pt>
                <c:pt idx="2552" formatCode="0.00E+00">
                  <c:v>8.6932700000000022E-5</c:v>
                </c:pt>
                <c:pt idx="2553" formatCode="0.00E+00">
                  <c:v>1.7810700000000002E-5</c:v>
                </c:pt>
                <c:pt idx="2554" formatCode="0.00E+00">
                  <c:v>1.8163500000000007E-5</c:v>
                </c:pt>
                <c:pt idx="2555" formatCode="0.00E+00">
                  <c:v>5.1771600000000004E-5</c:v>
                </c:pt>
                <c:pt idx="2556" formatCode="0.00E+00">
                  <c:v>6.6951500000000011E-5</c:v>
                </c:pt>
                <c:pt idx="2557" formatCode="0.00E+00">
                  <c:v>8.6791100000000037E-5</c:v>
                </c:pt>
                <c:pt idx="2558" formatCode="0.00E+00">
                  <c:v>6.8716100000000018E-5</c:v>
                </c:pt>
                <c:pt idx="2559" formatCode="0.00E+00">
                  <c:v>6.4974700000000013E-5</c:v>
                </c:pt>
                <c:pt idx="2560" formatCode="0.00E+00">
                  <c:v>8.5449500000000023E-5</c:v>
                </c:pt>
                <c:pt idx="2561" formatCode="0.00E+00">
                  <c:v>8.5378800000000024E-5</c:v>
                </c:pt>
                <c:pt idx="2562" formatCode="0.00E+00">
                  <c:v>1.7598800000000005E-5</c:v>
                </c:pt>
                <c:pt idx="2563" formatCode="0.00E+00">
                  <c:v>5.6784300000000011E-5</c:v>
                </c:pt>
                <c:pt idx="2564" formatCode="0.00E+00">
                  <c:v>1.4915800000000004E-5</c:v>
                </c:pt>
                <c:pt idx="2565" formatCode="0.00E+00">
                  <c:v>8.8487200000000022E-5</c:v>
                </c:pt>
                <c:pt idx="2566" formatCode="0.00E+00">
                  <c:v>8.523830000000002E-5</c:v>
                </c:pt>
                <c:pt idx="2567" formatCode="0.00E+00">
                  <c:v>8.8627300000000052E-5</c:v>
                </c:pt>
                <c:pt idx="2568" formatCode="0.00E+00">
                  <c:v>7.4718100000000033E-5</c:v>
                </c:pt>
                <c:pt idx="2569" formatCode="0.00E+00">
                  <c:v>8.6086600000000017E-5</c:v>
                </c:pt>
                <c:pt idx="2570" formatCode="0.00E+00">
                  <c:v>8.6086000000000016E-5</c:v>
                </c:pt>
                <c:pt idx="2571" formatCode="0.00E+00">
                  <c:v>4.1181399999999998E-5</c:v>
                </c:pt>
                <c:pt idx="2572" formatCode="0.00E+00">
                  <c:v>2.6989300000000006E-5</c:v>
                </c:pt>
                <c:pt idx="2573" formatCode="0.00E+00">
                  <c:v>6.2362000000000024E-5</c:v>
                </c:pt>
                <c:pt idx="2574" formatCode="0.00E+00">
                  <c:v>1.3856700000000004E-5</c:v>
                </c:pt>
                <c:pt idx="2575" formatCode="0.00E+00">
                  <c:v>6.4763100000000024E-5</c:v>
                </c:pt>
                <c:pt idx="2576" formatCode="0.00E+00">
                  <c:v>5.6361100000000012E-5</c:v>
                </c:pt>
                <c:pt idx="2577" formatCode="0.00E+00">
                  <c:v>8.7850700000000016E-5</c:v>
                </c:pt>
                <c:pt idx="2578" formatCode="0.00E+00">
                  <c:v>8.6298200000000007E-5</c:v>
                </c:pt>
                <c:pt idx="2579" formatCode="0.00E+00">
                  <c:v>2.0423100000000008E-5</c:v>
                </c:pt>
                <c:pt idx="2580" formatCode="0.00E+00">
                  <c:v>3.482660000000001E-5</c:v>
                </c:pt>
                <c:pt idx="2581" formatCode="0.00E+00">
                  <c:v>2.7554100000000008E-5</c:v>
                </c:pt>
                <c:pt idx="2582" formatCode="0.00E+00">
                  <c:v>2.2400100000000006E-5</c:v>
                </c:pt>
                <c:pt idx="2583" formatCode="0.00E+00">
                  <c:v>8.6862400000000038E-5</c:v>
                </c:pt>
                <c:pt idx="2584" formatCode="0.00E+00">
                  <c:v>2.2117800000000007E-5</c:v>
                </c:pt>
                <c:pt idx="2585" formatCode="0.00E+00">
                  <c:v>1.7952000000000004E-5</c:v>
                </c:pt>
                <c:pt idx="2586" formatCode="0.00E+00">
                  <c:v>8.368500000000005E-5</c:v>
                </c:pt>
                <c:pt idx="2587" formatCode="0.00E+00">
                  <c:v>7.3447800000000019E-5</c:v>
                </c:pt>
                <c:pt idx="2588" formatCode="0.00E+00">
                  <c:v>5.0500300000000008E-5</c:v>
                </c:pt>
                <c:pt idx="2589" formatCode="0.00E+00">
                  <c:v>1.4633500000000003E-5</c:v>
                </c:pt>
                <c:pt idx="2590" formatCode="0.00E+00">
                  <c:v>2.7483700000000006E-5</c:v>
                </c:pt>
                <c:pt idx="2591" formatCode="0.00E+00">
                  <c:v>5.06418E-5</c:v>
                </c:pt>
                <c:pt idx="2592" formatCode="0.00E+00">
                  <c:v>1.7316600000000003E-5</c:v>
                </c:pt>
                <c:pt idx="2593" formatCode="0.00E+00">
                  <c:v>8.820480000000004E-5</c:v>
                </c:pt>
                <c:pt idx="2594" formatCode="0.00E+00">
                  <c:v>4.7747200000000016E-5</c:v>
                </c:pt>
                <c:pt idx="2595" formatCode="0.00E+00">
                  <c:v>8.4743900000000034E-5</c:v>
                </c:pt>
                <c:pt idx="2596" formatCode="0.00E+00">
                  <c:v>8.6085600000000015E-5</c:v>
                </c:pt>
                <c:pt idx="2597" formatCode="0.00E+00">
                  <c:v>8.0437800000000018E-5</c:v>
                </c:pt>
                <c:pt idx="2598" formatCode="0.00E+00">
                  <c:v>8.6085000000000014E-5</c:v>
                </c:pt>
                <c:pt idx="2599" formatCode="0.00E+00">
                  <c:v>8.9051300000000046E-5</c:v>
                </c:pt>
                <c:pt idx="2600" formatCode="0.00E+00">
                  <c:v>2.487130000000001E-5</c:v>
                </c:pt>
                <c:pt idx="2601" formatCode="0.00E+00">
                  <c:v>1.9223100000000006E-5</c:v>
                </c:pt>
                <c:pt idx="2602" formatCode="0.00E+00">
                  <c:v>3.0025300000000005E-5</c:v>
                </c:pt>
                <c:pt idx="2603" formatCode="0.00E+00">
                  <c:v>8.0720700000000035E-5</c:v>
                </c:pt>
                <c:pt idx="2604" formatCode="0.00E+00">
                  <c:v>1.5904500000000007E-5</c:v>
                </c:pt>
                <c:pt idx="2605" formatCode="0.00E+00">
                  <c:v>8.7355900000000029E-5</c:v>
                </c:pt>
                <c:pt idx="2606" formatCode="0.00E+00">
                  <c:v>5.4666000000000022E-5</c:v>
                </c:pt>
                <c:pt idx="2607" formatCode="0.00E+00">
                  <c:v>8.8134300000000041E-5</c:v>
                </c:pt>
                <c:pt idx="2608" formatCode="0.00E+00">
                  <c:v>3.5814800000000008E-5</c:v>
                </c:pt>
                <c:pt idx="2609" formatCode="0.00E+00">
                  <c:v>3.9062800000000008E-5</c:v>
                </c:pt>
                <c:pt idx="2610" formatCode="0.00E+00">
                  <c:v>8.4179000000000035E-5</c:v>
                </c:pt>
                <c:pt idx="2611" formatCode="0.00E+00">
                  <c:v>7.6624600000000018E-5</c:v>
                </c:pt>
                <c:pt idx="2612" formatCode="0.00E+00">
                  <c:v>4.4076000000000016E-5</c:v>
                </c:pt>
                <c:pt idx="2613" formatCode="0.00E+00">
                  <c:v>7.2810900000000025E-5</c:v>
                </c:pt>
                <c:pt idx="2614" formatCode="0.00E+00">
                  <c:v>1.5904200000000003E-5</c:v>
                </c:pt>
                <c:pt idx="2615" formatCode="0.00E+00">
                  <c:v>8.5026900000000031E-5</c:v>
                </c:pt>
                <c:pt idx="2616" formatCode="0.00E+00">
                  <c:v>2.6636500000000008E-5</c:v>
                </c:pt>
                <c:pt idx="2617" formatCode="0.00E+00">
                  <c:v>8.1991200000000022E-5</c:v>
                </c:pt>
                <c:pt idx="2618" formatCode="0.00E+00">
                  <c:v>1.5622100000000004E-5</c:v>
                </c:pt>
                <c:pt idx="2619" formatCode="0.00E+00">
                  <c:v>2.0776300000000006E-5</c:v>
                </c:pt>
                <c:pt idx="2620" formatCode="0.00E+00">
                  <c:v>2.5365400000000003E-5</c:v>
                </c:pt>
                <c:pt idx="2621" formatCode="0.00E+00">
                  <c:v>1.7810900000000003E-5</c:v>
                </c:pt>
                <c:pt idx="2622" formatCode="0.00E+00">
                  <c:v>7.8600900000000008E-5</c:v>
                </c:pt>
                <c:pt idx="2623" formatCode="0.00E+00">
                  <c:v>2.8189800000000002E-5</c:v>
                </c:pt>
                <c:pt idx="2624" formatCode="0.00E+00">
                  <c:v>4.718190000000001E-5</c:v>
                </c:pt>
                <c:pt idx="2625" formatCode="0.00E+00">
                  <c:v>6.2644500000000013E-5</c:v>
                </c:pt>
                <c:pt idx="2626" formatCode="0.00E+00">
                  <c:v>7.9236900000000007E-5</c:v>
                </c:pt>
                <c:pt idx="2627" formatCode="0.00E+00">
                  <c:v>3.9627800000000014E-5</c:v>
                </c:pt>
                <c:pt idx="2628" formatCode="0.00E+00">
                  <c:v>4.979500000000002E-5</c:v>
                </c:pt>
                <c:pt idx="2629" formatCode="0.00E+00">
                  <c:v>8.6508300000000027E-5</c:v>
                </c:pt>
                <c:pt idx="2630" formatCode="0.00E+00">
                  <c:v>8.4673400000000049E-5</c:v>
                </c:pt>
                <c:pt idx="2631" formatCode="0.00E+00">
                  <c:v>5.5796200000000027E-5</c:v>
                </c:pt>
                <c:pt idx="2632" formatCode="0.00E+00">
                  <c:v>7.6694600000000009E-5</c:v>
                </c:pt>
                <c:pt idx="2633" formatCode="0.00E+00">
                  <c:v>8.3826000000000061E-5</c:v>
                </c:pt>
                <c:pt idx="2634" formatCode="0.00E+00">
                  <c:v>7.6130100000000012E-5</c:v>
                </c:pt>
                <c:pt idx="2635" formatCode="0.00E+00">
                  <c:v>8.7427400000000016E-5</c:v>
                </c:pt>
                <c:pt idx="2636" formatCode="0.00E+00">
                  <c:v>2.3247300000000007E-5</c:v>
                </c:pt>
                <c:pt idx="2637" formatCode="0.00E+00">
                  <c:v>5.6290500000000013E-5</c:v>
                </c:pt>
                <c:pt idx="2638" formatCode="0.00E+00">
                  <c:v>7.4646800000000019E-5</c:v>
                </c:pt>
                <c:pt idx="2639" formatCode="0.00E+00">
                  <c:v>8.1990300000000027E-5</c:v>
                </c:pt>
                <c:pt idx="2640" formatCode="0.00E+00">
                  <c:v>3.0802100000000008E-5</c:v>
                </c:pt>
                <c:pt idx="2641" formatCode="0.00E+00">
                  <c:v>8.2837400000000035E-5</c:v>
                </c:pt>
                <c:pt idx="2642" formatCode="0.00E+00">
                  <c:v>2.2682500000000002E-5</c:v>
                </c:pt>
                <c:pt idx="2643" formatCode="0.00E+00">
                  <c:v>8.4108900000000038E-5</c:v>
                </c:pt>
                <c:pt idx="2644" formatCode="0.00E+00">
                  <c:v>2.8754500000000001E-5</c:v>
                </c:pt>
                <c:pt idx="2645" formatCode="0.00E+00">
                  <c:v>8.4320400000000034E-5</c:v>
                </c:pt>
                <c:pt idx="2646" formatCode="0.00E+00">
                  <c:v>8.9334000000000036E-5</c:v>
                </c:pt>
                <c:pt idx="2647" formatCode="0.00E+00">
                  <c:v>7.1753300000000023E-5</c:v>
                </c:pt>
                <c:pt idx="2648" formatCode="0.00E+00">
                  <c:v>1.7528400000000003E-5</c:v>
                </c:pt>
                <c:pt idx="2649" formatCode="0.00E+00">
                  <c:v>8.3685400000000051E-5</c:v>
                </c:pt>
                <c:pt idx="2650" formatCode="0.00E+00">
                  <c:v>1.8587300000000004E-5</c:v>
                </c:pt>
                <c:pt idx="2651" formatCode="0.00E+00">
                  <c:v>8.8556500000000046E-5</c:v>
                </c:pt>
                <c:pt idx="2652" formatCode="0.00E+00">
                  <c:v>8.6015400000000037E-5</c:v>
                </c:pt>
                <c:pt idx="2653" formatCode="0.00E+00">
                  <c:v>2.0493500000000006E-5</c:v>
                </c:pt>
                <c:pt idx="2654" formatCode="0.00E+00">
                  <c:v>6.6457300000000012E-5</c:v>
                </c:pt>
                <c:pt idx="2655" formatCode="0.00E+00">
                  <c:v>4.252170000000001E-5</c:v>
                </c:pt>
                <c:pt idx="2656" formatCode="0.00E+00">
                  <c:v>2.2682200000000011E-5</c:v>
                </c:pt>
                <c:pt idx="2657" formatCode="0.00E+00">
                  <c:v>1.5763000000000005E-5</c:v>
                </c:pt>
                <c:pt idx="2658" formatCode="0.00E+00">
                  <c:v>4.2875700000000007E-5</c:v>
                </c:pt>
                <c:pt idx="2659" formatCode="0.00E+00">
                  <c:v>2.7907300000000013E-5</c:v>
                </c:pt>
                <c:pt idx="2660" formatCode="0.00E+00">
                  <c:v>8.5308600000000005E-5</c:v>
                </c:pt>
                <c:pt idx="2661" formatCode="0.00E+00">
                  <c:v>6.2220500000000019E-5</c:v>
                </c:pt>
                <c:pt idx="2662" formatCode="0.00E+00">
                  <c:v>2.254100000000001E-5</c:v>
                </c:pt>
                <c:pt idx="2663" formatCode="0.00E+00">
                  <c:v>1.8375400000000004E-5</c:v>
                </c:pt>
                <c:pt idx="2664" formatCode="0.00E+00">
                  <c:v>8.7427700000000024E-5</c:v>
                </c:pt>
                <c:pt idx="2665" formatCode="0.00E+00">
                  <c:v>3.5179500000000004E-5</c:v>
                </c:pt>
                <c:pt idx="2666" formatCode="0.00E+00">
                  <c:v>8.5661700000000014E-5</c:v>
                </c:pt>
                <c:pt idx="2667" formatCode="0.00E+00">
                  <c:v>2.7695200000000009E-5</c:v>
                </c:pt>
                <c:pt idx="2668" formatCode="0.00E+00">
                  <c:v>8.975620000000004E-5</c:v>
                </c:pt>
                <c:pt idx="2669" formatCode="0.00E+00">
                  <c:v>3.6309000000000008E-5</c:v>
                </c:pt>
                <c:pt idx="2670" formatCode="0.00E+00">
                  <c:v>7.1328900000000014E-5</c:v>
                </c:pt>
                <c:pt idx="2671" formatCode="0.00E+00">
                  <c:v>3.9627000000000005E-5</c:v>
                </c:pt>
                <c:pt idx="2672" formatCode="0.00E+00">
                  <c:v>9.4980000000000016E-5</c:v>
                </c:pt>
                <c:pt idx="2673" formatCode="0.00E+00">
                  <c:v>7.9165400000000033E-5</c:v>
                </c:pt>
                <c:pt idx="2674" formatCode="0.00E+00">
                  <c:v>3.9556900000000007E-5</c:v>
                </c:pt>
                <c:pt idx="2675" formatCode="0.00E+00">
                  <c:v>3.2143100000000014E-5</c:v>
                </c:pt>
                <c:pt idx="2676" formatCode="0.00E+00">
                  <c:v>4.5628399999999998E-5</c:v>
                </c:pt>
                <c:pt idx="2677" formatCode="0.00E+00">
                  <c:v>4.8734900000000013E-5</c:v>
                </c:pt>
                <c:pt idx="2678" formatCode="0.00E+00">
                  <c:v>9.4132500000000034E-5</c:v>
                </c:pt>
                <c:pt idx="2679" formatCode="0.00E+00">
                  <c:v>6.779780000000003E-5</c:v>
                </c:pt>
                <c:pt idx="2680" formatCode="0.00E+00">
                  <c:v>7.7542000000000011E-5</c:v>
                </c:pt>
                <c:pt idx="2681" formatCode="0.00E+00">
                  <c:v>9.4063200000000038E-5</c:v>
                </c:pt>
                <c:pt idx="2682" formatCode="0.00E+00">
                  <c:v>3.5038100000000006E-5</c:v>
                </c:pt>
                <c:pt idx="2683" formatCode="0.00E+00">
                  <c:v>2.0140500000000001E-5</c:v>
                </c:pt>
                <c:pt idx="2684" formatCode="0.00E+00">
                  <c:v>2.5859300000000008E-5</c:v>
                </c:pt>
                <c:pt idx="2685" formatCode="0.00E+00">
                  <c:v>8.8839000000000048E-5</c:v>
                </c:pt>
                <c:pt idx="2686" formatCode="0.00E+00">
                  <c:v>1.9928600000000008E-5</c:v>
                </c:pt>
                <c:pt idx="2687" formatCode="0.00E+00">
                  <c:v>2.5577100000000003E-5</c:v>
                </c:pt>
                <c:pt idx="2688" formatCode="0.00E+00">
                  <c:v>3.5461900000000014E-5</c:v>
                </c:pt>
                <c:pt idx="2689" formatCode="0.00E+00">
                  <c:v>6.2220600000000012E-5</c:v>
                </c:pt>
                <c:pt idx="2690" formatCode="0.00E+00">
                  <c:v>2.2117400000000003E-5</c:v>
                </c:pt>
                <c:pt idx="2691" formatCode="0.00E+00">
                  <c:v>9.2580200000000025E-5</c:v>
                </c:pt>
                <c:pt idx="2692" formatCode="0.00E+00">
                  <c:v>8.4813800000000018E-5</c:v>
                </c:pt>
                <c:pt idx="2693" formatCode="0.00E+00">
                  <c:v>8.5873000000000037E-5</c:v>
                </c:pt>
                <c:pt idx="2694" formatCode="0.00E+00">
                  <c:v>3.4685200000000005E-5</c:v>
                </c:pt>
                <c:pt idx="2695" formatCode="0.00E+00">
                  <c:v>5.8408200000000014E-5</c:v>
                </c:pt>
                <c:pt idx="2696" formatCode="0.00E+00">
                  <c:v>7.7753500000000021E-5</c:v>
                </c:pt>
                <c:pt idx="2697" formatCode="0.00E+00">
                  <c:v>3.8638600000000006E-5</c:v>
                </c:pt>
                <c:pt idx="2698" formatCode="0.00E+00">
                  <c:v>9.0815200000000018E-5</c:v>
                </c:pt>
                <c:pt idx="2699" formatCode="0.00E+00">
                  <c:v>8.7144000000000018E-5</c:v>
                </c:pt>
                <c:pt idx="2700" formatCode="0.00E+00">
                  <c:v>6.5751400000000016E-5</c:v>
                </c:pt>
                <c:pt idx="2701" formatCode="0.00E+00">
                  <c:v>8.5518900000000066E-5</c:v>
                </c:pt>
                <c:pt idx="2702" formatCode="0.00E+00">
                  <c:v>2.7553900000000011E-5</c:v>
                </c:pt>
                <c:pt idx="2703" formatCode="0.00E+00">
                  <c:v>6.066690000000002E-5</c:v>
                </c:pt>
                <c:pt idx="2704" formatCode="0.00E+00">
                  <c:v>9.0108700000000034E-5</c:v>
                </c:pt>
                <c:pt idx="2705" formatCode="0.00E+00">
                  <c:v>8.4248300000000018E-5</c:v>
                </c:pt>
                <c:pt idx="2706" formatCode="0.00E+00">
                  <c:v>6.5962500000000024E-5</c:v>
                </c:pt>
                <c:pt idx="2707" formatCode="0.00E+00">
                  <c:v>2.1976100000000008E-5</c:v>
                </c:pt>
                <c:pt idx="2708" formatCode="0.00E+00">
                  <c:v>7.6199800000000009E-5</c:v>
                </c:pt>
                <c:pt idx="2709" formatCode="0.00E+00">
                  <c:v>5.4524900000000004E-5</c:v>
                </c:pt>
                <c:pt idx="2710" formatCode="0.00E+00">
                  <c:v>2.1552500000000004E-5</c:v>
                </c:pt>
                <c:pt idx="2711" formatCode="0.00E+00">
                  <c:v>8.0647900000000038E-5</c:v>
                </c:pt>
                <c:pt idx="2712" formatCode="0.00E+00">
                  <c:v>9.0814900000000051E-5</c:v>
                </c:pt>
                <c:pt idx="2713" formatCode="0.00E+00">
                  <c:v>7.5422900000000033E-5</c:v>
                </c:pt>
                <c:pt idx="2714" formatCode="0.00E+00">
                  <c:v>3.334340000000001E-5</c:v>
                </c:pt>
                <c:pt idx="2715" formatCode="0.00E+00">
                  <c:v>8.3542500000000029E-5</c:v>
                </c:pt>
                <c:pt idx="2716" formatCode="0.00E+00">
                  <c:v>7.9448600000000031E-5</c:v>
                </c:pt>
                <c:pt idx="2717" formatCode="0.00E+00">
                  <c:v>2.9319000000000005E-5</c:v>
                </c:pt>
                <c:pt idx="2718" formatCode="0.00E+00">
                  <c:v>3.6025500000000016E-5</c:v>
                </c:pt>
                <c:pt idx="2719" formatCode="0.00E+00">
                  <c:v>4.2945500000000004E-5</c:v>
                </c:pt>
                <c:pt idx="2720" formatCode="0.00E+00">
                  <c:v>9.3215100000000028E-5</c:v>
                </c:pt>
                <c:pt idx="2721" formatCode="0.00E+00">
                  <c:v>5.6006900000000014E-5</c:v>
                </c:pt>
                <c:pt idx="2722" formatCode="0.00E+00">
                  <c:v>4.6546300000000005E-5</c:v>
                </c:pt>
                <c:pt idx="2723" formatCode="0.00E+00">
                  <c:v>2.2329200000000006E-5</c:v>
                </c:pt>
                <c:pt idx="2724" formatCode="0.00E+00">
                  <c:v>2.5364999999999999E-5</c:v>
                </c:pt>
                <c:pt idx="2725" formatCode="0.00E+00">
                  <c:v>9.0249800000000025E-5</c:v>
                </c:pt>
                <c:pt idx="2726" formatCode="0.00E+00">
                  <c:v>8.5872400000000035E-5</c:v>
                </c:pt>
                <c:pt idx="2727" formatCode="0.00E+00">
                  <c:v>9.1944700000000035E-5</c:v>
                </c:pt>
                <c:pt idx="2728" formatCode="0.00E+00">
                  <c:v>8.1353900000000014E-5</c:v>
                </c:pt>
                <c:pt idx="2729" formatCode="0.00E+00">
                  <c:v>2.9742700000000002E-5</c:v>
                </c:pt>
                <c:pt idx="2730" formatCode="0.00E+00">
                  <c:v>6.2573800000000014E-5</c:v>
                </c:pt>
                <c:pt idx="2731" formatCode="0.00E+00">
                  <c:v>2.3388300000000004E-5</c:v>
                </c:pt>
                <c:pt idx="2732" formatCode="0.00E+00">
                  <c:v>2.5012400000000005E-5</c:v>
                </c:pt>
                <c:pt idx="2733" formatCode="0.00E+00">
                  <c:v>3.0942500000000004E-5</c:v>
                </c:pt>
                <c:pt idx="2734" formatCode="0.00E+00">
                  <c:v>3.1437300000000012E-5</c:v>
                </c:pt>
                <c:pt idx="2735" formatCode="0.00E+00">
                  <c:v>4.4781300000000011E-5</c:v>
                </c:pt>
                <c:pt idx="2736" formatCode="0.00E+00">
                  <c:v>2.5647700000000005E-5</c:v>
                </c:pt>
                <c:pt idx="2737" formatCode="0.00E+00">
                  <c:v>7.7541700000000017E-5</c:v>
                </c:pt>
                <c:pt idx="2738" formatCode="0.00E+00">
                  <c:v>7.9659400000000032E-5</c:v>
                </c:pt>
                <c:pt idx="2739" formatCode="0.00E+00">
                  <c:v>6.8292400000000017E-5</c:v>
                </c:pt>
                <c:pt idx="2740" formatCode="0.00E+00">
                  <c:v>8.8908300000000031E-5</c:v>
                </c:pt>
                <c:pt idx="2741" formatCode="0.00E+00">
                  <c:v>8.2978400000000019E-5</c:v>
                </c:pt>
                <c:pt idx="2742" formatCode="0.00E+00">
                  <c:v>2.2682200000000011E-5</c:v>
                </c:pt>
                <c:pt idx="2743" formatCode="0.00E+00">
                  <c:v>8.7920900000000048E-5</c:v>
                </c:pt>
                <c:pt idx="2744" formatCode="0.00E+00">
                  <c:v>5.6571599999999999E-5</c:v>
                </c:pt>
                <c:pt idx="2745" formatCode="0.00E+00">
                  <c:v>9.3497700000000038E-5</c:v>
                </c:pt>
                <c:pt idx="2746" formatCode="0.00E+00">
                  <c:v>7.6199300000000014E-5</c:v>
                </c:pt>
                <c:pt idx="2747" formatCode="0.00E+00">
                  <c:v>2.4164699999999996E-5</c:v>
                </c:pt>
                <c:pt idx="2748" formatCode="0.00E+00">
                  <c:v>2.6636000000000011E-5</c:v>
                </c:pt>
                <c:pt idx="2749" formatCode="0.00E+00">
                  <c:v>2.8048300000000007E-5</c:v>
                </c:pt>
                <c:pt idx="2750" formatCode="0.00E+00">
                  <c:v>4.7676000000000009E-5</c:v>
                </c:pt>
                <c:pt idx="2751" formatCode="0.00E+00">
                  <c:v>6.4903000000000026E-5</c:v>
                </c:pt>
                <c:pt idx="2752" formatCode="0.00E+00">
                  <c:v>9.2438400000000053E-5</c:v>
                </c:pt>
                <c:pt idx="2753" formatCode="0.00E+00">
                  <c:v>3.1154900000000009E-5</c:v>
                </c:pt>
                <c:pt idx="2754" formatCode="0.00E+00">
                  <c:v>9.0320400000000031E-5</c:v>
                </c:pt>
                <c:pt idx="2755" formatCode="0.00E+00">
                  <c:v>3.6308800000000007E-5</c:v>
                </c:pt>
                <c:pt idx="2756" formatCode="0.00E+00">
                  <c:v>2.3529399999999999E-5</c:v>
                </c:pt>
                <c:pt idx="2757" formatCode="0.00E+00">
                  <c:v>9.6957700000000036E-5</c:v>
                </c:pt>
                <c:pt idx="2758" formatCode="0.00E+00">
                  <c:v>9.4204100000000029E-5</c:v>
                </c:pt>
                <c:pt idx="2759" formatCode="0.00E+00">
                  <c:v>3.5108300000000004E-5</c:v>
                </c:pt>
                <c:pt idx="2760" formatCode="0.00E+00">
                  <c:v>8.9826700000000053E-5</c:v>
                </c:pt>
                <c:pt idx="2761" formatCode="0.00E+00">
                  <c:v>2.487100000000001E-5</c:v>
                </c:pt>
                <c:pt idx="2762" formatCode="0.00E+00">
                  <c:v>2.9742600000000002E-5</c:v>
                </c:pt>
                <c:pt idx="2763" formatCode="0.00E+00">
                  <c:v>1.9646400000000006E-5</c:v>
                </c:pt>
                <c:pt idx="2764" formatCode="0.00E+00">
                  <c:v>3.8709300000000006E-5</c:v>
                </c:pt>
                <c:pt idx="2765" formatCode="0.00E+00">
                  <c:v>9.0320400000000031E-5</c:v>
                </c:pt>
                <c:pt idx="2766" formatCode="0.00E+00">
                  <c:v>4.3722600000000021E-5</c:v>
                </c:pt>
                <c:pt idx="2767" formatCode="0.00E+00">
                  <c:v>3.0307300000000011E-5</c:v>
                </c:pt>
                <c:pt idx="2768" formatCode="0.00E+00">
                  <c:v>9.5050600000000048E-5</c:v>
                </c:pt>
                <c:pt idx="2769" formatCode="0.00E+00">
                  <c:v>8.9049300000000028E-5</c:v>
                </c:pt>
                <c:pt idx="2770" formatCode="0.00E+00">
                  <c:v>8.1991000000000035E-5</c:v>
                </c:pt>
                <c:pt idx="2771" formatCode="0.00E+00">
                  <c:v>9.2509400000000019E-5</c:v>
                </c:pt>
                <c:pt idx="2772" formatCode="0.00E+00">
                  <c:v>2.9813000000000007E-5</c:v>
                </c:pt>
                <c:pt idx="2773" formatCode="0.00E+00">
                  <c:v>9.201540000000002E-5</c:v>
                </c:pt>
                <c:pt idx="2774" formatCode="0.00E+00">
                  <c:v>8.1283000000000001E-5</c:v>
                </c:pt>
                <c:pt idx="2775" formatCode="0.00E+00">
                  <c:v>2.3317400000000001E-5</c:v>
                </c:pt>
                <c:pt idx="2776" formatCode="0.00E+00">
                  <c:v>3.8991700000000008E-5</c:v>
                </c:pt>
                <c:pt idx="2777" formatCode="0.00E+00">
                  <c:v>4.6687600000000003E-5</c:v>
                </c:pt>
                <c:pt idx="2778" formatCode="0.00E+00">
                  <c:v>6.4832200000000033E-5</c:v>
                </c:pt>
                <c:pt idx="2779" formatCode="0.00E+00">
                  <c:v>4.1180800000000004E-5</c:v>
                </c:pt>
                <c:pt idx="2780" formatCode="0.00E+00">
                  <c:v>7.5493700000000026E-5</c:v>
                </c:pt>
                <c:pt idx="2781" formatCode="0.00E+00">
                  <c:v>8.9475100000000013E-5</c:v>
                </c:pt>
                <c:pt idx="2782" formatCode="0.00E+00">
                  <c:v>3.284900000000001E-5</c:v>
                </c:pt>
                <c:pt idx="2783" formatCode="0.00E+00">
                  <c:v>9.201540000000002E-5</c:v>
                </c:pt>
                <c:pt idx="2784" formatCode="0.00E+00">
                  <c:v>3.4967500000000007E-5</c:v>
                </c:pt>
                <c:pt idx="2785" formatCode="0.00E+00">
                  <c:v>7.2599500000000022E-5</c:v>
                </c:pt>
                <c:pt idx="2786" formatCode="0.00E+00">
                  <c:v>9.3569100000000032E-5</c:v>
                </c:pt>
                <c:pt idx="2787" formatCode="0.00E+00">
                  <c:v>8.4601700000000034E-5</c:v>
                </c:pt>
                <c:pt idx="2788" formatCode="0.00E+00">
                  <c:v>2.3812000000000005E-5</c:v>
                </c:pt>
                <c:pt idx="2789" formatCode="0.00E+00">
                  <c:v>2.4729600000000001E-5</c:v>
                </c:pt>
                <c:pt idx="2790" formatCode="0.00E+00">
                  <c:v>3.4684800000000004E-5</c:v>
                </c:pt>
                <c:pt idx="2791" formatCode="0.00E+00">
                  <c:v>3.7438600000000011E-5</c:v>
                </c:pt>
                <c:pt idx="2792" formatCode="0.00E+00">
                  <c:v>8.9756900000000062E-5</c:v>
                </c:pt>
                <c:pt idx="2793" formatCode="0.00E+00">
                  <c:v>6.3562300000000033E-5</c:v>
                </c:pt>
                <c:pt idx="2794" formatCode="0.00E+00">
                  <c:v>7.7259100000000007E-5</c:v>
                </c:pt>
                <c:pt idx="2795" formatCode="0.00E+00">
                  <c:v>5.4383500000000019E-5</c:v>
                </c:pt>
                <c:pt idx="2796" formatCode="0.00E+00">
                  <c:v>2.190590000000001E-5</c:v>
                </c:pt>
                <c:pt idx="2797" formatCode="0.00E+00">
                  <c:v>3.8991600000000008E-5</c:v>
                </c:pt>
                <c:pt idx="2798" formatCode="0.00E+00">
                  <c:v>9.7239800000000024E-5</c:v>
                </c:pt>
                <c:pt idx="2799" formatCode="0.00E+00">
                  <c:v>5.8831700000000015E-5</c:v>
                </c:pt>
                <c:pt idx="2800" formatCode="0.00E+00">
                  <c:v>4.5911000000000015E-5</c:v>
                </c:pt>
                <c:pt idx="2801" formatCode="0.00E+00">
                  <c:v>2.5082900000000007E-5</c:v>
                </c:pt>
                <c:pt idx="2802" formatCode="0.00E+00">
                  <c:v>3.3837800000000017E-5</c:v>
                </c:pt>
                <c:pt idx="2803" formatCode="0.00E+00">
                  <c:v>7.9518500000000028E-5</c:v>
                </c:pt>
                <c:pt idx="2804" formatCode="0.00E+00">
                  <c:v>9.1732900000000017E-5</c:v>
                </c:pt>
                <c:pt idx="2805" formatCode="0.00E+00">
                  <c:v>6.2714400000000024E-5</c:v>
                </c:pt>
                <c:pt idx="2806" formatCode="0.00E+00">
                  <c:v>7.5140600000000017E-5</c:v>
                </c:pt>
                <c:pt idx="2807" formatCode="0.00E+00">
                  <c:v>4.1533300000000004E-5</c:v>
                </c:pt>
                <c:pt idx="2808" formatCode="0.00E+00">
                  <c:v>3.3061400000000008E-5</c:v>
                </c:pt>
                <c:pt idx="2809" formatCode="0.00E+00">
                  <c:v>8.1071400000000038E-5</c:v>
                </c:pt>
                <c:pt idx="2810" formatCode="0.00E+00">
                  <c:v>2.9389700000000008E-5</c:v>
                </c:pt>
                <c:pt idx="2811" formatCode="0.00E+00">
                  <c:v>4.2733600000000021E-5</c:v>
                </c:pt>
                <c:pt idx="2812" formatCode="0.00E+00">
                  <c:v>5.3042000000000005E-5</c:v>
                </c:pt>
                <c:pt idx="2813" formatCode="0.00E+00">
                  <c:v>8.5519000000000019E-5</c:v>
                </c:pt>
                <c:pt idx="2814" formatCode="0.00E+00">
                  <c:v>2.9107000000000008E-5</c:v>
                </c:pt>
                <c:pt idx="2815" formatCode="0.00E+00">
                  <c:v>9.3569800000000041E-5</c:v>
                </c:pt>
                <c:pt idx="2816" formatCode="0.00E+00">
                  <c:v>9.1380500000000004E-5</c:v>
                </c:pt>
                <c:pt idx="2817" formatCode="0.00E+00">
                  <c:v>2.5788699999999999E-5</c:v>
                </c:pt>
                <c:pt idx="2818" formatCode="0.00E+00">
                  <c:v>3.6097300000000011E-5</c:v>
                </c:pt>
                <c:pt idx="2819" formatCode="0.00E+00">
                  <c:v>5.7913500000000021E-5</c:v>
                </c:pt>
                <c:pt idx="2820" formatCode="0.00E+00">
                  <c:v>4.6617000000000011E-5</c:v>
                </c:pt>
                <c:pt idx="2821" formatCode="0.00E+00">
                  <c:v>3.5744000000000009E-5</c:v>
                </c:pt>
                <c:pt idx="2822" formatCode="0.00E+00">
                  <c:v>9.3427000000000053E-5</c:v>
                </c:pt>
                <c:pt idx="2823" formatCode="0.00E+00">
                  <c:v>5.1488900000000015E-5</c:v>
                </c:pt>
                <c:pt idx="2824" formatCode="0.00E+00">
                  <c:v>9.3992300000000039E-5</c:v>
                </c:pt>
                <c:pt idx="2825" formatCode="0.00E+00">
                  <c:v>3.4190800000000005E-5</c:v>
                </c:pt>
                <c:pt idx="2826" formatCode="0.00E+00">
                  <c:v>9.3427900000000048E-5</c:v>
                </c:pt>
                <c:pt idx="2827" formatCode="0.00E+00">
                  <c:v>9.2086000000000053E-5</c:v>
                </c:pt>
                <c:pt idx="2828" formatCode="0.00E+00">
                  <c:v>9.0744800000000053E-5</c:v>
                </c:pt>
                <c:pt idx="2829" formatCode="0.00E+00">
                  <c:v>2.1835100000000011E-5</c:v>
                </c:pt>
                <c:pt idx="2830" formatCode="0.00E+00">
                  <c:v>3.1578100000000009E-5</c:v>
                </c:pt>
                <c:pt idx="2831" formatCode="0.00E+00">
                  <c:v>4.3933500000000009E-5</c:v>
                </c:pt>
                <c:pt idx="2832" formatCode="0.00E+00">
                  <c:v>6.6386900000000033E-5</c:v>
                </c:pt>
                <c:pt idx="2833" formatCode="0.00E+00">
                  <c:v>7.0834300000000014E-5</c:v>
                </c:pt>
                <c:pt idx="2834" formatCode="0.00E+00">
                  <c:v>9.2298200000000003E-5</c:v>
                </c:pt>
                <c:pt idx="2835" formatCode="0.00E+00">
                  <c:v>2.2611800000000006E-5</c:v>
                </c:pt>
                <c:pt idx="2836" formatCode="0.00E+00">
                  <c:v>3.6309100000000008E-5</c:v>
                </c:pt>
                <c:pt idx="2837" formatCode="0.00E+00">
                  <c:v>2.1976000000000004E-5</c:v>
                </c:pt>
                <c:pt idx="2838" formatCode="0.00E+00">
                  <c:v>2.9036600000000002E-5</c:v>
                </c:pt>
                <c:pt idx="2839" formatCode="0.00E+00">
                  <c:v>9.1169200000000035E-5</c:v>
                </c:pt>
                <c:pt idx="2840" formatCode="0.00E+00">
                  <c:v>3.7580300000000017E-5</c:v>
                </c:pt>
                <c:pt idx="2841" formatCode="0.00E+00">
                  <c:v>2.2823600000000003E-5</c:v>
                </c:pt>
                <c:pt idx="2842" formatCode="0.00E+00">
                  <c:v>5.6572600000000015E-5</c:v>
                </c:pt>
                <c:pt idx="2843" formatCode="0.00E+00">
                  <c:v>4.8524100000000005E-5</c:v>
                </c:pt>
                <c:pt idx="2844" formatCode="0.00E+00">
                  <c:v>2.3247400000000004E-5</c:v>
                </c:pt>
                <c:pt idx="2845" formatCode="0.00E+00">
                  <c:v>6.4056400000000012E-5</c:v>
                </c:pt>
                <c:pt idx="2846" formatCode="0.00E+00">
                  <c:v>9.2157300000000054E-5</c:v>
                </c:pt>
                <c:pt idx="2847" formatCode="0.00E+00">
                  <c:v>8.8415300000000034E-5</c:v>
                </c:pt>
                <c:pt idx="2848" formatCode="0.00E+00">
                  <c:v>9.1734700000000049E-5</c:v>
                </c:pt>
                <c:pt idx="2849" formatCode="0.00E+00">
                  <c:v>2.7977600000000011E-5</c:v>
                </c:pt>
                <c:pt idx="2850" formatCode="0.00E+00">
                  <c:v>8.9334000000000036E-5</c:v>
                </c:pt>
                <c:pt idx="2851" formatCode="0.00E+00">
                  <c:v>2.487100000000001E-5</c:v>
                </c:pt>
                <c:pt idx="2852" formatCode="0.00E+00">
                  <c:v>2.2258600000000004E-5</c:v>
                </c:pt>
                <c:pt idx="2853" formatCode="0.00E+00">
                  <c:v>8.5661400000000033E-5</c:v>
                </c:pt>
                <c:pt idx="2854" formatCode="0.00E+00">
                  <c:v>2.0987900000000003E-5</c:v>
                </c:pt>
                <c:pt idx="2855" formatCode="0.00E+00">
                  <c:v>8.7779700000000023E-5</c:v>
                </c:pt>
                <c:pt idx="2856" formatCode="0.00E+00">
                  <c:v>7.9871900000000017E-5</c:v>
                </c:pt>
                <c:pt idx="2857" formatCode="0.00E+00">
                  <c:v>2.4023800000000002E-5</c:v>
                </c:pt>
                <c:pt idx="2858" formatCode="0.00E+00">
                  <c:v>2.6777300000000005E-5</c:v>
                </c:pt>
                <c:pt idx="2859" formatCode="0.00E+00">
                  <c:v>2.6000600000000006E-5</c:v>
                </c:pt>
                <c:pt idx="2860" formatCode="0.00E+00">
                  <c:v>8.1989600000000005E-5</c:v>
                </c:pt>
                <c:pt idx="2861" formatCode="0.00E+00">
                  <c:v>5.5160700000000016E-5</c:v>
                </c:pt>
                <c:pt idx="2862" formatCode="0.00E+00">
                  <c:v>8.9686600000000037E-5</c:v>
                </c:pt>
                <c:pt idx="2863" formatCode="0.00E+00">
                  <c:v>3.2073000000000016E-5</c:v>
                </c:pt>
                <c:pt idx="2864" formatCode="0.00E+00">
                  <c:v>4.1887400000000015E-5</c:v>
                </c:pt>
                <c:pt idx="2865" formatCode="0.00E+00">
                  <c:v>1.9081700000000007E-5</c:v>
                </c:pt>
                <c:pt idx="2866" formatCode="0.00E+00">
                  <c:v>8.7638100000000038E-5</c:v>
                </c:pt>
                <c:pt idx="2867" formatCode="0.00E+00">
                  <c:v>2.162330000000001E-5</c:v>
                </c:pt>
                <c:pt idx="2868" formatCode="0.00E+00">
                  <c:v>9.0886800000000039E-5</c:v>
                </c:pt>
                <c:pt idx="2869" formatCode="0.00E+00">
                  <c:v>7.1822700000000013E-5</c:v>
                </c:pt>
                <c:pt idx="2870" formatCode="0.00E+00">
                  <c:v>6.102070000000001E-5</c:v>
                </c:pt>
                <c:pt idx="2871" formatCode="0.00E+00">
                  <c:v>8.714330000000001E-5</c:v>
                </c:pt>
                <c:pt idx="2872" formatCode="0.00E+00">
                  <c:v>2.4235800000000006E-5</c:v>
                </c:pt>
                <c:pt idx="2873" formatCode="0.00E+00">
                  <c:v>3.8497900000000016E-5</c:v>
                </c:pt>
                <c:pt idx="2874" formatCode="0.00E+00">
                  <c:v>6.8716300000000032E-5</c:v>
                </c:pt>
                <c:pt idx="2875" formatCode="0.00E+00">
                  <c:v>3.2355300000000005E-5</c:v>
                </c:pt>
                <c:pt idx="2876" formatCode="0.00E+00">
                  <c:v>8.3261500000000036E-5</c:v>
                </c:pt>
                <c:pt idx="2877" formatCode="0.00E+00">
                  <c:v>2.5788799999999999E-5</c:v>
                </c:pt>
                <c:pt idx="2878" formatCode="0.00E+00">
                  <c:v>7.1610800000000016E-5</c:v>
                </c:pt>
                <c:pt idx="2879" formatCode="0.00E+00">
                  <c:v>2.0634800000000008E-5</c:v>
                </c:pt>
                <c:pt idx="2880" formatCode="0.00E+00">
                  <c:v>2.8896000000000006E-5</c:v>
                </c:pt>
                <c:pt idx="2881" formatCode="0.00E+00">
                  <c:v>8.7780400000000018E-5</c:v>
                </c:pt>
                <c:pt idx="2882" formatCode="0.00E+00">
                  <c:v>1.9434800000000006E-5</c:v>
                </c:pt>
                <c:pt idx="2883" formatCode="0.00E+00">
                  <c:v>7.9308000000000021E-5</c:v>
                </c:pt>
                <c:pt idx="2884" formatCode="0.00E+00">
                  <c:v>5.2830700000000016E-5</c:v>
                </c:pt>
                <c:pt idx="2885" formatCode="0.00E+00">
                  <c:v>7.0835000000000022E-5</c:v>
                </c:pt>
                <c:pt idx="2886" formatCode="0.00E+00">
                  <c:v>8.5661800000000034E-5</c:v>
                </c:pt>
                <c:pt idx="2887" formatCode="0.00E+00">
                  <c:v>2.6848000000000008E-5</c:v>
                </c:pt>
                <c:pt idx="2888" formatCode="0.00E+00">
                  <c:v>4.1604399999999998E-5</c:v>
                </c:pt>
                <c:pt idx="2889" formatCode="0.00E+00">
                  <c:v>5.8902700000000015E-5</c:v>
                </c:pt>
                <c:pt idx="2890" formatCode="0.00E+00">
                  <c:v>2.1411600000000007E-5</c:v>
                </c:pt>
                <c:pt idx="2891" formatCode="0.00E+00">
                  <c:v>2.649500000000001E-5</c:v>
                </c:pt>
                <c:pt idx="2892" formatCode="0.00E+00">
                  <c:v>6.0809600000000022E-5</c:v>
                </c:pt>
                <c:pt idx="2893" formatCode="0.00E+00">
                  <c:v>3.2214200000000007E-5</c:v>
                </c:pt>
                <c:pt idx="2894" formatCode="0.00E+00">
                  <c:v>4.2522300000000011E-5</c:v>
                </c:pt>
                <c:pt idx="2895" formatCode="0.00E+00">
                  <c:v>2.5577100000000003E-5</c:v>
                </c:pt>
                <c:pt idx="2896" formatCode="0.00E+00">
                  <c:v>8.6156500000000028E-5</c:v>
                </c:pt>
                <c:pt idx="2897" formatCode="0.00E+00">
                  <c:v>8.4815400000000049E-5</c:v>
                </c:pt>
                <c:pt idx="2898" formatCode="0.00E+00">
                  <c:v>3.8144500000000007E-5</c:v>
                </c:pt>
                <c:pt idx="2899" formatCode="0.00E+00">
                  <c:v>5.6572900000000015E-5</c:v>
                </c:pt>
                <c:pt idx="2900" formatCode="0.00E+00">
                  <c:v>2.0423300000000008E-5</c:v>
                </c:pt>
                <c:pt idx="2901" formatCode="0.00E+00">
                  <c:v>2.2329400000000003E-5</c:v>
                </c:pt>
                <c:pt idx="2902" formatCode="0.00E+00">
                  <c:v>2.649530000000001E-5</c:v>
                </c:pt>
                <c:pt idx="2903" formatCode="0.00E+00">
                  <c:v>3.8144700000000008E-5</c:v>
                </c:pt>
                <c:pt idx="2904" formatCode="0.00E+00">
                  <c:v>6.0244600000000009E-5</c:v>
                </c:pt>
                <c:pt idx="2905" formatCode="0.00E+00">
                  <c:v>8.8558100000000063E-5</c:v>
                </c:pt>
                <c:pt idx="2906" formatCode="0.00E+00">
                  <c:v>2.0069900000000002E-5</c:v>
                </c:pt>
                <c:pt idx="2907" formatCode="0.00E+00">
                  <c:v>7.7401200000000027E-5</c:v>
                </c:pt>
                <c:pt idx="2908" formatCode="0.00E+00">
                  <c:v>8.7850600000000036E-5</c:v>
                </c:pt>
                <c:pt idx="2909" formatCode="0.00E+00">
                  <c:v>8.6157200000000036E-5</c:v>
                </c:pt>
                <c:pt idx="2910" formatCode="0.00E+00">
                  <c:v>7.3093600000000028E-5</c:v>
                </c:pt>
                <c:pt idx="2911" formatCode="0.00E+00">
                  <c:v>5.6926000000000004E-5</c:v>
                </c:pt>
                <c:pt idx="2912" formatCode="0.00E+00">
                  <c:v>2.1200000000000007E-5</c:v>
                </c:pt>
                <c:pt idx="2913" formatCode="0.00E+00">
                  <c:v>8.721590000000002E-5</c:v>
                </c:pt>
                <c:pt idx="2914" formatCode="0.00E+00">
                  <c:v>2.2329700000000004E-5</c:v>
                </c:pt>
                <c:pt idx="2915" formatCode="0.00E+00">
                  <c:v>7.6482100000000025E-5</c:v>
                </c:pt>
                <c:pt idx="2916" formatCode="0.00E+00">
                  <c:v>1.4492400000000002E-5</c:v>
                </c:pt>
                <c:pt idx="2917" formatCode="0.00E+00">
                  <c:v>4.838260000000002E-5</c:v>
                </c:pt>
                <c:pt idx="2918" formatCode="0.00E+00">
                  <c:v>2.8189900000000003E-5</c:v>
                </c:pt>
                <c:pt idx="2919" formatCode="0.00E+00">
                  <c:v>3.532100000000001E-5</c:v>
                </c:pt>
                <c:pt idx="2920" formatCode="0.00E+00">
                  <c:v>3.6873900000000013E-5</c:v>
                </c:pt>
                <c:pt idx="2921" formatCode="0.00E+00">
                  <c:v>1.7740100000000007E-5</c:v>
                </c:pt>
                <c:pt idx="2922" formatCode="0.00E+00">
                  <c:v>2.649530000000001E-5</c:v>
                </c:pt>
                <c:pt idx="2923" formatCode="0.00E+00">
                  <c:v>6.3209599999999999E-5</c:v>
                </c:pt>
                <c:pt idx="2924" formatCode="0.00E+00">
                  <c:v>4.9654000000000009E-5</c:v>
                </c:pt>
                <c:pt idx="2925" formatCode="0.00E+00">
                  <c:v>3.1931700000000005E-5</c:v>
                </c:pt>
                <c:pt idx="2926" formatCode="0.00E+00">
                  <c:v>6.8716300000000032E-5</c:v>
                </c:pt>
                <c:pt idx="2927" formatCode="0.00E+00">
                  <c:v>1.7033800000000003E-5</c:v>
                </c:pt>
                <c:pt idx="2928" formatCode="0.00E+00">
                  <c:v>3.4120600000000007E-5</c:v>
                </c:pt>
                <c:pt idx="2929" formatCode="0.00E+00">
                  <c:v>8.8415200000000014E-5</c:v>
                </c:pt>
                <c:pt idx="2930" formatCode="0.00E+00">
                  <c:v>5.3748600000000016E-5</c:v>
                </c:pt>
                <c:pt idx="2931" formatCode="0.00E+00">
                  <c:v>1.8375600000000004E-5</c:v>
                </c:pt>
                <c:pt idx="2932" formatCode="0.00E+00">
                  <c:v>1.7387000000000005E-5</c:v>
                </c:pt>
                <c:pt idx="2933" formatCode="0.00E+00">
                  <c:v>4.9653800000000009E-5</c:v>
                </c:pt>
                <c:pt idx="2934" formatCode="0.00E+00">
                  <c:v>2.2329400000000003E-5</c:v>
                </c:pt>
                <c:pt idx="2935" formatCode="0.00E+00">
                  <c:v>7.9095200000000028E-5</c:v>
                </c:pt>
                <c:pt idx="2936">
                  <c:v>5.4877404200000032E-5</c:v>
                </c:pt>
                <c:pt idx="2937">
                  <c:v>8.2413556800000026E-5</c:v>
                </c:pt>
                <c:pt idx="2938">
                  <c:v>6.5186046400000022E-5</c:v>
                </c:pt>
                <c:pt idx="2939">
                  <c:v>4.915773390000002E-5</c:v>
                </c:pt>
                <c:pt idx="2940">
                  <c:v>9.279124790000002E-5</c:v>
                </c:pt>
                <c:pt idx="2941">
                  <c:v>9.3497241300000031E-5</c:v>
                </c:pt>
                <c:pt idx="2942">
                  <c:v>5.5583641400000006E-5</c:v>
                </c:pt>
                <c:pt idx="2943">
                  <c:v>6.5891224900000027E-5</c:v>
                </c:pt>
                <c:pt idx="2944">
                  <c:v>3.779169130000001E-5</c:v>
                </c:pt>
                <c:pt idx="2945">
                  <c:v>8.3542356200000032E-5</c:v>
                </c:pt>
                <c:pt idx="2946">
                  <c:v>4.1321262000000003E-5</c:v>
                </c:pt>
                <c:pt idx="2947">
                  <c:v>3.6873054300000007E-5</c:v>
                </c:pt>
                <c:pt idx="2948">
                  <c:v>3.6238070600000016E-5</c:v>
                </c:pt>
                <c:pt idx="2949">
                  <c:v>9.2932226800000002E-5</c:v>
                </c:pt>
                <c:pt idx="2950">
                  <c:v>3.510832900000001E-5</c:v>
                </c:pt>
                <c:pt idx="2951">
                  <c:v>3.3696371200000009E-5</c:v>
                </c:pt>
                <c:pt idx="2952">
                  <c:v>4.0685674299999999E-5</c:v>
                </c:pt>
                <c:pt idx="2953">
                  <c:v>3.3131371300000008E-5</c:v>
                </c:pt>
                <c:pt idx="2954">
                  <c:v>7.2317256100000031E-5</c:v>
                </c:pt>
                <c:pt idx="2955">
                  <c:v>5.5371150700000001E-5</c:v>
                </c:pt>
                <c:pt idx="2956">
                  <c:v>6.3702253100000032E-5</c:v>
                </c:pt>
                <c:pt idx="2957">
                  <c:v>6.8079665700000004E-5</c:v>
                </c:pt>
                <c:pt idx="2958">
                  <c:v>9.194371520000001E-5</c:v>
                </c:pt>
                <c:pt idx="2959">
                  <c:v>5.4665695600000017E-5</c:v>
                </c:pt>
                <c:pt idx="2960">
                  <c:v>9.0884976100000041E-5</c:v>
                </c:pt>
                <c:pt idx="2961">
                  <c:v>3.9344635300000007E-5</c:v>
                </c:pt>
                <c:pt idx="2962">
                  <c:v>8.9189896200000038E-5</c:v>
                </c:pt>
                <c:pt idx="2963">
                  <c:v>3.6237590400000013E-5</c:v>
                </c:pt>
                <c:pt idx="2964">
                  <c:v>8.7989676100000002E-5</c:v>
                </c:pt>
                <c:pt idx="2965">
                  <c:v>3.7014535300000007E-5</c:v>
                </c:pt>
                <c:pt idx="2966">
                  <c:v>8.2341321100000013E-5</c:v>
                </c:pt>
                <c:pt idx="2967">
                  <c:v>6.8786022900000027E-5</c:v>
                </c:pt>
                <c:pt idx="2968">
                  <c:v>7.1468552099999996E-5</c:v>
                </c:pt>
                <c:pt idx="2969">
                  <c:v>6.9774367100000016E-5</c:v>
                </c:pt>
                <c:pt idx="2970">
                  <c:v>8.9755325500000065E-5</c:v>
                </c:pt>
                <c:pt idx="2971">
                  <c:v>8.5519044700000028E-5</c:v>
                </c:pt>
                <c:pt idx="2972">
                  <c:v>6.3208201000000019E-5</c:v>
                </c:pt>
                <c:pt idx="2973">
                  <c:v>6.440817380000001E-5</c:v>
                </c:pt>
                <c:pt idx="2974">
                  <c:v>4.3085798100000006E-5</c:v>
                </c:pt>
                <c:pt idx="2975">
                  <c:v>3.9414851900000005E-5</c:v>
                </c:pt>
                <c:pt idx="2976">
                  <c:v>5.2546878599999993E-5</c:v>
                </c:pt>
                <c:pt idx="2977">
                  <c:v>3.4260523500000009E-5</c:v>
                </c:pt>
                <c:pt idx="2978">
                  <c:v>8.9120447200000027E-5</c:v>
                </c:pt>
                <c:pt idx="2979">
                  <c:v>3.5108601900000005E-5</c:v>
                </c:pt>
                <c:pt idx="2980">
                  <c:v>9.2013819100000014E-5</c:v>
                </c:pt>
                <c:pt idx="2981">
                  <c:v>3.5672674100000009E-5</c:v>
                </c:pt>
                <c:pt idx="2982">
                  <c:v>3.5743669300000005E-5</c:v>
                </c:pt>
                <c:pt idx="2983">
                  <c:v>8.7635882700000045E-5</c:v>
                </c:pt>
                <c:pt idx="2984">
                  <c:v>5.7842338700000005E-5</c:v>
                </c:pt>
                <c:pt idx="2985">
                  <c:v>5.8618574300000005E-5</c:v>
                </c:pt>
                <c:pt idx="2986">
                  <c:v>8.6436666600000036E-5</c:v>
                </c:pt>
                <c:pt idx="2987">
                  <c:v>8.3894417900000053E-5</c:v>
                </c:pt>
                <c:pt idx="2988">
                  <c:v>7.1751157500000019E-5</c:v>
                </c:pt>
                <c:pt idx="2989">
                  <c:v>8.9896319000000034E-5</c:v>
                </c:pt>
                <c:pt idx="2990">
                  <c:v>3.6449386200000009E-5</c:v>
                </c:pt>
                <c:pt idx="2991">
                  <c:v>7.7117205400000015E-5</c:v>
                </c:pt>
                <c:pt idx="2992">
                  <c:v>3.4331613300000006E-5</c:v>
                </c:pt>
                <c:pt idx="2993">
                  <c:v>3.7155372400000024E-5</c:v>
                </c:pt>
                <c:pt idx="2994">
                  <c:v>7.3022092700000013E-5</c:v>
                </c:pt>
                <c:pt idx="2995">
                  <c:v>8.6436564700000028E-5</c:v>
                </c:pt>
                <c:pt idx="2996">
                  <c:v>9.0107467300000029E-5</c:v>
                </c:pt>
                <c:pt idx="2997">
                  <c:v>3.6802252000000014E-5</c:v>
                </c:pt>
                <c:pt idx="2998">
                  <c:v>4.1533152399999986E-5</c:v>
                </c:pt>
                <c:pt idx="2999">
                  <c:v>5.9960049800000022E-5</c:v>
                </c:pt>
                <c:pt idx="3000">
                  <c:v>3.7579098700000017E-5</c:v>
                </c:pt>
                <c:pt idx="3001">
                  <c:v>3.3201933500000013E-5</c:v>
                </c:pt>
                <c:pt idx="3002">
                  <c:v>7.1609792900000009E-5</c:v>
                </c:pt>
                <c:pt idx="3003">
                  <c:v>9.3567781700000025E-5</c:v>
                </c:pt>
                <c:pt idx="3004">
                  <c:v>8.9401619300000015E-5</c:v>
                </c:pt>
                <c:pt idx="3005">
                  <c:v>7.8458244400000021E-5</c:v>
                </c:pt>
                <c:pt idx="3006">
                  <c:v>8.7989639700000003E-5</c:v>
                </c:pt>
                <c:pt idx="3007">
                  <c:v>5.0711176300000006E-5</c:v>
                </c:pt>
                <c:pt idx="3008">
                  <c:v>7.5140385900000013E-5</c:v>
                </c:pt>
                <c:pt idx="3009">
                  <c:v>3.2495747300000011E-5</c:v>
                </c:pt>
                <c:pt idx="3010">
                  <c:v>8.1070502300000023E-5</c:v>
                </c:pt>
                <c:pt idx="3011">
                  <c:v>3.4331322200000011E-5</c:v>
                </c:pt>
                <c:pt idx="3012">
                  <c:v>5.9042304200000017E-5</c:v>
                </c:pt>
                <c:pt idx="3013">
                  <c:v>3.531985930000001E-5</c:v>
                </c:pt>
                <c:pt idx="3014">
                  <c:v>9.2721064000000051E-5</c:v>
                </c:pt>
                <c:pt idx="3015">
                  <c:v>3.6802695800000012E-5</c:v>
                </c:pt>
                <c:pt idx="3016">
                  <c:v>3.4190114100000007E-5</c:v>
                </c:pt>
                <c:pt idx="3017">
                  <c:v>6.2996558000000011E-5</c:v>
                </c:pt>
                <c:pt idx="3018">
                  <c:v>4.689837810000001E-5</c:v>
                </c:pt>
                <c:pt idx="3019">
                  <c:v>8.8838409300000053E-5</c:v>
                </c:pt>
                <c:pt idx="3020">
                  <c:v>9.1519039400000016E-5</c:v>
                </c:pt>
                <c:pt idx="3021">
                  <c:v>7.0409230800000012E-5</c:v>
                </c:pt>
                <c:pt idx="3022">
                  <c:v>5.5018386800000023E-5</c:v>
                </c:pt>
                <c:pt idx="3023">
                  <c:v>9.2014117400000003E-5</c:v>
                </c:pt>
                <c:pt idx="3024">
                  <c:v>3.8002956000000008E-5</c:v>
                </c:pt>
                <c:pt idx="3025">
                  <c:v>5.0499787900000023E-5</c:v>
                </c:pt>
                <c:pt idx="3026">
                  <c:v>3.5955166800000011E-5</c:v>
                </c:pt>
                <c:pt idx="3027">
                  <c:v>5.720688570000001E-5</c:v>
                </c:pt>
                <c:pt idx="3028">
                  <c:v>6.843383740000001E-5</c:v>
                </c:pt>
                <c:pt idx="3029">
                  <c:v>9.1307578300000035E-5</c:v>
                </c:pt>
                <c:pt idx="3030">
                  <c:v>5.9818932600000022E-5</c:v>
                </c:pt>
                <c:pt idx="3031">
                  <c:v>3.7437970600000024E-5</c:v>
                </c:pt>
                <c:pt idx="3032">
                  <c:v>5.3041683699999999E-5</c:v>
                </c:pt>
                <c:pt idx="3033">
                  <c:v>4.2239131300000007E-5</c:v>
                </c:pt>
                <c:pt idx="3034">
                  <c:v>4.294471730000001E-5</c:v>
                </c:pt>
                <c:pt idx="3035">
                  <c:v>7.3586481400000033E-5</c:v>
                </c:pt>
                <c:pt idx="3036">
                  <c:v>7.2245347800000019E-5</c:v>
                </c:pt>
                <c:pt idx="3037">
                  <c:v>3.4825472500000009E-5</c:v>
                </c:pt>
                <c:pt idx="3038">
                  <c:v>4.2238476499999998E-5</c:v>
                </c:pt>
                <c:pt idx="3039">
                  <c:v>8.3118560700000033E-5</c:v>
                </c:pt>
                <c:pt idx="3040">
                  <c:v>3.5884815600000017E-5</c:v>
                </c:pt>
                <c:pt idx="3041">
                  <c:v>9.0955189100000035E-5</c:v>
                </c:pt>
                <c:pt idx="3042">
                  <c:v>3.8920454199999998E-5</c:v>
                </c:pt>
                <c:pt idx="3043">
                  <c:v>8.6859996400000028E-5</c:v>
                </c:pt>
                <c:pt idx="3044">
                  <c:v>3.5813882300000012E-5</c:v>
                </c:pt>
                <c:pt idx="3045">
                  <c:v>9.0320609200000019E-5</c:v>
                </c:pt>
                <c:pt idx="3046">
                  <c:v>4.8663816400000003E-5</c:v>
                </c:pt>
                <c:pt idx="3047">
                  <c:v>4.7817065900000022E-5</c:v>
                </c:pt>
                <c:pt idx="3048">
                  <c:v>8.7495464000000018E-5</c:v>
                </c:pt>
                <c:pt idx="3049">
                  <c:v>9.0531000800000031E-5</c:v>
                </c:pt>
                <c:pt idx="3050">
                  <c:v>8.9824796300000046E-5</c:v>
                </c:pt>
                <c:pt idx="3051">
                  <c:v>6.1796417900000049E-5</c:v>
                </c:pt>
                <c:pt idx="3052">
                  <c:v>3.9203027000000018E-5</c:v>
                </c:pt>
                <c:pt idx="3053">
                  <c:v>9.0602850800000029E-5</c:v>
                </c:pt>
                <c:pt idx="3054">
                  <c:v>5.5300904900000027E-5</c:v>
                </c:pt>
                <c:pt idx="3055">
                  <c:v>8.9826142400000066E-5</c:v>
                </c:pt>
                <c:pt idx="3056">
                  <c:v>8.4741455800000018E-5</c:v>
                </c:pt>
                <c:pt idx="3057">
                  <c:v>4.1815688700000009E-5</c:v>
                </c:pt>
                <c:pt idx="3058">
                  <c:v>3.4543270900000008E-5</c:v>
                </c:pt>
                <c:pt idx="3059">
                  <c:v>5.2334740800000022E-5</c:v>
                </c:pt>
                <c:pt idx="3060">
                  <c:v>8.2906262800000019E-5</c:v>
                </c:pt>
                <c:pt idx="3061">
                  <c:v>3.7508667400000005E-5</c:v>
                </c:pt>
                <c:pt idx="3062">
                  <c:v>5.1912702499999999E-5</c:v>
                </c:pt>
                <c:pt idx="3063">
                  <c:v>7.8459699600000017E-5</c:v>
                </c:pt>
                <c:pt idx="3064">
                  <c:v>7.2175658700000001E-5</c:v>
                </c:pt>
                <c:pt idx="3065">
                  <c:v>7.4364747000000032E-5</c:v>
                </c:pt>
                <c:pt idx="3066">
                  <c:v>4.2380255800000015E-5</c:v>
                </c:pt>
                <c:pt idx="3067">
                  <c:v>8.0718295100000028E-5</c:v>
                </c:pt>
                <c:pt idx="3068">
                  <c:v>3.9838680100000006E-5</c:v>
                </c:pt>
                <c:pt idx="3069">
                  <c:v>3.5037534000000011E-5</c:v>
                </c:pt>
                <c:pt idx="3070">
                  <c:v>5.5441873000000008E-5</c:v>
                </c:pt>
                <c:pt idx="3071">
                  <c:v>7.2387367300000036E-5</c:v>
                </c:pt>
                <c:pt idx="3072">
                  <c:v>7.7258540800000022E-5</c:v>
                </c:pt>
                <c:pt idx="3073">
                  <c:v>8.9544431800000021E-5</c:v>
                </c:pt>
                <c:pt idx="3074">
                  <c:v>8.756673920000002E-5</c:v>
                </c:pt>
                <c:pt idx="3075">
                  <c:v>5.11353501E-5</c:v>
                </c:pt>
                <c:pt idx="3076">
                  <c:v>6.8221525000000013E-5</c:v>
                </c:pt>
                <c:pt idx="3077">
                  <c:v>3.4755299600000009E-5</c:v>
                </c:pt>
                <c:pt idx="3078">
                  <c:v>4.6828943600000002E-5</c:v>
                </c:pt>
                <c:pt idx="3079">
                  <c:v>4.4286451200000006E-5</c:v>
                </c:pt>
                <c:pt idx="3080">
                  <c:v>3.8214875500000009E-5</c:v>
                </c:pt>
                <c:pt idx="3081">
                  <c:v>8.5943138400000025E-5</c:v>
                </c:pt>
                <c:pt idx="3082">
                  <c:v>3.9061928000000016E-5</c:v>
                </c:pt>
                <c:pt idx="3083">
                  <c:v>5.8054807600000007E-5</c:v>
                </c:pt>
                <c:pt idx="3084">
                  <c:v>3.2425763500000014E-5</c:v>
                </c:pt>
                <c:pt idx="3085">
                  <c:v>8.806169350000003E-5</c:v>
                </c:pt>
                <c:pt idx="3086">
                  <c:v>3.9980070100000017E-5</c:v>
                </c:pt>
                <c:pt idx="3087">
                  <c:v>3.5814187900000009E-5</c:v>
                </c:pt>
                <c:pt idx="3088">
                  <c:v>8.7284504800000005E-5</c:v>
                </c:pt>
                <c:pt idx="3089">
                  <c:v>3.0095392500000013E-5</c:v>
                </c:pt>
                <c:pt idx="3090">
                  <c:v>4.6334618699999999E-5</c:v>
                </c:pt>
                <c:pt idx="3091">
                  <c:v>3.5179364200000009E-5</c:v>
                </c:pt>
                <c:pt idx="3092">
                  <c:v>9.0391258700000016E-5</c:v>
                </c:pt>
                <c:pt idx="3093">
                  <c:v>6.2361301400000032E-5</c:v>
                </c:pt>
                <c:pt idx="3094">
                  <c:v>5.8407888000000008E-5</c:v>
                </c:pt>
                <c:pt idx="3095">
                  <c:v>8.4813480500000021E-5</c:v>
                </c:pt>
                <c:pt idx="3096">
                  <c:v>4.7604968100000007E-5</c:v>
                </c:pt>
                <c:pt idx="3097">
                  <c:v>3.6590845400000012E-5</c:v>
                </c:pt>
                <c:pt idx="3098">
                  <c:v>8.4955841900000048E-5</c:v>
                </c:pt>
                <c:pt idx="3099">
                  <c:v>6.2291073799999996E-5</c:v>
                </c:pt>
                <c:pt idx="3100">
                  <c:v>5.4665997600000016E-5</c:v>
                </c:pt>
                <c:pt idx="3101">
                  <c:v>8.7425542000000027E-5</c:v>
                </c:pt>
                <c:pt idx="3102">
                  <c:v>4.5557819200000008E-5</c:v>
                </c:pt>
                <c:pt idx="3103">
                  <c:v>9.0037887300000027E-5</c:v>
                </c:pt>
                <c:pt idx="3104">
                  <c:v>8.7567328600000045E-5</c:v>
                </c:pt>
                <c:pt idx="3105">
                  <c:v>3.0660630700000006E-5</c:v>
                </c:pt>
                <c:pt idx="3106">
                  <c:v>6.2784856700000017E-5</c:v>
                </c:pt>
                <c:pt idx="3107">
                  <c:v>5.2618041100000014E-5</c:v>
                </c:pt>
                <c:pt idx="3108">
                  <c:v>9.0037938200000022E-5</c:v>
                </c:pt>
                <c:pt idx="3109">
                  <c:v>8.6930929700000033E-5</c:v>
                </c:pt>
                <c:pt idx="3110">
                  <c:v>8.7142936500000026E-5</c:v>
                </c:pt>
                <c:pt idx="3111">
                  <c:v>8.869713200000005E-5</c:v>
                </c:pt>
                <c:pt idx="3112">
                  <c:v>8.2695696600000021E-5</c:v>
                </c:pt>
                <c:pt idx="3113">
                  <c:v>5.0924114499999999E-5</c:v>
                </c:pt>
                <c:pt idx="3114">
                  <c:v>8.4672341500000037E-5</c:v>
                </c:pt>
                <c:pt idx="3115">
                  <c:v>3.0307230200000009E-5</c:v>
                </c:pt>
                <c:pt idx="3116">
                  <c:v>2.8259837600000011E-5</c:v>
                </c:pt>
                <c:pt idx="3117">
                  <c:v>8.8907945600000043E-5</c:v>
                </c:pt>
                <c:pt idx="3118">
                  <c:v>3.4614109600000006E-5</c:v>
                </c:pt>
                <c:pt idx="3119">
                  <c:v>8.6719621300000008E-5</c:v>
                </c:pt>
                <c:pt idx="3120">
                  <c:v>2.9671806300000011E-5</c:v>
                </c:pt>
                <c:pt idx="3121">
                  <c:v>3.560272670000001E-5</c:v>
                </c:pt>
                <c:pt idx="3122">
                  <c:v>3.9062102600000009E-5</c:v>
                </c:pt>
                <c:pt idx="3123">
                  <c:v>8.7778644200000024E-5</c:v>
                </c:pt>
                <c:pt idx="3124">
                  <c:v>4.0686278200000007E-5</c:v>
                </c:pt>
                <c:pt idx="3125">
                  <c:v>3.2566658800000006E-5</c:v>
                </c:pt>
                <c:pt idx="3126">
                  <c:v>8.7708111100000017E-5</c:v>
                </c:pt>
                <c:pt idx="3127">
                  <c:v>3.46844863E-5</c:v>
                </c:pt>
                <c:pt idx="3128">
                  <c:v>4.2098541599999999E-5</c:v>
                </c:pt>
                <c:pt idx="3129">
                  <c:v>4.9511538200000016E-5</c:v>
                </c:pt>
                <c:pt idx="3130">
                  <c:v>3.0660652600000008E-5</c:v>
                </c:pt>
                <c:pt idx="3131">
                  <c:v>7.8530254500000022E-5</c:v>
                </c:pt>
                <c:pt idx="3132">
                  <c:v>8.5096144200000031E-5</c:v>
                </c:pt>
                <c:pt idx="3133">
                  <c:v>6.7727167300000009E-5</c:v>
                </c:pt>
                <c:pt idx="3134">
                  <c:v>5.1488455900000008E-5</c:v>
                </c:pt>
                <c:pt idx="3135">
                  <c:v>8.2907274200000024E-5</c:v>
                </c:pt>
                <c:pt idx="3136">
                  <c:v>8.8697852300000061E-5</c:v>
                </c:pt>
                <c:pt idx="3137">
                  <c:v>5.8759920600000011E-5</c:v>
                </c:pt>
                <c:pt idx="3138">
                  <c:v>4.1251041699999995E-5</c:v>
                </c:pt>
                <c:pt idx="3139">
                  <c:v>8.3825849300000056E-5</c:v>
                </c:pt>
                <c:pt idx="3140">
                  <c:v>3.8850445000000006E-5</c:v>
                </c:pt>
                <c:pt idx="3141">
                  <c:v>8.2908103600000025E-5</c:v>
                </c:pt>
                <c:pt idx="3142">
                  <c:v>8.516624080000002E-5</c:v>
                </c:pt>
                <c:pt idx="3143">
                  <c:v>6.462026790000001E-5</c:v>
                </c:pt>
                <c:pt idx="3144">
                  <c:v>3.5955963500000016E-5</c:v>
                </c:pt>
                <c:pt idx="3145">
                  <c:v>3.4472854200000011E-5</c:v>
                </c:pt>
                <c:pt idx="3146">
                  <c:v>6.7445151200000019E-5</c:v>
                </c:pt>
                <c:pt idx="3147">
                  <c:v>7.9306744700000033E-5</c:v>
                </c:pt>
                <c:pt idx="3148">
                  <c:v>8.3472885300000019E-5</c:v>
                </c:pt>
                <c:pt idx="3149">
                  <c:v>3.115425350000001E-5</c:v>
                </c:pt>
                <c:pt idx="3150">
                  <c:v>7.8459663200000033E-5</c:v>
                </c:pt>
                <c:pt idx="3151">
                  <c:v>8.5873289200000003E-5</c:v>
                </c:pt>
                <c:pt idx="3152">
                  <c:v>8.3966813700000041E-5</c:v>
                </c:pt>
                <c:pt idx="3153">
                  <c:v>3.6802855900000008E-5</c:v>
                </c:pt>
                <c:pt idx="3154">
                  <c:v>3.2496213000000011E-5</c:v>
                </c:pt>
                <c:pt idx="3155">
                  <c:v>8.77072598E-5</c:v>
                </c:pt>
                <c:pt idx="3156">
                  <c:v>5.713707290000002E-5</c:v>
                </c:pt>
                <c:pt idx="3157">
                  <c:v>3.9132675700000012E-5</c:v>
                </c:pt>
                <c:pt idx="3158">
                  <c:v>5.1135448300000011E-5</c:v>
                </c:pt>
                <c:pt idx="3159">
                  <c:v>4.4358046600000007E-5</c:v>
                </c:pt>
                <c:pt idx="3160">
                  <c:v>3.8709327800000012E-5</c:v>
                </c:pt>
                <c:pt idx="3161">
                  <c:v>4.937098490000002E-5</c:v>
                </c:pt>
                <c:pt idx="3162">
                  <c:v>4.8947324100000009E-5</c:v>
                </c:pt>
                <c:pt idx="3163">
                  <c:v>3.1295941900000017E-5</c:v>
                </c:pt>
                <c:pt idx="3164">
                  <c:v>7.9165431100000023E-5</c:v>
                </c:pt>
                <c:pt idx="3165">
                  <c:v>8.2837119400000026E-5</c:v>
                </c:pt>
                <c:pt idx="3166">
                  <c:v>3.3343334500000008E-5</c:v>
                </c:pt>
                <c:pt idx="3167">
                  <c:v>7.6411626700000011E-5</c:v>
                </c:pt>
                <c:pt idx="3168">
                  <c:v>4.9582016800000024E-5</c:v>
                </c:pt>
                <c:pt idx="3169">
                  <c:v>7.9800076500000035E-5</c:v>
                </c:pt>
                <c:pt idx="3170">
                  <c:v>8.3755752700000066E-5</c:v>
                </c:pt>
                <c:pt idx="3171">
                  <c:v>8.9756402300000061E-5</c:v>
                </c:pt>
                <c:pt idx="3172">
                  <c:v>8.6507992800000051E-5</c:v>
                </c:pt>
                <c:pt idx="3173">
                  <c:v>8.1707032200000027E-5</c:v>
                </c:pt>
                <c:pt idx="3174">
                  <c:v>6.8433044400000021E-5</c:v>
                </c:pt>
                <c:pt idx="3175">
                  <c:v>4.2309839000000006E-5</c:v>
                </c:pt>
                <c:pt idx="3176">
                  <c:v>8.0224286600000008E-5</c:v>
                </c:pt>
                <c:pt idx="3177">
                  <c:v>3.5884924700000006E-5</c:v>
                </c:pt>
                <c:pt idx="3178">
                  <c:v>8.8696317100000045E-5</c:v>
                </c:pt>
                <c:pt idx="3179">
                  <c:v>5.7206747400000011E-5</c:v>
                </c:pt>
                <c:pt idx="3180">
                  <c:v>8.7566440900000044E-5</c:v>
                </c:pt>
                <c:pt idx="3181">
                  <c:v>8.8837732600000036E-5</c:v>
                </c:pt>
                <c:pt idx="3182">
                  <c:v>5.2547406100000006E-5</c:v>
                </c:pt>
                <c:pt idx="3183">
                  <c:v>6.7938737600000012E-5</c:v>
                </c:pt>
                <c:pt idx="3184">
                  <c:v>3.2142717800000013E-5</c:v>
                </c:pt>
                <c:pt idx="3185">
                  <c:v>8.6789790700000008E-5</c:v>
                </c:pt>
                <c:pt idx="3186">
                  <c:v>3.7649755500000015E-5</c:v>
                </c:pt>
                <c:pt idx="3187">
                  <c:v>8.8342545500000032E-5</c:v>
                </c:pt>
                <c:pt idx="3188">
                  <c:v>8.2976992400000027E-5</c:v>
                </c:pt>
                <c:pt idx="3189">
                  <c:v>8.4742605400000038E-5</c:v>
                </c:pt>
                <c:pt idx="3190">
                  <c:v>8.5590167100000041E-5</c:v>
                </c:pt>
                <c:pt idx="3191">
                  <c:v>6.4408617600000029E-5</c:v>
                </c:pt>
                <c:pt idx="3192">
                  <c:v>3.306087090000001E-5</c:v>
                </c:pt>
                <c:pt idx="3193">
                  <c:v>8.8907610900000028E-5</c:v>
                </c:pt>
                <c:pt idx="3194">
                  <c:v>8.7496264300000021E-5</c:v>
                </c:pt>
                <c:pt idx="3195">
                  <c:v>8.912003980000002E-5</c:v>
                </c:pt>
                <c:pt idx="3196">
                  <c:v>7.7469470900000024E-5</c:v>
                </c:pt>
                <c:pt idx="3197">
                  <c:v>3.3625267000000008E-5</c:v>
                </c:pt>
                <c:pt idx="3198">
                  <c:v>3.1859872300000015E-5</c:v>
                </c:pt>
                <c:pt idx="3199">
                  <c:v>6.4973413800000033E-5</c:v>
                </c:pt>
                <c:pt idx="3200">
                  <c:v>8.7425083600000007E-5</c:v>
                </c:pt>
                <c:pt idx="3201">
                  <c:v>8.3471393700000024E-5</c:v>
                </c:pt>
                <c:pt idx="3202">
                  <c:v>3.6661294900000009E-5</c:v>
                </c:pt>
                <c:pt idx="3203">
                  <c:v>8.8414592000000031E-5</c:v>
                </c:pt>
                <c:pt idx="3204">
                  <c:v>3.9062189900000001E-5</c:v>
                </c:pt>
                <c:pt idx="3205">
                  <c:v>3.7437883300000011E-5</c:v>
                </c:pt>
                <c:pt idx="3206">
                  <c:v>8.9403118200000024E-5</c:v>
                </c:pt>
                <c:pt idx="3207">
                  <c:v>6.3984778499999995E-5</c:v>
                </c:pt>
                <c:pt idx="3208">
                  <c:v>3.8355665300000009E-5</c:v>
                </c:pt>
                <c:pt idx="3209">
                  <c:v>8.4036677400000018E-5</c:v>
                </c:pt>
                <c:pt idx="3210">
                  <c:v>3.8709207700000013E-5</c:v>
                </c:pt>
                <c:pt idx="3211">
                  <c:v>9.1378125900000025E-5</c:v>
                </c:pt>
                <c:pt idx="3212">
                  <c:v>9.1872236200000006E-5</c:v>
                </c:pt>
                <c:pt idx="3213">
                  <c:v>7.4292656800000048E-5</c:v>
                </c:pt>
                <c:pt idx="3214">
                  <c:v>7.4715695500000032E-5</c:v>
                </c:pt>
                <c:pt idx="3215">
                  <c:v>3.5249268000000014E-5</c:v>
                </c:pt>
                <c:pt idx="3216">
                  <c:v>4.0615090300000011E-5</c:v>
                </c:pt>
                <c:pt idx="3217">
                  <c:v>9.3214184700000024E-5</c:v>
                </c:pt>
                <c:pt idx="3218">
                  <c:v>4.1815459600000004E-5</c:v>
                </c:pt>
                <c:pt idx="3219">
                  <c:v>5.537107060000001E-5</c:v>
                </c:pt>
                <c:pt idx="3220">
                  <c:v>8.7143394900000005E-5</c:v>
                </c:pt>
                <c:pt idx="3221">
                  <c:v>9.0248679000000005E-5</c:v>
                </c:pt>
                <c:pt idx="3222">
                  <c:v>9.2296257200000025E-5</c:v>
                </c:pt>
                <c:pt idx="3223">
                  <c:v>9.1096328100000046E-5</c:v>
                </c:pt>
                <c:pt idx="3224">
                  <c:v>4.061463550000001E-5</c:v>
                </c:pt>
                <c:pt idx="3225">
                  <c:v>9.2367154100000018E-5</c:v>
                </c:pt>
                <c:pt idx="3226">
                  <c:v>6.9774432600000011E-5</c:v>
                </c:pt>
                <c:pt idx="3227">
                  <c:v>8.3047561900000033E-5</c:v>
                </c:pt>
                <c:pt idx="3228">
                  <c:v>9.1661531800000008E-5</c:v>
                </c:pt>
                <c:pt idx="3229">
                  <c:v>6.3702260400000032E-5</c:v>
                </c:pt>
                <c:pt idx="3230">
                  <c:v>4.0403349000000007E-5</c:v>
                </c:pt>
                <c:pt idx="3231">
                  <c:v>6.2078201200000018E-5</c:v>
                </c:pt>
                <c:pt idx="3232">
                  <c:v>3.8285048500000013E-5</c:v>
                </c:pt>
                <c:pt idx="3233">
                  <c:v>9.4556206000000052E-5</c:v>
                </c:pt>
                <c:pt idx="3234">
                  <c:v>6.0242055000000007E-5</c:v>
                </c:pt>
                <c:pt idx="3235">
                  <c:v>4.2450963500000008E-5</c:v>
                </c:pt>
                <c:pt idx="3236">
                  <c:v>8.7566215400000037E-5</c:v>
                </c:pt>
                <c:pt idx="3237">
                  <c:v>4.0473849399999992E-5</c:v>
                </c:pt>
                <c:pt idx="3238">
                  <c:v>9.2084919700000017E-5</c:v>
                </c:pt>
                <c:pt idx="3239">
                  <c:v>4.1956420300000013E-5</c:v>
                </c:pt>
                <c:pt idx="3240">
                  <c:v>5.0711150799999999E-5</c:v>
                </c:pt>
                <c:pt idx="3241">
                  <c:v>8.671898830000003E-5</c:v>
                </c:pt>
                <c:pt idx="3242">
                  <c:v>8.2058257200000006E-5</c:v>
                </c:pt>
                <c:pt idx="3243">
                  <c:v>4.9723199500000014E-5</c:v>
                </c:pt>
                <c:pt idx="3244">
                  <c:v>3.8355814500000006E-5</c:v>
                </c:pt>
                <c:pt idx="3245">
                  <c:v>3.6731511500000014E-5</c:v>
                </c:pt>
                <c:pt idx="3246">
                  <c:v>6.8925670300000016E-5</c:v>
                </c:pt>
                <c:pt idx="3247">
                  <c:v>8.9048735400000016E-5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65344"/>
        <c:axId val="50065920"/>
      </c:scatterChart>
      <c:valAx>
        <c:axId val="5006534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065920"/>
        <c:crosses val="autoZero"/>
        <c:crossBetween val="midCat"/>
        <c:majorUnit val="24"/>
      </c:valAx>
      <c:valAx>
        <c:axId val="50065920"/>
        <c:scaling>
          <c:orientation val="minMax"/>
          <c:max val="3.0000000000000046E-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0"/>
        <c:majorTickMark val="out"/>
        <c:minorTickMark val="none"/>
        <c:tickLblPos val="nextTo"/>
        <c:crossAx val="50065344"/>
        <c:crosses val="autoZero"/>
        <c:crossBetween val="midCat"/>
        <c:majorUnit val="1.0000000000000015E-4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4603134689354641"/>
          <c:y val="0.16702573636628754"/>
          <c:w val="0.76049625886316463"/>
          <c:h val="0.64369466714972823"/>
        </c:manualLayout>
      </c:layout>
      <c:scatterChart>
        <c:scatterStyle val="lineMarker"/>
        <c:varyColors val="0"/>
        <c:ser>
          <c:idx val="0"/>
          <c:order val="0"/>
          <c:tx>
            <c:v>Primary Clarifier</c:v>
          </c:tx>
          <c:spPr>
            <a:ln w="12700">
              <a:solidFill>
                <a:srgbClr val="0070C0"/>
              </a:solidFill>
            </a:ln>
          </c:spPr>
          <c:marker>
            <c:symbol val="none"/>
          </c:marker>
          <c:xVal>
            <c:numRef>
              <c:f>'Ryan Thacher'!$B$1:$B$2132</c:f>
              <c:numCache>
                <c:formatCode>General</c:formatCode>
                <c:ptCount val="2132"/>
                <c:pt idx="0">
                  <c:v>0</c:v>
                </c:pt>
                <c:pt idx="1">
                  <c:v>8.3333333333333343E-2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0.41666666666666674</c:v>
                </c:pt>
                <c:pt idx="6">
                  <c:v>0.5</c:v>
                </c:pt>
                <c:pt idx="7">
                  <c:v>0.58333333333333326</c:v>
                </c:pt>
                <c:pt idx="8">
                  <c:v>0.66666666666666663</c:v>
                </c:pt>
                <c:pt idx="9">
                  <c:v>0.75000000000000011</c:v>
                </c:pt>
                <c:pt idx="10">
                  <c:v>0.83333333333333348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1.1666666666666665</c:v>
                </c:pt>
                <c:pt idx="15">
                  <c:v>1.2499999999999996</c:v>
                </c:pt>
                <c:pt idx="16">
                  <c:v>1.333333333333333</c:v>
                </c:pt>
                <c:pt idx="17">
                  <c:v>1.4166666666666661</c:v>
                </c:pt>
                <c:pt idx="18">
                  <c:v>1.4999999999999993</c:v>
                </c:pt>
                <c:pt idx="19">
                  <c:v>1.5833333333333328</c:v>
                </c:pt>
                <c:pt idx="20">
                  <c:v>1.6666666666666661</c:v>
                </c:pt>
                <c:pt idx="21">
                  <c:v>1.7499999999999989</c:v>
                </c:pt>
                <c:pt idx="22">
                  <c:v>1.8333333333333326</c:v>
                </c:pt>
                <c:pt idx="23">
                  <c:v>1.9166666666666661</c:v>
                </c:pt>
                <c:pt idx="24">
                  <c:v>1.9999999999999989</c:v>
                </c:pt>
                <c:pt idx="25">
                  <c:v>2.083333333333333</c:v>
                </c:pt>
                <c:pt idx="26">
                  <c:v>2.1666666666666661</c:v>
                </c:pt>
                <c:pt idx="27">
                  <c:v>2.2499999999999996</c:v>
                </c:pt>
                <c:pt idx="28">
                  <c:v>2.333333333333333</c:v>
                </c:pt>
                <c:pt idx="29">
                  <c:v>2.4166666666666661</c:v>
                </c:pt>
                <c:pt idx="30">
                  <c:v>2.5</c:v>
                </c:pt>
                <c:pt idx="31">
                  <c:v>2.5833333333333339</c:v>
                </c:pt>
                <c:pt idx="32">
                  <c:v>2.666666666666667</c:v>
                </c:pt>
                <c:pt idx="33">
                  <c:v>2.7500000000000004</c:v>
                </c:pt>
                <c:pt idx="34">
                  <c:v>2.8333333333333339</c:v>
                </c:pt>
                <c:pt idx="35">
                  <c:v>2.916666666666667</c:v>
                </c:pt>
                <c:pt idx="36">
                  <c:v>3.0000000000000009</c:v>
                </c:pt>
                <c:pt idx="37">
                  <c:v>3.0833333333333348</c:v>
                </c:pt>
                <c:pt idx="38">
                  <c:v>3.1666666666666679</c:v>
                </c:pt>
                <c:pt idx="39">
                  <c:v>3.2500000000000013</c:v>
                </c:pt>
                <c:pt idx="40">
                  <c:v>3.3333333333333348</c:v>
                </c:pt>
                <c:pt idx="41">
                  <c:v>3.4166666666666679</c:v>
                </c:pt>
                <c:pt idx="42">
                  <c:v>3.5000000000000018</c:v>
                </c:pt>
                <c:pt idx="43">
                  <c:v>3.5833333333333357</c:v>
                </c:pt>
                <c:pt idx="44">
                  <c:v>3.6666666666666687</c:v>
                </c:pt>
                <c:pt idx="45">
                  <c:v>3.7500000000000022</c:v>
                </c:pt>
                <c:pt idx="46">
                  <c:v>3.8333333333333357</c:v>
                </c:pt>
                <c:pt idx="47">
                  <c:v>3.9166666666666683</c:v>
                </c:pt>
                <c:pt idx="48">
                  <c:v>4.0000000000000027</c:v>
                </c:pt>
                <c:pt idx="49">
                  <c:v>4.0833333333333375</c:v>
                </c:pt>
                <c:pt idx="50">
                  <c:v>4.1666666666666687</c:v>
                </c:pt>
                <c:pt idx="51">
                  <c:v>4.2500000000000018</c:v>
                </c:pt>
                <c:pt idx="52">
                  <c:v>4.3333333333333366</c:v>
                </c:pt>
                <c:pt idx="53">
                  <c:v>4.4166666666666687</c:v>
                </c:pt>
                <c:pt idx="54">
                  <c:v>4.5000000000000009</c:v>
                </c:pt>
                <c:pt idx="55">
                  <c:v>4.5833333333333348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4.8333333333333339</c:v>
                </c:pt>
                <c:pt idx="59">
                  <c:v>4.916666666666667</c:v>
                </c:pt>
                <c:pt idx="60">
                  <c:v>4.9999999999999991</c:v>
                </c:pt>
                <c:pt idx="61">
                  <c:v>5.083333333333333</c:v>
                </c:pt>
                <c:pt idx="62">
                  <c:v>5.1666666666666652</c:v>
                </c:pt>
                <c:pt idx="63">
                  <c:v>5.2499999999999982</c:v>
                </c:pt>
                <c:pt idx="64">
                  <c:v>5.3333333333333321</c:v>
                </c:pt>
                <c:pt idx="65">
                  <c:v>5.4166666666666652</c:v>
                </c:pt>
                <c:pt idx="66">
                  <c:v>5.4999999999999973</c:v>
                </c:pt>
                <c:pt idx="67">
                  <c:v>5.5833333333333313</c:v>
                </c:pt>
                <c:pt idx="68">
                  <c:v>5.6666666666666625</c:v>
                </c:pt>
                <c:pt idx="69">
                  <c:v>5.7499999999999964</c:v>
                </c:pt>
                <c:pt idx="70">
                  <c:v>5.8333333333333313</c:v>
                </c:pt>
                <c:pt idx="71">
                  <c:v>5.9166666666666634</c:v>
                </c:pt>
                <c:pt idx="72">
                  <c:v>5.9999999999999964</c:v>
                </c:pt>
                <c:pt idx="73">
                  <c:v>6.0833333333333304</c:v>
                </c:pt>
                <c:pt idx="74">
                  <c:v>6.1666666666666616</c:v>
                </c:pt>
                <c:pt idx="75">
                  <c:v>6.2499999999999956</c:v>
                </c:pt>
                <c:pt idx="76">
                  <c:v>6.3333333333333295</c:v>
                </c:pt>
                <c:pt idx="77">
                  <c:v>6.4166666666666616</c:v>
                </c:pt>
                <c:pt idx="78">
                  <c:v>6.4999999999999938</c:v>
                </c:pt>
                <c:pt idx="79">
                  <c:v>6.5833333333333286</c:v>
                </c:pt>
                <c:pt idx="80">
                  <c:v>6.666666666666659</c:v>
                </c:pt>
                <c:pt idx="81">
                  <c:v>6.7499999999999929</c:v>
                </c:pt>
                <c:pt idx="82">
                  <c:v>6.8333333333333277</c:v>
                </c:pt>
                <c:pt idx="83">
                  <c:v>6.916666666666659</c:v>
                </c:pt>
                <c:pt idx="84">
                  <c:v>6.999999999999992</c:v>
                </c:pt>
                <c:pt idx="85">
                  <c:v>7.0833333333333268</c:v>
                </c:pt>
                <c:pt idx="86">
                  <c:v>7.1666666666666572</c:v>
                </c:pt>
                <c:pt idx="87">
                  <c:v>7.2499999999999911</c:v>
                </c:pt>
                <c:pt idx="88">
                  <c:v>7.3333333333333259</c:v>
                </c:pt>
                <c:pt idx="89">
                  <c:v>7.4166666666666572</c:v>
                </c:pt>
                <c:pt idx="90">
                  <c:v>7.4999999999999902</c:v>
                </c:pt>
                <c:pt idx="91">
                  <c:v>7.5833333333333242</c:v>
                </c:pt>
                <c:pt idx="92">
                  <c:v>7.6666666666666554</c:v>
                </c:pt>
                <c:pt idx="93">
                  <c:v>7.7499999999999893</c:v>
                </c:pt>
                <c:pt idx="94">
                  <c:v>7.8333333333333233</c:v>
                </c:pt>
                <c:pt idx="95">
                  <c:v>7.9166666666666554</c:v>
                </c:pt>
                <c:pt idx="96">
                  <c:v>7.9999999999999893</c:v>
                </c:pt>
                <c:pt idx="97">
                  <c:v>8.0833333333333215</c:v>
                </c:pt>
                <c:pt idx="98">
                  <c:v>8.1666666666666572</c:v>
                </c:pt>
                <c:pt idx="99">
                  <c:v>8.2499999999999893</c:v>
                </c:pt>
                <c:pt idx="100">
                  <c:v>8.3333333333333233</c:v>
                </c:pt>
                <c:pt idx="101">
                  <c:v>8.416666666666659</c:v>
                </c:pt>
                <c:pt idx="102">
                  <c:v>8.4999999999999947</c:v>
                </c:pt>
                <c:pt idx="103">
                  <c:v>8.583333333333325</c:v>
                </c:pt>
                <c:pt idx="104">
                  <c:v>8.6666666666666607</c:v>
                </c:pt>
                <c:pt idx="105">
                  <c:v>8.7499999999999947</c:v>
                </c:pt>
                <c:pt idx="106">
                  <c:v>8.833333333333325</c:v>
                </c:pt>
                <c:pt idx="107">
                  <c:v>8.9166666666666625</c:v>
                </c:pt>
                <c:pt idx="108">
                  <c:v>8.9999999999999964</c:v>
                </c:pt>
                <c:pt idx="109">
                  <c:v>9.0833333333333286</c:v>
                </c:pt>
                <c:pt idx="110">
                  <c:v>9.1666666666666643</c:v>
                </c:pt>
                <c:pt idx="111">
                  <c:v>9.2499999999999964</c:v>
                </c:pt>
                <c:pt idx="112">
                  <c:v>9.3333333333333304</c:v>
                </c:pt>
                <c:pt idx="113">
                  <c:v>9.4166666666666661</c:v>
                </c:pt>
                <c:pt idx="114">
                  <c:v>9.5000000000000018</c:v>
                </c:pt>
                <c:pt idx="115">
                  <c:v>9.5833333333333321</c:v>
                </c:pt>
                <c:pt idx="116">
                  <c:v>9.6666666666666679</c:v>
                </c:pt>
                <c:pt idx="117">
                  <c:v>9.75</c:v>
                </c:pt>
                <c:pt idx="118">
                  <c:v>9.8333333333333357</c:v>
                </c:pt>
                <c:pt idx="119">
                  <c:v>9.9166666666666714</c:v>
                </c:pt>
                <c:pt idx="120">
                  <c:v>10.000000000000002</c:v>
                </c:pt>
                <c:pt idx="121">
                  <c:v>10.083333333333336</c:v>
                </c:pt>
                <c:pt idx="122">
                  <c:v>10.166666666666671</c:v>
                </c:pt>
                <c:pt idx="123">
                  <c:v>10.250000000000004</c:v>
                </c:pt>
                <c:pt idx="124">
                  <c:v>10.333333333333337</c:v>
                </c:pt>
                <c:pt idx="125">
                  <c:v>10.416666666666673</c:v>
                </c:pt>
                <c:pt idx="126">
                  <c:v>10.500000000000005</c:v>
                </c:pt>
                <c:pt idx="127">
                  <c:v>10.583333333333339</c:v>
                </c:pt>
                <c:pt idx="128">
                  <c:v>10.666666666666675</c:v>
                </c:pt>
                <c:pt idx="129">
                  <c:v>10.750000000000007</c:v>
                </c:pt>
                <c:pt idx="130">
                  <c:v>10.833333333333343</c:v>
                </c:pt>
                <c:pt idx="131">
                  <c:v>10.916666666666677</c:v>
                </c:pt>
                <c:pt idx="132">
                  <c:v>11.000000000000009</c:v>
                </c:pt>
                <c:pt idx="133">
                  <c:v>11.083333333333345</c:v>
                </c:pt>
                <c:pt idx="134">
                  <c:v>11.166666666666679</c:v>
                </c:pt>
                <c:pt idx="135">
                  <c:v>11.250000000000012</c:v>
                </c:pt>
                <c:pt idx="136">
                  <c:v>11.333333333333346</c:v>
                </c:pt>
                <c:pt idx="137">
                  <c:v>11.41666666666668</c:v>
                </c:pt>
                <c:pt idx="138">
                  <c:v>11.500000000000012</c:v>
                </c:pt>
                <c:pt idx="139">
                  <c:v>11.583333333333346</c:v>
                </c:pt>
                <c:pt idx="140">
                  <c:v>11.666666666666682</c:v>
                </c:pt>
                <c:pt idx="141">
                  <c:v>11.750000000000014</c:v>
                </c:pt>
                <c:pt idx="142">
                  <c:v>11.83333333333335</c:v>
                </c:pt>
                <c:pt idx="143">
                  <c:v>11.916666666666684</c:v>
                </c:pt>
                <c:pt idx="144">
                  <c:v>12.000000000000016</c:v>
                </c:pt>
                <c:pt idx="145">
                  <c:v>12.08333333333335</c:v>
                </c:pt>
                <c:pt idx="146">
                  <c:v>12.166666666666686</c:v>
                </c:pt>
                <c:pt idx="147">
                  <c:v>12.25000000000002</c:v>
                </c:pt>
                <c:pt idx="148">
                  <c:v>12.333333333333352</c:v>
                </c:pt>
                <c:pt idx="149">
                  <c:v>12.416666666666687</c:v>
                </c:pt>
                <c:pt idx="150">
                  <c:v>12.50000000000002</c:v>
                </c:pt>
                <c:pt idx="151">
                  <c:v>12.583333333333353</c:v>
                </c:pt>
                <c:pt idx="152">
                  <c:v>12.666666666666689</c:v>
                </c:pt>
                <c:pt idx="153">
                  <c:v>12.750000000000021</c:v>
                </c:pt>
                <c:pt idx="154">
                  <c:v>12.833333333333355</c:v>
                </c:pt>
                <c:pt idx="155">
                  <c:v>12.916666666666691</c:v>
                </c:pt>
                <c:pt idx="156">
                  <c:v>13.000000000000023</c:v>
                </c:pt>
                <c:pt idx="157">
                  <c:v>13.083333333333357</c:v>
                </c:pt>
                <c:pt idx="158">
                  <c:v>13.166666666666694</c:v>
                </c:pt>
                <c:pt idx="159">
                  <c:v>13.250000000000025</c:v>
                </c:pt>
                <c:pt idx="160">
                  <c:v>13.333333333333359</c:v>
                </c:pt>
                <c:pt idx="161">
                  <c:v>13.416666666666696</c:v>
                </c:pt>
                <c:pt idx="162">
                  <c:v>13.500000000000027</c:v>
                </c:pt>
                <c:pt idx="163">
                  <c:v>13.583333333333362</c:v>
                </c:pt>
                <c:pt idx="164">
                  <c:v>13.666666666666696</c:v>
                </c:pt>
                <c:pt idx="165">
                  <c:v>13.750000000000028</c:v>
                </c:pt>
                <c:pt idx="166">
                  <c:v>13.833333333333362</c:v>
                </c:pt>
                <c:pt idx="167">
                  <c:v>13.916666666666698</c:v>
                </c:pt>
                <c:pt idx="168">
                  <c:v>14.00000000000003</c:v>
                </c:pt>
                <c:pt idx="169">
                  <c:v>14.083333333333364</c:v>
                </c:pt>
                <c:pt idx="170">
                  <c:v>14.166666666666702</c:v>
                </c:pt>
                <c:pt idx="171">
                  <c:v>14.250000000000032</c:v>
                </c:pt>
                <c:pt idx="172">
                  <c:v>14.333333333333366</c:v>
                </c:pt>
                <c:pt idx="173">
                  <c:v>14.416666666666702</c:v>
                </c:pt>
                <c:pt idx="174">
                  <c:v>14.500000000000034</c:v>
                </c:pt>
                <c:pt idx="175">
                  <c:v>14.583333333333369</c:v>
                </c:pt>
                <c:pt idx="176">
                  <c:v>14.666666666666703</c:v>
                </c:pt>
                <c:pt idx="177">
                  <c:v>14.750000000000036</c:v>
                </c:pt>
                <c:pt idx="178">
                  <c:v>14.833333333333369</c:v>
                </c:pt>
                <c:pt idx="179">
                  <c:v>14.916666666666705</c:v>
                </c:pt>
                <c:pt idx="180">
                  <c:v>15.000000000000037</c:v>
                </c:pt>
                <c:pt idx="181">
                  <c:v>15.083333333333371</c:v>
                </c:pt>
                <c:pt idx="182">
                  <c:v>15.166666666666707</c:v>
                </c:pt>
                <c:pt idx="183">
                  <c:v>15.250000000000039</c:v>
                </c:pt>
                <c:pt idx="184">
                  <c:v>15.333333333333373</c:v>
                </c:pt>
                <c:pt idx="185">
                  <c:v>15.416666666666709</c:v>
                </c:pt>
                <c:pt idx="186">
                  <c:v>15.500000000000043</c:v>
                </c:pt>
                <c:pt idx="187">
                  <c:v>15.583333333333375</c:v>
                </c:pt>
                <c:pt idx="188">
                  <c:v>15.66666666666671</c:v>
                </c:pt>
                <c:pt idx="189">
                  <c:v>15.750000000000044</c:v>
                </c:pt>
                <c:pt idx="190">
                  <c:v>15.833333333333377</c:v>
                </c:pt>
                <c:pt idx="191">
                  <c:v>15.916666666666712</c:v>
                </c:pt>
                <c:pt idx="192">
                  <c:v>16.000000000000043</c:v>
                </c:pt>
                <c:pt idx="193">
                  <c:v>16.083333333333364</c:v>
                </c:pt>
                <c:pt idx="194">
                  <c:v>16.166666666666707</c:v>
                </c:pt>
                <c:pt idx="195">
                  <c:v>16.250000000000039</c:v>
                </c:pt>
                <c:pt idx="196">
                  <c:v>16.333333333333364</c:v>
                </c:pt>
                <c:pt idx="197">
                  <c:v>16.416666666666703</c:v>
                </c:pt>
                <c:pt idx="198">
                  <c:v>16.500000000000036</c:v>
                </c:pt>
                <c:pt idx="199">
                  <c:v>16.583333333333357</c:v>
                </c:pt>
                <c:pt idx="200">
                  <c:v>16.6666666666667</c:v>
                </c:pt>
                <c:pt idx="201">
                  <c:v>16.750000000000032</c:v>
                </c:pt>
                <c:pt idx="202">
                  <c:v>16.833333333333357</c:v>
                </c:pt>
                <c:pt idx="203">
                  <c:v>16.916666666666696</c:v>
                </c:pt>
                <c:pt idx="204">
                  <c:v>17.000000000000028</c:v>
                </c:pt>
                <c:pt idx="205">
                  <c:v>17.08333333333335</c:v>
                </c:pt>
                <c:pt idx="206">
                  <c:v>17.166666666666693</c:v>
                </c:pt>
                <c:pt idx="207">
                  <c:v>17.250000000000025</c:v>
                </c:pt>
                <c:pt idx="208">
                  <c:v>17.33333333333335</c:v>
                </c:pt>
                <c:pt idx="209">
                  <c:v>17.416666666666693</c:v>
                </c:pt>
                <c:pt idx="210">
                  <c:v>17.500000000000021</c:v>
                </c:pt>
                <c:pt idx="211">
                  <c:v>17.583333333333343</c:v>
                </c:pt>
                <c:pt idx="212">
                  <c:v>17.666666666666689</c:v>
                </c:pt>
                <c:pt idx="213">
                  <c:v>17.750000000000018</c:v>
                </c:pt>
                <c:pt idx="214">
                  <c:v>17.833333333333343</c:v>
                </c:pt>
                <c:pt idx="215">
                  <c:v>17.916666666666686</c:v>
                </c:pt>
                <c:pt idx="216">
                  <c:v>18.000000000000014</c:v>
                </c:pt>
                <c:pt idx="217">
                  <c:v>18.083333333333336</c:v>
                </c:pt>
                <c:pt idx="218">
                  <c:v>18.166666666666682</c:v>
                </c:pt>
                <c:pt idx="219">
                  <c:v>18.250000000000011</c:v>
                </c:pt>
                <c:pt idx="220">
                  <c:v>18.333333333333336</c:v>
                </c:pt>
                <c:pt idx="221">
                  <c:v>18.416666666666675</c:v>
                </c:pt>
                <c:pt idx="222">
                  <c:v>18.500000000000007</c:v>
                </c:pt>
                <c:pt idx="223">
                  <c:v>18.583333333333329</c:v>
                </c:pt>
                <c:pt idx="224">
                  <c:v>18.666666666666671</c:v>
                </c:pt>
                <c:pt idx="225">
                  <c:v>18.750000000000004</c:v>
                </c:pt>
                <c:pt idx="226">
                  <c:v>18.833333333333329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19.083333333333321</c:v>
                </c:pt>
                <c:pt idx="230">
                  <c:v>19.166666666666664</c:v>
                </c:pt>
                <c:pt idx="231">
                  <c:v>19.249999999999993</c:v>
                </c:pt>
                <c:pt idx="232">
                  <c:v>19.333333333333325</c:v>
                </c:pt>
                <c:pt idx="233">
                  <c:v>19.416666666666661</c:v>
                </c:pt>
                <c:pt idx="234">
                  <c:v>19.499999999999989</c:v>
                </c:pt>
                <c:pt idx="235">
                  <c:v>19.583333333333314</c:v>
                </c:pt>
                <c:pt idx="236">
                  <c:v>19.666666666666657</c:v>
                </c:pt>
                <c:pt idx="237">
                  <c:v>19.749999999999989</c:v>
                </c:pt>
                <c:pt idx="238">
                  <c:v>19.833333333333314</c:v>
                </c:pt>
                <c:pt idx="239">
                  <c:v>19.916666666666654</c:v>
                </c:pt>
                <c:pt idx="240">
                  <c:v>19.999999999999986</c:v>
                </c:pt>
                <c:pt idx="241">
                  <c:v>20.083333333333307</c:v>
                </c:pt>
                <c:pt idx="242">
                  <c:v>20.16666666666665</c:v>
                </c:pt>
                <c:pt idx="243">
                  <c:v>20.249999999999982</c:v>
                </c:pt>
                <c:pt idx="244">
                  <c:v>20.333333333333307</c:v>
                </c:pt>
                <c:pt idx="245">
                  <c:v>20.416666666666647</c:v>
                </c:pt>
                <c:pt idx="246">
                  <c:v>20.499999999999979</c:v>
                </c:pt>
                <c:pt idx="247">
                  <c:v>20.5833333333333</c:v>
                </c:pt>
                <c:pt idx="248">
                  <c:v>20.666666666666643</c:v>
                </c:pt>
                <c:pt idx="249">
                  <c:v>20.749999999999972</c:v>
                </c:pt>
                <c:pt idx="250">
                  <c:v>20.8333333333333</c:v>
                </c:pt>
                <c:pt idx="251">
                  <c:v>20.916666666666639</c:v>
                </c:pt>
                <c:pt idx="252">
                  <c:v>20.999999999999972</c:v>
                </c:pt>
                <c:pt idx="253">
                  <c:v>21.083333333333293</c:v>
                </c:pt>
                <c:pt idx="254">
                  <c:v>21.166666666666636</c:v>
                </c:pt>
                <c:pt idx="255">
                  <c:v>21.249999999999964</c:v>
                </c:pt>
                <c:pt idx="256">
                  <c:v>21.333333333333293</c:v>
                </c:pt>
                <c:pt idx="257">
                  <c:v>21.416666666666632</c:v>
                </c:pt>
                <c:pt idx="258">
                  <c:v>21.499999999999961</c:v>
                </c:pt>
                <c:pt idx="259">
                  <c:v>21.583333333333286</c:v>
                </c:pt>
                <c:pt idx="260">
                  <c:v>21.666666666666632</c:v>
                </c:pt>
                <c:pt idx="261">
                  <c:v>21.749999999999957</c:v>
                </c:pt>
                <c:pt idx="262">
                  <c:v>21.833333333333286</c:v>
                </c:pt>
                <c:pt idx="263">
                  <c:v>21.916666666666625</c:v>
                </c:pt>
                <c:pt idx="264">
                  <c:v>21.999999999999954</c:v>
                </c:pt>
                <c:pt idx="265">
                  <c:v>22.083333333333279</c:v>
                </c:pt>
                <c:pt idx="266">
                  <c:v>22.166666666666625</c:v>
                </c:pt>
                <c:pt idx="267">
                  <c:v>22.24999999999995</c:v>
                </c:pt>
                <c:pt idx="268">
                  <c:v>22.333333333333282</c:v>
                </c:pt>
                <c:pt idx="269">
                  <c:v>22.416666666666618</c:v>
                </c:pt>
                <c:pt idx="270">
                  <c:v>22.499999999999947</c:v>
                </c:pt>
                <c:pt idx="271">
                  <c:v>22.583333333333275</c:v>
                </c:pt>
                <c:pt idx="272">
                  <c:v>22.666666666666615</c:v>
                </c:pt>
                <c:pt idx="273">
                  <c:v>22.749999999999943</c:v>
                </c:pt>
                <c:pt idx="274">
                  <c:v>22.833333333333275</c:v>
                </c:pt>
                <c:pt idx="275">
                  <c:v>22.916666666666611</c:v>
                </c:pt>
                <c:pt idx="276">
                  <c:v>22.99999999999994</c:v>
                </c:pt>
                <c:pt idx="277">
                  <c:v>23.083333333333265</c:v>
                </c:pt>
                <c:pt idx="278">
                  <c:v>23.166666666666607</c:v>
                </c:pt>
                <c:pt idx="279">
                  <c:v>23.249999999999936</c:v>
                </c:pt>
                <c:pt idx="280">
                  <c:v>23.333333333333268</c:v>
                </c:pt>
                <c:pt idx="281">
                  <c:v>23.416666666666604</c:v>
                </c:pt>
                <c:pt idx="282">
                  <c:v>23.499999999999932</c:v>
                </c:pt>
                <c:pt idx="283">
                  <c:v>23.583333333333258</c:v>
                </c:pt>
                <c:pt idx="284">
                  <c:v>23.6666666666666</c:v>
                </c:pt>
                <c:pt idx="285">
                  <c:v>23.749999999999929</c:v>
                </c:pt>
                <c:pt idx="286">
                  <c:v>23.833333333333258</c:v>
                </c:pt>
                <c:pt idx="287">
                  <c:v>23.916666666666597</c:v>
                </c:pt>
                <c:pt idx="288">
                  <c:v>23.999999999999929</c:v>
                </c:pt>
                <c:pt idx="289">
                  <c:v>24.08333333333325</c:v>
                </c:pt>
                <c:pt idx="290">
                  <c:v>24.166666666666593</c:v>
                </c:pt>
                <c:pt idx="291">
                  <c:v>24.249999999999922</c:v>
                </c:pt>
                <c:pt idx="292">
                  <c:v>24.33333333333325</c:v>
                </c:pt>
                <c:pt idx="293">
                  <c:v>24.41666666666659</c:v>
                </c:pt>
                <c:pt idx="294">
                  <c:v>24.499999999999922</c:v>
                </c:pt>
                <c:pt idx="295">
                  <c:v>24.583333333333243</c:v>
                </c:pt>
                <c:pt idx="296">
                  <c:v>24.66666666666659</c:v>
                </c:pt>
                <c:pt idx="297">
                  <c:v>24.749999999999915</c:v>
                </c:pt>
                <c:pt idx="298">
                  <c:v>24.833333333333243</c:v>
                </c:pt>
                <c:pt idx="299">
                  <c:v>24.916666666666586</c:v>
                </c:pt>
                <c:pt idx="300">
                  <c:v>24.999999999999911</c:v>
                </c:pt>
                <c:pt idx="301">
                  <c:v>25.083333333333236</c:v>
                </c:pt>
                <c:pt idx="302">
                  <c:v>25.166666666666583</c:v>
                </c:pt>
                <c:pt idx="303">
                  <c:v>25.249999999999908</c:v>
                </c:pt>
                <c:pt idx="304">
                  <c:v>25.333333333333236</c:v>
                </c:pt>
                <c:pt idx="305">
                  <c:v>25.416666666666575</c:v>
                </c:pt>
                <c:pt idx="306">
                  <c:v>25.499999999999904</c:v>
                </c:pt>
                <c:pt idx="307">
                  <c:v>25.583333333333229</c:v>
                </c:pt>
                <c:pt idx="308">
                  <c:v>25.666666666666575</c:v>
                </c:pt>
                <c:pt idx="309">
                  <c:v>25.749999999999901</c:v>
                </c:pt>
                <c:pt idx="310">
                  <c:v>25.833333333333229</c:v>
                </c:pt>
                <c:pt idx="311">
                  <c:v>25.916666666666568</c:v>
                </c:pt>
                <c:pt idx="312">
                  <c:v>25.999999999999897</c:v>
                </c:pt>
                <c:pt idx="313">
                  <c:v>26.083333333333222</c:v>
                </c:pt>
                <c:pt idx="314">
                  <c:v>26.166666666666565</c:v>
                </c:pt>
                <c:pt idx="315">
                  <c:v>26.249999999999893</c:v>
                </c:pt>
                <c:pt idx="316">
                  <c:v>26.333333333333226</c:v>
                </c:pt>
                <c:pt idx="317">
                  <c:v>26.416666666666561</c:v>
                </c:pt>
                <c:pt idx="318">
                  <c:v>26.49999999999989</c:v>
                </c:pt>
                <c:pt idx="319">
                  <c:v>26.583333333333218</c:v>
                </c:pt>
                <c:pt idx="320">
                  <c:v>26.666666666666558</c:v>
                </c:pt>
                <c:pt idx="321">
                  <c:v>26.749999999999886</c:v>
                </c:pt>
                <c:pt idx="322">
                  <c:v>26.833333333333218</c:v>
                </c:pt>
                <c:pt idx="323">
                  <c:v>26.916666666666554</c:v>
                </c:pt>
                <c:pt idx="324">
                  <c:v>26.999999999999886</c:v>
                </c:pt>
                <c:pt idx="325">
                  <c:v>27.083333333333208</c:v>
                </c:pt>
                <c:pt idx="326">
                  <c:v>27.166666666666551</c:v>
                </c:pt>
                <c:pt idx="327">
                  <c:v>27.249999999999883</c:v>
                </c:pt>
                <c:pt idx="328">
                  <c:v>27.333333333333208</c:v>
                </c:pt>
                <c:pt idx="329">
                  <c:v>27.416666666666547</c:v>
                </c:pt>
                <c:pt idx="330">
                  <c:v>27.499999999999879</c:v>
                </c:pt>
                <c:pt idx="331">
                  <c:v>27.583333333333201</c:v>
                </c:pt>
                <c:pt idx="332">
                  <c:v>27.666666666666544</c:v>
                </c:pt>
                <c:pt idx="333">
                  <c:v>27.749999999999876</c:v>
                </c:pt>
                <c:pt idx="334">
                  <c:v>27.833333333333201</c:v>
                </c:pt>
                <c:pt idx="335">
                  <c:v>27.91666666666654</c:v>
                </c:pt>
                <c:pt idx="336">
                  <c:v>27.999999999999872</c:v>
                </c:pt>
                <c:pt idx="337">
                  <c:v>28.083333333333194</c:v>
                </c:pt>
                <c:pt idx="338">
                  <c:v>28.166666666666536</c:v>
                </c:pt>
                <c:pt idx="339">
                  <c:v>28.249999999999869</c:v>
                </c:pt>
                <c:pt idx="340">
                  <c:v>28.333333333333194</c:v>
                </c:pt>
                <c:pt idx="341">
                  <c:v>28.416666666666533</c:v>
                </c:pt>
                <c:pt idx="342">
                  <c:v>28.499999999999861</c:v>
                </c:pt>
                <c:pt idx="343">
                  <c:v>28.583333333333186</c:v>
                </c:pt>
                <c:pt idx="344">
                  <c:v>28.666666666666533</c:v>
                </c:pt>
                <c:pt idx="345">
                  <c:v>28.749999999999858</c:v>
                </c:pt>
                <c:pt idx="346">
                  <c:v>28.833333333333186</c:v>
                </c:pt>
                <c:pt idx="347">
                  <c:v>28.916666666666529</c:v>
                </c:pt>
                <c:pt idx="348">
                  <c:v>28.999999999999854</c:v>
                </c:pt>
                <c:pt idx="349">
                  <c:v>29.083333333333179</c:v>
                </c:pt>
                <c:pt idx="350">
                  <c:v>29.166666666666526</c:v>
                </c:pt>
                <c:pt idx="351">
                  <c:v>29.249999999999851</c:v>
                </c:pt>
                <c:pt idx="352">
                  <c:v>29.333333333333183</c:v>
                </c:pt>
                <c:pt idx="353">
                  <c:v>29.416666666666522</c:v>
                </c:pt>
                <c:pt idx="354">
                  <c:v>29.499999999999847</c:v>
                </c:pt>
                <c:pt idx="355">
                  <c:v>29.583333333333176</c:v>
                </c:pt>
                <c:pt idx="356">
                  <c:v>29.666666666666515</c:v>
                </c:pt>
                <c:pt idx="357">
                  <c:v>29.749999999999844</c:v>
                </c:pt>
                <c:pt idx="358">
                  <c:v>29.833333333333176</c:v>
                </c:pt>
                <c:pt idx="359">
                  <c:v>29.916666666666515</c:v>
                </c:pt>
                <c:pt idx="360">
                  <c:v>29.99999999999984</c:v>
                </c:pt>
                <c:pt idx="361">
                  <c:v>30.083333333333169</c:v>
                </c:pt>
                <c:pt idx="362">
                  <c:v>30.166666666666508</c:v>
                </c:pt>
                <c:pt idx="363">
                  <c:v>30.249999999999837</c:v>
                </c:pt>
                <c:pt idx="364">
                  <c:v>30.333333333333169</c:v>
                </c:pt>
                <c:pt idx="365">
                  <c:v>30.416666666666504</c:v>
                </c:pt>
                <c:pt idx="366">
                  <c:v>30.499999999999833</c:v>
                </c:pt>
                <c:pt idx="367">
                  <c:v>30.583333333333162</c:v>
                </c:pt>
                <c:pt idx="368">
                  <c:v>30.666666666666501</c:v>
                </c:pt>
                <c:pt idx="369">
                  <c:v>30.749999999999829</c:v>
                </c:pt>
                <c:pt idx="370">
                  <c:v>30.833333333333158</c:v>
                </c:pt>
                <c:pt idx="371">
                  <c:v>30.916666666666497</c:v>
                </c:pt>
                <c:pt idx="372">
                  <c:v>30.999999999999829</c:v>
                </c:pt>
                <c:pt idx="373">
                  <c:v>31.083333333333155</c:v>
                </c:pt>
                <c:pt idx="374">
                  <c:v>31.166666666666494</c:v>
                </c:pt>
                <c:pt idx="375">
                  <c:v>31.249999999999826</c:v>
                </c:pt>
                <c:pt idx="376">
                  <c:v>31.333333333333151</c:v>
                </c:pt>
                <c:pt idx="377">
                  <c:v>31.41666666666649</c:v>
                </c:pt>
                <c:pt idx="378">
                  <c:v>31.499999999999822</c:v>
                </c:pt>
                <c:pt idx="379">
                  <c:v>31.583333333333144</c:v>
                </c:pt>
                <c:pt idx="380">
                  <c:v>31.66666666666649</c:v>
                </c:pt>
                <c:pt idx="381">
                  <c:v>31.749999999999819</c:v>
                </c:pt>
                <c:pt idx="382">
                  <c:v>31.833333333333144</c:v>
                </c:pt>
                <c:pt idx="383">
                  <c:v>31.916666666666487</c:v>
                </c:pt>
                <c:pt idx="384">
                  <c:v>31.999999999999812</c:v>
                </c:pt>
                <c:pt idx="385">
                  <c:v>32.083333333333151</c:v>
                </c:pt>
                <c:pt idx="386">
                  <c:v>32.166666666666472</c:v>
                </c:pt>
                <c:pt idx="387">
                  <c:v>32.249999999999829</c:v>
                </c:pt>
                <c:pt idx="388">
                  <c:v>32.333333333333158</c:v>
                </c:pt>
                <c:pt idx="389">
                  <c:v>32.41666666666648</c:v>
                </c:pt>
                <c:pt idx="390">
                  <c:v>32.499999999999837</c:v>
                </c:pt>
                <c:pt idx="391">
                  <c:v>32.583333333333165</c:v>
                </c:pt>
                <c:pt idx="392">
                  <c:v>32.666666666666487</c:v>
                </c:pt>
                <c:pt idx="393">
                  <c:v>32.749999999999844</c:v>
                </c:pt>
                <c:pt idx="394">
                  <c:v>32.833333333333172</c:v>
                </c:pt>
                <c:pt idx="395">
                  <c:v>32.916666666666487</c:v>
                </c:pt>
                <c:pt idx="396">
                  <c:v>32.999999999999858</c:v>
                </c:pt>
                <c:pt idx="397">
                  <c:v>33.083333333333179</c:v>
                </c:pt>
                <c:pt idx="398">
                  <c:v>33.166666666666501</c:v>
                </c:pt>
                <c:pt idx="399">
                  <c:v>33.249999999999858</c:v>
                </c:pt>
                <c:pt idx="400">
                  <c:v>33.333333333333186</c:v>
                </c:pt>
                <c:pt idx="401">
                  <c:v>33.416666666666501</c:v>
                </c:pt>
                <c:pt idx="402">
                  <c:v>33.499999999999865</c:v>
                </c:pt>
                <c:pt idx="403">
                  <c:v>33.583333333333201</c:v>
                </c:pt>
                <c:pt idx="404">
                  <c:v>33.666666666666515</c:v>
                </c:pt>
                <c:pt idx="405">
                  <c:v>33.749999999999872</c:v>
                </c:pt>
                <c:pt idx="406">
                  <c:v>33.833333333333201</c:v>
                </c:pt>
                <c:pt idx="407">
                  <c:v>33.916666666666515</c:v>
                </c:pt>
                <c:pt idx="408">
                  <c:v>33.999999999999879</c:v>
                </c:pt>
                <c:pt idx="409">
                  <c:v>34.083333333333208</c:v>
                </c:pt>
                <c:pt idx="410">
                  <c:v>34.166666666666536</c:v>
                </c:pt>
                <c:pt idx="411">
                  <c:v>34.249999999999886</c:v>
                </c:pt>
                <c:pt idx="412">
                  <c:v>34.333333333333215</c:v>
                </c:pt>
                <c:pt idx="413">
                  <c:v>34.416666666666529</c:v>
                </c:pt>
                <c:pt idx="414">
                  <c:v>34.499999999999893</c:v>
                </c:pt>
                <c:pt idx="415">
                  <c:v>34.583333333333222</c:v>
                </c:pt>
                <c:pt idx="416">
                  <c:v>34.666666666666544</c:v>
                </c:pt>
                <c:pt idx="417">
                  <c:v>34.749999999999901</c:v>
                </c:pt>
                <c:pt idx="418">
                  <c:v>34.833333333333229</c:v>
                </c:pt>
                <c:pt idx="419">
                  <c:v>34.916666666666544</c:v>
                </c:pt>
                <c:pt idx="420">
                  <c:v>34.999999999999908</c:v>
                </c:pt>
                <c:pt idx="421">
                  <c:v>35.083333333333236</c:v>
                </c:pt>
                <c:pt idx="422">
                  <c:v>35.166666666666558</c:v>
                </c:pt>
                <c:pt idx="423">
                  <c:v>35.249999999999915</c:v>
                </c:pt>
                <c:pt idx="424">
                  <c:v>35.333333333333243</c:v>
                </c:pt>
                <c:pt idx="425">
                  <c:v>35.416666666666558</c:v>
                </c:pt>
                <c:pt idx="426">
                  <c:v>35.499999999999922</c:v>
                </c:pt>
                <c:pt idx="427">
                  <c:v>35.58333333333325</c:v>
                </c:pt>
                <c:pt idx="428">
                  <c:v>35.666666666666572</c:v>
                </c:pt>
                <c:pt idx="429">
                  <c:v>35.749999999999929</c:v>
                </c:pt>
                <c:pt idx="430">
                  <c:v>35.833333333333258</c:v>
                </c:pt>
                <c:pt idx="431">
                  <c:v>35.916666666666572</c:v>
                </c:pt>
                <c:pt idx="432">
                  <c:v>35.999999999999936</c:v>
                </c:pt>
                <c:pt idx="433">
                  <c:v>36.083333333333265</c:v>
                </c:pt>
                <c:pt idx="434">
                  <c:v>36.166666666666586</c:v>
                </c:pt>
                <c:pt idx="435">
                  <c:v>36.249999999999943</c:v>
                </c:pt>
                <c:pt idx="436">
                  <c:v>36.333333333333272</c:v>
                </c:pt>
                <c:pt idx="437">
                  <c:v>36.416666666666586</c:v>
                </c:pt>
                <c:pt idx="438">
                  <c:v>36.49999999999995</c:v>
                </c:pt>
                <c:pt idx="439">
                  <c:v>36.583333333333279</c:v>
                </c:pt>
                <c:pt idx="440">
                  <c:v>36.6666666666666</c:v>
                </c:pt>
                <c:pt idx="441">
                  <c:v>36.749999999999957</c:v>
                </c:pt>
                <c:pt idx="442">
                  <c:v>36.833333333333286</c:v>
                </c:pt>
                <c:pt idx="443">
                  <c:v>36.9166666666666</c:v>
                </c:pt>
                <c:pt idx="444">
                  <c:v>36.999999999999964</c:v>
                </c:pt>
                <c:pt idx="445">
                  <c:v>37.083333333333293</c:v>
                </c:pt>
                <c:pt idx="446">
                  <c:v>37.166666666666615</c:v>
                </c:pt>
                <c:pt idx="447">
                  <c:v>37.249999999999972</c:v>
                </c:pt>
                <c:pt idx="448">
                  <c:v>37.3333333333333</c:v>
                </c:pt>
                <c:pt idx="449">
                  <c:v>37.416666666666615</c:v>
                </c:pt>
                <c:pt idx="450">
                  <c:v>37.499999999999979</c:v>
                </c:pt>
                <c:pt idx="451">
                  <c:v>37.583333333333307</c:v>
                </c:pt>
                <c:pt idx="452">
                  <c:v>37.666666666666629</c:v>
                </c:pt>
                <c:pt idx="453">
                  <c:v>37.749999999999986</c:v>
                </c:pt>
                <c:pt idx="454">
                  <c:v>37.833333333333314</c:v>
                </c:pt>
                <c:pt idx="455">
                  <c:v>37.916666666666629</c:v>
                </c:pt>
                <c:pt idx="456">
                  <c:v>37.999999999999993</c:v>
                </c:pt>
                <c:pt idx="457">
                  <c:v>38.083333333333321</c:v>
                </c:pt>
                <c:pt idx="458">
                  <c:v>38.166666666666643</c:v>
                </c:pt>
                <c:pt idx="459">
                  <c:v>38.25</c:v>
                </c:pt>
                <c:pt idx="460">
                  <c:v>38.333333333333329</c:v>
                </c:pt>
                <c:pt idx="461">
                  <c:v>38.416666666666643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38.666666666666657</c:v>
                </c:pt>
                <c:pt idx="465">
                  <c:v>38.750000000000007</c:v>
                </c:pt>
                <c:pt idx="466">
                  <c:v>38.833333333333343</c:v>
                </c:pt>
                <c:pt idx="467">
                  <c:v>38.916666666666657</c:v>
                </c:pt>
                <c:pt idx="468">
                  <c:v>39.000000000000014</c:v>
                </c:pt>
                <c:pt idx="469">
                  <c:v>39.08333333333335</c:v>
                </c:pt>
                <c:pt idx="470">
                  <c:v>39.166666666666671</c:v>
                </c:pt>
                <c:pt idx="471">
                  <c:v>39.250000000000021</c:v>
                </c:pt>
                <c:pt idx="472">
                  <c:v>39.333333333333357</c:v>
                </c:pt>
                <c:pt idx="473">
                  <c:v>39.416666666666671</c:v>
                </c:pt>
                <c:pt idx="474">
                  <c:v>39.500000000000028</c:v>
                </c:pt>
                <c:pt idx="475">
                  <c:v>39.583333333333364</c:v>
                </c:pt>
                <c:pt idx="476">
                  <c:v>39.666666666666693</c:v>
                </c:pt>
                <c:pt idx="477">
                  <c:v>39.750000000000036</c:v>
                </c:pt>
                <c:pt idx="478">
                  <c:v>39.833333333333371</c:v>
                </c:pt>
                <c:pt idx="479">
                  <c:v>39.916666666666693</c:v>
                </c:pt>
                <c:pt idx="480">
                  <c:v>40.000000000000043</c:v>
                </c:pt>
                <c:pt idx="481">
                  <c:v>40.083333333333378</c:v>
                </c:pt>
                <c:pt idx="482">
                  <c:v>40.166666666666707</c:v>
                </c:pt>
                <c:pt idx="483">
                  <c:v>40.25000000000005</c:v>
                </c:pt>
                <c:pt idx="484">
                  <c:v>40.333333333333385</c:v>
                </c:pt>
                <c:pt idx="485">
                  <c:v>40.416666666666707</c:v>
                </c:pt>
                <c:pt idx="486">
                  <c:v>40.500000000000057</c:v>
                </c:pt>
                <c:pt idx="487">
                  <c:v>40.583333333333393</c:v>
                </c:pt>
                <c:pt idx="488">
                  <c:v>40.666666666666721</c:v>
                </c:pt>
                <c:pt idx="489">
                  <c:v>40.750000000000064</c:v>
                </c:pt>
                <c:pt idx="490">
                  <c:v>40.8333333333334</c:v>
                </c:pt>
                <c:pt idx="491">
                  <c:v>40.916666666666721</c:v>
                </c:pt>
                <c:pt idx="492">
                  <c:v>41.000000000000071</c:v>
                </c:pt>
                <c:pt idx="493">
                  <c:v>41.083333333333407</c:v>
                </c:pt>
                <c:pt idx="494">
                  <c:v>41.166666666666735</c:v>
                </c:pt>
                <c:pt idx="495">
                  <c:v>41.250000000000078</c:v>
                </c:pt>
                <c:pt idx="496">
                  <c:v>41.333333333333414</c:v>
                </c:pt>
                <c:pt idx="497">
                  <c:v>41.416666666666735</c:v>
                </c:pt>
                <c:pt idx="498">
                  <c:v>41.500000000000085</c:v>
                </c:pt>
                <c:pt idx="499">
                  <c:v>41.583333333333421</c:v>
                </c:pt>
                <c:pt idx="500">
                  <c:v>41.66666666666675</c:v>
                </c:pt>
                <c:pt idx="501">
                  <c:v>41.750000000000092</c:v>
                </c:pt>
                <c:pt idx="502">
                  <c:v>41.833333333333428</c:v>
                </c:pt>
                <c:pt idx="503">
                  <c:v>41.91666666666675</c:v>
                </c:pt>
                <c:pt idx="504">
                  <c:v>42.000000000000099</c:v>
                </c:pt>
                <c:pt idx="505">
                  <c:v>42.083333333333435</c:v>
                </c:pt>
                <c:pt idx="506">
                  <c:v>42.166666666666764</c:v>
                </c:pt>
                <c:pt idx="507">
                  <c:v>42.250000000000107</c:v>
                </c:pt>
                <c:pt idx="508">
                  <c:v>42.333333333333442</c:v>
                </c:pt>
                <c:pt idx="509">
                  <c:v>42.416666666666764</c:v>
                </c:pt>
                <c:pt idx="510">
                  <c:v>42.500000000000114</c:v>
                </c:pt>
                <c:pt idx="511">
                  <c:v>42.583333333333449</c:v>
                </c:pt>
                <c:pt idx="512">
                  <c:v>42.666666666666778</c:v>
                </c:pt>
                <c:pt idx="513">
                  <c:v>42.750000000000121</c:v>
                </c:pt>
                <c:pt idx="514">
                  <c:v>42.833333333333456</c:v>
                </c:pt>
                <c:pt idx="515">
                  <c:v>42.916666666666778</c:v>
                </c:pt>
                <c:pt idx="516">
                  <c:v>43.000000000000128</c:v>
                </c:pt>
                <c:pt idx="517">
                  <c:v>43.083333333333464</c:v>
                </c:pt>
                <c:pt idx="518">
                  <c:v>43.166666666666792</c:v>
                </c:pt>
                <c:pt idx="519">
                  <c:v>43.250000000000135</c:v>
                </c:pt>
                <c:pt idx="520">
                  <c:v>43.333333333333471</c:v>
                </c:pt>
                <c:pt idx="521">
                  <c:v>43.416666666666792</c:v>
                </c:pt>
                <c:pt idx="522">
                  <c:v>43.500000000000142</c:v>
                </c:pt>
                <c:pt idx="523">
                  <c:v>43.583333333333478</c:v>
                </c:pt>
                <c:pt idx="524">
                  <c:v>43.666666666666806</c:v>
                </c:pt>
                <c:pt idx="525">
                  <c:v>43.750000000000149</c:v>
                </c:pt>
                <c:pt idx="526">
                  <c:v>43.833333333333485</c:v>
                </c:pt>
                <c:pt idx="527">
                  <c:v>43.916666666666806</c:v>
                </c:pt>
                <c:pt idx="528">
                  <c:v>44.000000000000156</c:v>
                </c:pt>
                <c:pt idx="529">
                  <c:v>44.083333333333492</c:v>
                </c:pt>
                <c:pt idx="530">
                  <c:v>44.166666666666821</c:v>
                </c:pt>
                <c:pt idx="531">
                  <c:v>44.250000000000156</c:v>
                </c:pt>
                <c:pt idx="532">
                  <c:v>44.333333333333499</c:v>
                </c:pt>
                <c:pt idx="533">
                  <c:v>44.416666666666821</c:v>
                </c:pt>
                <c:pt idx="534">
                  <c:v>44.500000000000171</c:v>
                </c:pt>
                <c:pt idx="535">
                  <c:v>44.583333333333506</c:v>
                </c:pt>
                <c:pt idx="536">
                  <c:v>44.666666666666835</c:v>
                </c:pt>
                <c:pt idx="537">
                  <c:v>44.750000000000178</c:v>
                </c:pt>
                <c:pt idx="538">
                  <c:v>44.833333333333506</c:v>
                </c:pt>
                <c:pt idx="539">
                  <c:v>44.916666666666835</c:v>
                </c:pt>
                <c:pt idx="540">
                  <c:v>45.000000000000185</c:v>
                </c:pt>
                <c:pt idx="541">
                  <c:v>45.08333333333352</c:v>
                </c:pt>
                <c:pt idx="542">
                  <c:v>45.166666666666849</c:v>
                </c:pt>
                <c:pt idx="543">
                  <c:v>45.250000000000192</c:v>
                </c:pt>
                <c:pt idx="544">
                  <c:v>45.333333333333528</c:v>
                </c:pt>
                <c:pt idx="545">
                  <c:v>45.416666666666842</c:v>
                </c:pt>
                <c:pt idx="546">
                  <c:v>45.500000000000199</c:v>
                </c:pt>
                <c:pt idx="547">
                  <c:v>45.583333333333535</c:v>
                </c:pt>
                <c:pt idx="548">
                  <c:v>45.666666666666863</c:v>
                </c:pt>
                <c:pt idx="549">
                  <c:v>45.750000000000206</c:v>
                </c:pt>
                <c:pt idx="550">
                  <c:v>45.833333333333542</c:v>
                </c:pt>
                <c:pt idx="551">
                  <c:v>45.916666666666863</c:v>
                </c:pt>
                <c:pt idx="552">
                  <c:v>46.000000000000206</c:v>
                </c:pt>
                <c:pt idx="553">
                  <c:v>46.083333333333549</c:v>
                </c:pt>
                <c:pt idx="554">
                  <c:v>46.166666666666877</c:v>
                </c:pt>
                <c:pt idx="555">
                  <c:v>46.25000000000022</c:v>
                </c:pt>
                <c:pt idx="556">
                  <c:v>46.333333333333556</c:v>
                </c:pt>
                <c:pt idx="557">
                  <c:v>46.416666666666877</c:v>
                </c:pt>
                <c:pt idx="558">
                  <c:v>46.500000000000227</c:v>
                </c:pt>
                <c:pt idx="559">
                  <c:v>46.583333333333556</c:v>
                </c:pt>
                <c:pt idx="560">
                  <c:v>46.666666666666892</c:v>
                </c:pt>
                <c:pt idx="561">
                  <c:v>46.750000000000234</c:v>
                </c:pt>
                <c:pt idx="562">
                  <c:v>46.83333333333357</c:v>
                </c:pt>
                <c:pt idx="563">
                  <c:v>46.916666666666892</c:v>
                </c:pt>
                <c:pt idx="564">
                  <c:v>47.000000000000242</c:v>
                </c:pt>
                <c:pt idx="565">
                  <c:v>47.083333333333577</c:v>
                </c:pt>
                <c:pt idx="566">
                  <c:v>47.166666666666899</c:v>
                </c:pt>
                <c:pt idx="567">
                  <c:v>47.250000000000249</c:v>
                </c:pt>
                <c:pt idx="568">
                  <c:v>47.333333333333584</c:v>
                </c:pt>
                <c:pt idx="569">
                  <c:v>47.416666666666906</c:v>
                </c:pt>
                <c:pt idx="570">
                  <c:v>47.500000000000256</c:v>
                </c:pt>
                <c:pt idx="571">
                  <c:v>47.583333333333591</c:v>
                </c:pt>
                <c:pt idx="572">
                  <c:v>47.66666666666692</c:v>
                </c:pt>
                <c:pt idx="573">
                  <c:v>47.750000000000256</c:v>
                </c:pt>
                <c:pt idx="574">
                  <c:v>47.833333333333599</c:v>
                </c:pt>
                <c:pt idx="575">
                  <c:v>47.91666666666692</c:v>
                </c:pt>
                <c:pt idx="576">
                  <c:v>48.00000000000027</c:v>
                </c:pt>
                <c:pt idx="577">
                  <c:v>48.083333333333606</c:v>
                </c:pt>
                <c:pt idx="578">
                  <c:v>48.166666666666934</c:v>
                </c:pt>
                <c:pt idx="579">
                  <c:v>48.250000000000277</c:v>
                </c:pt>
                <c:pt idx="580">
                  <c:v>48.333333333333606</c:v>
                </c:pt>
                <c:pt idx="581">
                  <c:v>48.416666666666934</c:v>
                </c:pt>
                <c:pt idx="582">
                  <c:v>48.500000000000284</c:v>
                </c:pt>
                <c:pt idx="583">
                  <c:v>48.58333333333362</c:v>
                </c:pt>
                <c:pt idx="584">
                  <c:v>48.666666666666949</c:v>
                </c:pt>
                <c:pt idx="585">
                  <c:v>48.750000000000291</c:v>
                </c:pt>
                <c:pt idx="586">
                  <c:v>48.833333333333627</c:v>
                </c:pt>
                <c:pt idx="587">
                  <c:v>48.916666666666941</c:v>
                </c:pt>
                <c:pt idx="588">
                  <c:v>49.000000000000298</c:v>
                </c:pt>
                <c:pt idx="589">
                  <c:v>49.083333333333634</c:v>
                </c:pt>
                <c:pt idx="590">
                  <c:v>49.166666666666963</c:v>
                </c:pt>
                <c:pt idx="591">
                  <c:v>49.250000000000306</c:v>
                </c:pt>
                <c:pt idx="592">
                  <c:v>49.333333333333641</c:v>
                </c:pt>
                <c:pt idx="593">
                  <c:v>49.416666666666963</c:v>
                </c:pt>
                <c:pt idx="594">
                  <c:v>49.500000000000306</c:v>
                </c:pt>
                <c:pt idx="595">
                  <c:v>49.583333333333648</c:v>
                </c:pt>
                <c:pt idx="596">
                  <c:v>49.666666666666977</c:v>
                </c:pt>
                <c:pt idx="597">
                  <c:v>49.75000000000032</c:v>
                </c:pt>
                <c:pt idx="598">
                  <c:v>49.833333333333655</c:v>
                </c:pt>
                <c:pt idx="599">
                  <c:v>49.916666666666977</c:v>
                </c:pt>
                <c:pt idx="600">
                  <c:v>50.000000000000327</c:v>
                </c:pt>
                <c:pt idx="601">
                  <c:v>50.083333333333655</c:v>
                </c:pt>
                <c:pt idx="602">
                  <c:v>50.166666666666991</c:v>
                </c:pt>
                <c:pt idx="603">
                  <c:v>50.250000000000334</c:v>
                </c:pt>
                <c:pt idx="604">
                  <c:v>50.33333333333367</c:v>
                </c:pt>
                <c:pt idx="605">
                  <c:v>50.416666666666991</c:v>
                </c:pt>
                <c:pt idx="606">
                  <c:v>50.500000000000341</c:v>
                </c:pt>
                <c:pt idx="607">
                  <c:v>50.583333333333677</c:v>
                </c:pt>
                <c:pt idx="608">
                  <c:v>50.666666666666998</c:v>
                </c:pt>
                <c:pt idx="609">
                  <c:v>50.750000000000348</c:v>
                </c:pt>
                <c:pt idx="610">
                  <c:v>50.833333333333684</c:v>
                </c:pt>
                <c:pt idx="611">
                  <c:v>50.916666666667005</c:v>
                </c:pt>
                <c:pt idx="612">
                  <c:v>51.000000000000355</c:v>
                </c:pt>
                <c:pt idx="613">
                  <c:v>51.083333333333691</c:v>
                </c:pt>
                <c:pt idx="614">
                  <c:v>51.16666666666702</c:v>
                </c:pt>
                <c:pt idx="615">
                  <c:v>51.250000000000355</c:v>
                </c:pt>
                <c:pt idx="616">
                  <c:v>51.333333333333698</c:v>
                </c:pt>
                <c:pt idx="617">
                  <c:v>51.41666666666702</c:v>
                </c:pt>
                <c:pt idx="618">
                  <c:v>51.500000000000362</c:v>
                </c:pt>
                <c:pt idx="619">
                  <c:v>51.583333333333712</c:v>
                </c:pt>
                <c:pt idx="620">
                  <c:v>51.666666666667034</c:v>
                </c:pt>
                <c:pt idx="621">
                  <c:v>51.750000000000377</c:v>
                </c:pt>
                <c:pt idx="622">
                  <c:v>51.833333333333712</c:v>
                </c:pt>
                <c:pt idx="623">
                  <c:v>51.916666666667034</c:v>
                </c:pt>
                <c:pt idx="624">
                  <c:v>52.000000000000384</c:v>
                </c:pt>
                <c:pt idx="625">
                  <c:v>52.083333333333719</c:v>
                </c:pt>
                <c:pt idx="626">
                  <c:v>52.166666666667048</c:v>
                </c:pt>
                <c:pt idx="627">
                  <c:v>52.250000000000391</c:v>
                </c:pt>
                <c:pt idx="628">
                  <c:v>52.333333333333734</c:v>
                </c:pt>
                <c:pt idx="629">
                  <c:v>52.416666666667041</c:v>
                </c:pt>
                <c:pt idx="630">
                  <c:v>52.500000000000398</c:v>
                </c:pt>
                <c:pt idx="631">
                  <c:v>52.583333333333741</c:v>
                </c:pt>
                <c:pt idx="632">
                  <c:v>52.666666666667055</c:v>
                </c:pt>
                <c:pt idx="633">
                  <c:v>52.750000000000405</c:v>
                </c:pt>
                <c:pt idx="634">
                  <c:v>52.833333333333748</c:v>
                </c:pt>
                <c:pt idx="635">
                  <c:v>52.916666666667062</c:v>
                </c:pt>
                <c:pt idx="636">
                  <c:v>53.000000000000405</c:v>
                </c:pt>
                <c:pt idx="637">
                  <c:v>53.083333333333755</c:v>
                </c:pt>
                <c:pt idx="638">
                  <c:v>53.166666666667076</c:v>
                </c:pt>
                <c:pt idx="639">
                  <c:v>53.250000000000412</c:v>
                </c:pt>
                <c:pt idx="640">
                  <c:v>53.333333333333762</c:v>
                </c:pt>
                <c:pt idx="641">
                  <c:v>53.416666666667076</c:v>
                </c:pt>
                <c:pt idx="642">
                  <c:v>53.500000000000426</c:v>
                </c:pt>
                <c:pt idx="643">
                  <c:v>53.583333333333762</c:v>
                </c:pt>
                <c:pt idx="644">
                  <c:v>53.666666666667091</c:v>
                </c:pt>
                <c:pt idx="645">
                  <c:v>53.750000000000426</c:v>
                </c:pt>
                <c:pt idx="646">
                  <c:v>53.833333333333769</c:v>
                </c:pt>
                <c:pt idx="647">
                  <c:v>53.916666666667091</c:v>
                </c:pt>
                <c:pt idx="648">
                  <c:v>54.000000000000441</c:v>
                </c:pt>
                <c:pt idx="649">
                  <c:v>54.083333333333783</c:v>
                </c:pt>
                <c:pt idx="650">
                  <c:v>54.166666666667098</c:v>
                </c:pt>
                <c:pt idx="651">
                  <c:v>54.250000000000448</c:v>
                </c:pt>
                <c:pt idx="652">
                  <c:v>54.333333333333783</c:v>
                </c:pt>
                <c:pt idx="653">
                  <c:v>54.416666666667098</c:v>
                </c:pt>
                <c:pt idx="654">
                  <c:v>54.500000000000455</c:v>
                </c:pt>
                <c:pt idx="655">
                  <c:v>54.583333333333798</c:v>
                </c:pt>
                <c:pt idx="656">
                  <c:v>54.666666666667119</c:v>
                </c:pt>
                <c:pt idx="657">
                  <c:v>54.750000000000455</c:v>
                </c:pt>
                <c:pt idx="658">
                  <c:v>54.833333333333805</c:v>
                </c:pt>
                <c:pt idx="659">
                  <c:v>54.916666666667112</c:v>
                </c:pt>
                <c:pt idx="660">
                  <c:v>55.000000000000462</c:v>
                </c:pt>
                <c:pt idx="661">
                  <c:v>55.083333333333812</c:v>
                </c:pt>
                <c:pt idx="662">
                  <c:v>55.166666666667133</c:v>
                </c:pt>
                <c:pt idx="663">
                  <c:v>55.250000000000476</c:v>
                </c:pt>
                <c:pt idx="664">
                  <c:v>55.333333333333812</c:v>
                </c:pt>
                <c:pt idx="665">
                  <c:v>55.416666666667133</c:v>
                </c:pt>
                <c:pt idx="666">
                  <c:v>55.500000000000476</c:v>
                </c:pt>
                <c:pt idx="667">
                  <c:v>55.583333333333819</c:v>
                </c:pt>
                <c:pt idx="668">
                  <c:v>55.666666666667147</c:v>
                </c:pt>
                <c:pt idx="669">
                  <c:v>55.75000000000049</c:v>
                </c:pt>
                <c:pt idx="670">
                  <c:v>55.833333333333833</c:v>
                </c:pt>
                <c:pt idx="671">
                  <c:v>55.91666666666714</c:v>
                </c:pt>
                <c:pt idx="672">
                  <c:v>56.000000000000497</c:v>
                </c:pt>
                <c:pt idx="673">
                  <c:v>56.083333333333833</c:v>
                </c:pt>
                <c:pt idx="674">
                  <c:v>56.166666666667155</c:v>
                </c:pt>
                <c:pt idx="675">
                  <c:v>56.250000000000504</c:v>
                </c:pt>
                <c:pt idx="676">
                  <c:v>56.333333333333847</c:v>
                </c:pt>
                <c:pt idx="677">
                  <c:v>56.416666666667162</c:v>
                </c:pt>
                <c:pt idx="678">
                  <c:v>56.500000000000504</c:v>
                </c:pt>
                <c:pt idx="679">
                  <c:v>56.583333333333854</c:v>
                </c:pt>
                <c:pt idx="680">
                  <c:v>56.666666666667169</c:v>
                </c:pt>
                <c:pt idx="681">
                  <c:v>56.750000000000512</c:v>
                </c:pt>
                <c:pt idx="682">
                  <c:v>56.833333333333862</c:v>
                </c:pt>
                <c:pt idx="683">
                  <c:v>56.916666666667176</c:v>
                </c:pt>
                <c:pt idx="684">
                  <c:v>57.000000000000526</c:v>
                </c:pt>
                <c:pt idx="685">
                  <c:v>57.083333333333862</c:v>
                </c:pt>
                <c:pt idx="686">
                  <c:v>57.16666666666719</c:v>
                </c:pt>
                <c:pt idx="687">
                  <c:v>57.250000000000526</c:v>
                </c:pt>
                <c:pt idx="688">
                  <c:v>57.333333333333869</c:v>
                </c:pt>
                <c:pt idx="689">
                  <c:v>57.41666666666719</c:v>
                </c:pt>
                <c:pt idx="690">
                  <c:v>57.50000000000054</c:v>
                </c:pt>
                <c:pt idx="691">
                  <c:v>57.583333333333883</c:v>
                </c:pt>
                <c:pt idx="692">
                  <c:v>57.666666666667197</c:v>
                </c:pt>
                <c:pt idx="693">
                  <c:v>57.750000000000547</c:v>
                </c:pt>
                <c:pt idx="694">
                  <c:v>57.833333333333883</c:v>
                </c:pt>
                <c:pt idx="695">
                  <c:v>57.916666666667197</c:v>
                </c:pt>
                <c:pt idx="696">
                  <c:v>58.000000000000554</c:v>
                </c:pt>
                <c:pt idx="697">
                  <c:v>58.083333333333897</c:v>
                </c:pt>
                <c:pt idx="698">
                  <c:v>58.166666666667219</c:v>
                </c:pt>
                <c:pt idx="699">
                  <c:v>58.250000000000554</c:v>
                </c:pt>
                <c:pt idx="700">
                  <c:v>58.333333333333904</c:v>
                </c:pt>
                <c:pt idx="701">
                  <c:v>58.416666666667211</c:v>
                </c:pt>
                <c:pt idx="702">
                  <c:v>58.500000000000561</c:v>
                </c:pt>
                <c:pt idx="703">
                  <c:v>58.583333333333911</c:v>
                </c:pt>
                <c:pt idx="704">
                  <c:v>58.666666666667233</c:v>
                </c:pt>
                <c:pt idx="705">
                  <c:v>58.750000000000576</c:v>
                </c:pt>
                <c:pt idx="706">
                  <c:v>58.833333333333911</c:v>
                </c:pt>
                <c:pt idx="707">
                  <c:v>58.916666666667233</c:v>
                </c:pt>
                <c:pt idx="708">
                  <c:v>59.000000000000576</c:v>
                </c:pt>
                <c:pt idx="709">
                  <c:v>59.083333333333918</c:v>
                </c:pt>
                <c:pt idx="710">
                  <c:v>59.166666666667247</c:v>
                </c:pt>
                <c:pt idx="711">
                  <c:v>59.25000000000059</c:v>
                </c:pt>
                <c:pt idx="712">
                  <c:v>59.333333333333933</c:v>
                </c:pt>
                <c:pt idx="713">
                  <c:v>59.41666666666724</c:v>
                </c:pt>
                <c:pt idx="714">
                  <c:v>59.500000000000597</c:v>
                </c:pt>
                <c:pt idx="715">
                  <c:v>59.583333333333933</c:v>
                </c:pt>
                <c:pt idx="716">
                  <c:v>59.666666666667254</c:v>
                </c:pt>
                <c:pt idx="717">
                  <c:v>59.750000000000604</c:v>
                </c:pt>
                <c:pt idx="718">
                  <c:v>59.833333333333947</c:v>
                </c:pt>
                <c:pt idx="719">
                  <c:v>59.916666666667261</c:v>
                </c:pt>
                <c:pt idx="720">
                  <c:v>60.000000000000604</c:v>
                </c:pt>
                <c:pt idx="721">
                  <c:v>60.083333333333954</c:v>
                </c:pt>
                <c:pt idx="722">
                  <c:v>60.166666666667268</c:v>
                </c:pt>
                <c:pt idx="723">
                  <c:v>60.250000000000611</c:v>
                </c:pt>
                <c:pt idx="724">
                  <c:v>60.333333333333961</c:v>
                </c:pt>
                <c:pt idx="725">
                  <c:v>60.416666666667275</c:v>
                </c:pt>
                <c:pt idx="726">
                  <c:v>60.500000000000625</c:v>
                </c:pt>
                <c:pt idx="727">
                  <c:v>60.583333333333961</c:v>
                </c:pt>
                <c:pt idx="728">
                  <c:v>60.66666666666729</c:v>
                </c:pt>
                <c:pt idx="729">
                  <c:v>60.750000000000625</c:v>
                </c:pt>
                <c:pt idx="730">
                  <c:v>60.833333333333968</c:v>
                </c:pt>
                <c:pt idx="731">
                  <c:v>60.91666666666729</c:v>
                </c:pt>
                <c:pt idx="732">
                  <c:v>61.000000000000632</c:v>
                </c:pt>
                <c:pt idx="733">
                  <c:v>61.083333333333982</c:v>
                </c:pt>
                <c:pt idx="734">
                  <c:v>61.166666666667297</c:v>
                </c:pt>
                <c:pt idx="735">
                  <c:v>61.250000000000647</c:v>
                </c:pt>
                <c:pt idx="736">
                  <c:v>61.333333333333982</c:v>
                </c:pt>
                <c:pt idx="737">
                  <c:v>61.416666666667297</c:v>
                </c:pt>
                <c:pt idx="738">
                  <c:v>61.500000000000654</c:v>
                </c:pt>
                <c:pt idx="739">
                  <c:v>61.583333333333989</c:v>
                </c:pt>
                <c:pt idx="740">
                  <c:v>61.666666666667318</c:v>
                </c:pt>
                <c:pt idx="741">
                  <c:v>61.750000000000654</c:v>
                </c:pt>
                <c:pt idx="742">
                  <c:v>61.833333333334004</c:v>
                </c:pt>
                <c:pt idx="743">
                  <c:v>61.916666666667311</c:v>
                </c:pt>
                <c:pt idx="744">
                  <c:v>62.000000000000661</c:v>
                </c:pt>
                <c:pt idx="745">
                  <c:v>62.083333333334011</c:v>
                </c:pt>
                <c:pt idx="746">
                  <c:v>62.166666666667325</c:v>
                </c:pt>
                <c:pt idx="747">
                  <c:v>62.250000000000675</c:v>
                </c:pt>
                <c:pt idx="748">
                  <c:v>62.333333333334011</c:v>
                </c:pt>
                <c:pt idx="749">
                  <c:v>62.416666666667332</c:v>
                </c:pt>
                <c:pt idx="750">
                  <c:v>62.500000000000675</c:v>
                </c:pt>
                <c:pt idx="751">
                  <c:v>62.583333333334018</c:v>
                </c:pt>
                <c:pt idx="752">
                  <c:v>62.666666666667346</c:v>
                </c:pt>
                <c:pt idx="753">
                  <c:v>62.750000000000682</c:v>
                </c:pt>
                <c:pt idx="754">
                  <c:v>62.833333333334032</c:v>
                </c:pt>
                <c:pt idx="755">
                  <c:v>62.916666666667339</c:v>
                </c:pt>
                <c:pt idx="756">
                  <c:v>63.000000000000696</c:v>
                </c:pt>
                <c:pt idx="757">
                  <c:v>63.083333333334032</c:v>
                </c:pt>
                <c:pt idx="758">
                  <c:v>63.166666666667354</c:v>
                </c:pt>
                <c:pt idx="759">
                  <c:v>63.250000000000703</c:v>
                </c:pt>
                <c:pt idx="760">
                  <c:v>63.333333333334039</c:v>
                </c:pt>
                <c:pt idx="761">
                  <c:v>63.416666666667361</c:v>
                </c:pt>
                <c:pt idx="762">
                  <c:v>63.500000000000711</c:v>
                </c:pt>
                <c:pt idx="763">
                  <c:v>63.583333333334053</c:v>
                </c:pt>
                <c:pt idx="764">
                  <c:v>63.666666666667368</c:v>
                </c:pt>
                <c:pt idx="765">
                  <c:v>63.750000000000718</c:v>
                </c:pt>
                <c:pt idx="766">
                  <c:v>63.833333333334053</c:v>
                </c:pt>
                <c:pt idx="767">
                  <c:v>63.916666666667368</c:v>
                </c:pt>
                <c:pt idx="768">
                  <c:v>64.000000000000711</c:v>
                </c:pt>
                <c:pt idx="769">
                  <c:v>64.083333333334039</c:v>
                </c:pt>
                <c:pt idx="770">
                  <c:v>64.166666666667396</c:v>
                </c:pt>
                <c:pt idx="771">
                  <c:v>64.250000000000711</c:v>
                </c:pt>
                <c:pt idx="772">
                  <c:v>64.333333333334025</c:v>
                </c:pt>
                <c:pt idx="773">
                  <c:v>64.416666666667396</c:v>
                </c:pt>
                <c:pt idx="774">
                  <c:v>64.500000000000682</c:v>
                </c:pt>
                <c:pt idx="775">
                  <c:v>64.583333333333997</c:v>
                </c:pt>
                <c:pt idx="776">
                  <c:v>64.666666666667368</c:v>
                </c:pt>
                <c:pt idx="777">
                  <c:v>64.750000000000682</c:v>
                </c:pt>
                <c:pt idx="778">
                  <c:v>64.833333333333997</c:v>
                </c:pt>
                <c:pt idx="779">
                  <c:v>64.916666666667368</c:v>
                </c:pt>
                <c:pt idx="780">
                  <c:v>65.000000000000668</c:v>
                </c:pt>
                <c:pt idx="781">
                  <c:v>65.083333333333968</c:v>
                </c:pt>
                <c:pt idx="782">
                  <c:v>65.166666666667325</c:v>
                </c:pt>
                <c:pt idx="783">
                  <c:v>65.250000000000654</c:v>
                </c:pt>
                <c:pt idx="784">
                  <c:v>65.333333333333968</c:v>
                </c:pt>
                <c:pt idx="785">
                  <c:v>65.416666666667339</c:v>
                </c:pt>
                <c:pt idx="786">
                  <c:v>65.500000000000639</c:v>
                </c:pt>
                <c:pt idx="787">
                  <c:v>65.583333333333954</c:v>
                </c:pt>
                <c:pt idx="788">
                  <c:v>65.666666666667297</c:v>
                </c:pt>
                <c:pt idx="789">
                  <c:v>65.750000000000611</c:v>
                </c:pt>
                <c:pt idx="790">
                  <c:v>65.83333333333394</c:v>
                </c:pt>
                <c:pt idx="791">
                  <c:v>65.916666666667311</c:v>
                </c:pt>
                <c:pt idx="792">
                  <c:v>66.000000000000611</c:v>
                </c:pt>
                <c:pt idx="793">
                  <c:v>66.083333333333925</c:v>
                </c:pt>
                <c:pt idx="794">
                  <c:v>66.166666666667282</c:v>
                </c:pt>
                <c:pt idx="795">
                  <c:v>66.250000000000583</c:v>
                </c:pt>
                <c:pt idx="796">
                  <c:v>66.333333333333897</c:v>
                </c:pt>
                <c:pt idx="797">
                  <c:v>66.416666666667282</c:v>
                </c:pt>
                <c:pt idx="798">
                  <c:v>66.500000000000583</c:v>
                </c:pt>
                <c:pt idx="799">
                  <c:v>66.583333333333897</c:v>
                </c:pt>
                <c:pt idx="800">
                  <c:v>66.666666666667254</c:v>
                </c:pt>
                <c:pt idx="801">
                  <c:v>66.750000000000568</c:v>
                </c:pt>
                <c:pt idx="802">
                  <c:v>66.833333333333869</c:v>
                </c:pt>
                <c:pt idx="803">
                  <c:v>66.91666666666724</c:v>
                </c:pt>
                <c:pt idx="804">
                  <c:v>67.000000000000554</c:v>
                </c:pt>
                <c:pt idx="805">
                  <c:v>67.083333333333869</c:v>
                </c:pt>
                <c:pt idx="806">
                  <c:v>67.166666666667226</c:v>
                </c:pt>
                <c:pt idx="807">
                  <c:v>67.25000000000054</c:v>
                </c:pt>
                <c:pt idx="808">
                  <c:v>67.333333333333854</c:v>
                </c:pt>
                <c:pt idx="809">
                  <c:v>67.416666666667211</c:v>
                </c:pt>
                <c:pt idx="810">
                  <c:v>67.500000000000512</c:v>
                </c:pt>
                <c:pt idx="811">
                  <c:v>67.58333333333384</c:v>
                </c:pt>
                <c:pt idx="812">
                  <c:v>67.666666666667197</c:v>
                </c:pt>
                <c:pt idx="813">
                  <c:v>67.750000000000512</c:v>
                </c:pt>
                <c:pt idx="814">
                  <c:v>67.833333333333826</c:v>
                </c:pt>
                <c:pt idx="815">
                  <c:v>67.916666666667197</c:v>
                </c:pt>
                <c:pt idx="816">
                  <c:v>68.000000000000483</c:v>
                </c:pt>
                <c:pt idx="817">
                  <c:v>68.083333333333798</c:v>
                </c:pt>
                <c:pt idx="818">
                  <c:v>68.166666666667169</c:v>
                </c:pt>
                <c:pt idx="819">
                  <c:v>68.250000000000483</c:v>
                </c:pt>
                <c:pt idx="820">
                  <c:v>68.333333333333798</c:v>
                </c:pt>
                <c:pt idx="821">
                  <c:v>68.416666666667169</c:v>
                </c:pt>
                <c:pt idx="822">
                  <c:v>68.500000000000469</c:v>
                </c:pt>
                <c:pt idx="823">
                  <c:v>68.583333333333783</c:v>
                </c:pt>
                <c:pt idx="824">
                  <c:v>68.666666666667126</c:v>
                </c:pt>
                <c:pt idx="825">
                  <c:v>68.750000000000455</c:v>
                </c:pt>
                <c:pt idx="826">
                  <c:v>68.833333333333769</c:v>
                </c:pt>
                <c:pt idx="827">
                  <c:v>68.91666666666714</c:v>
                </c:pt>
                <c:pt idx="828">
                  <c:v>69.000000000000441</c:v>
                </c:pt>
                <c:pt idx="829">
                  <c:v>69.083333333333755</c:v>
                </c:pt>
                <c:pt idx="830">
                  <c:v>69.166666666667112</c:v>
                </c:pt>
                <c:pt idx="831">
                  <c:v>69.250000000000412</c:v>
                </c:pt>
                <c:pt idx="832">
                  <c:v>69.333333333333741</c:v>
                </c:pt>
                <c:pt idx="833">
                  <c:v>69.416666666667112</c:v>
                </c:pt>
                <c:pt idx="834">
                  <c:v>69.500000000000412</c:v>
                </c:pt>
                <c:pt idx="835">
                  <c:v>69.583333333333727</c:v>
                </c:pt>
                <c:pt idx="836">
                  <c:v>69.666666666667084</c:v>
                </c:pt>
                <c:pt idx="837">
                  <c:v>69.750000000000398</c:v>
                </c:pt>
                <c:pt idx="838">
                  <c:v>69.833333333333698</c:v>
                </c:pt>
                <c:pt idx="839">
                  <c:v>69.916666666667084</c:v>
                </c:pt>
                <c:pt idx="840">
                  <c:v>70.000000000000384</c:v>
                </c:pt>
                <c:pt idx="841">
                  <c:v>70.083333333333698</c:v>
                </c:pt>
                <c:pt idx="842">
                  <c:v>70.166666666667055</c:v>
                </c:pt>
                <c:pt idx="843">
                  <c:v>70.250000000000369</c:v>
                </c:pt>
                <c:pt idx="844">
                  <c:v>70.333333333333684</c:v>
                </c:pt>
                <c:pt idx="845">
                  <c:v>70.416666666667041</c:v>
                </c:pt>
                <c:pt idx="846">
                  <c:v>70.500000000000355</c:v>
                </c:pt>
                <c:pt idx="847">
                  <c:v>70.58333333333367</c:v>
                </c:pt>
                <c:pt idx="848">
                  <c:v>70.666666666667027</c:v>
                </c:pt>
                <c:pt idx="849">
                  <c:v>70.750000000000341</c:v>
                </c:pt>
                <c:pt idx="850">
                  <c:v>70.833333333333655</c:v>
                </c:pt>
                <c:pt idx="851">
                  <c:v>70.916666666667012</c:v>
                </c:pt>
                <c:pt idx="852">
                  <c:v>71.000000000000313</c:v>
                </c:pt>
                <c:pt idx="853">
                  <c:v>71.083333333333641</c:v>
                </c:pt>
                <c:pt idx="854">
                  <c:v>71.166666666666984</c:v>
                </c:pt>
                <c:pt idx="855">
                  <c:v>71.250000000000313</c:v>
                </c:pt>
                <c:pt idx="856">
                  <c:v>71.333333333333627</c:v>
                </c:pt>
                <c:pt idx="857">
                  <c:v>71.416666666666984</c:v>
                </c:pt>
                <c:pt idx="858">
                  <c:v>71.500000000000298</c:v>
                </c:pt>
                <c:pt idx="859">
                  <c:v>71.583333333333599</c:v>
                </c:pt>
                <c:pt idx="860">
                  <c:v>71.666666666666956</c:v>
                </c:pt>
                <c:pt idx="861">
                  <c:v>71.750000000000284</c:v>
                </c:pt>
                <c:pt idx="862">
                  <c:v>71.833333333333599</c:v>
                </c:pt>
                <c:pt idx="863">
                  <c:v>71.916666666666956</c:v>
                </c:pt>
                <c:pt idx="864">
                  <c:v>72.00000000000027</c:v>
                </c:pt>
                <c:pt idx="865">
                  <c:v>72.083333333333584</c:v>
                </c:pt>
                <c:pt idx="866">
                  <c:v>72.166666666666913</c:v>
                </c:pt>
                <c:pt idx="867">
                  <c:v>72.250000000000256</c:v>
                </c:pt>
                <c:pt idx="868">
                  <c:v>72.33333333333357</c:v>
                </c:pt>
                <c:pt idx="869">
                  <c:v>72.416666666666927</c:v>
                </c:pt>
                <c:pt idx="870">
                  <c:v>72.500000000000242</c:v>
                </c:pt>
                <c:pt idx="871">
                  <c:v>72.583333333333556</c:v>
                </c:pt>
                <c:pt idx="872">
                  <c:v>72.666666666666899</c:v>
                </c:pt>
                <c:pt idx="873">
                  <c:v>72.750000000000213</c:v>
                </c:pt>
                <c:pt idx="874">
                  <c:v>72.833333333333542</c:v>
                </c:pt>
                <c:pt idx="875">
                  <c:v>72.916666666666899</c:v>
                </c:pt>
                <c:pt idx="876">
                  <c:v>73.000000000000213</c:v>
                </c:pt>
                <c:pt idx="877">
                  <c:v>73.083333333333528</c:v>
                </c:pt>
                <c:pt idx="878">
                  <c:v>73.16666666666687</c:v>
                </c:pt>
                <c:pt idx="879">
                  <c:v>73.250000000000199</c:v>
                </c:pt>
                <c:pt idx="880">
                  <c:v>73.333333333333513</c:v>
                </c:pt>
                <c:pt idx="881">
                  <c:v>73.41666666666687</c:v>
                </c:pt>
                <c:pt idx="882">
                  <c:v>73.500000000000185</c:v>
                </c:pt>
                <c:pt idx="883">
                  <c:v>73.583333333333499</c:v>
                </c:pt>
                <c:pt idx="884">
                  <c:v>73.666666666666842</c:v>
                </c:pt>
                <c:pt idx="885">
                  <c:v>73.750000000000171</c:v>
                </c:pt>
                <c:pt idx="886">
                  <c:v>73.833333333333485</c:v>
                </c:pt>
                <c:pt idx="887">
                  <c:v>73.916666666666842</c:v>
                </c:pt>
                <c:pt idx="888">
                  <c:v>74.000000000000156</c:v>
                </c:pt>
                <c:pt idx="889">
                  <c:v>74.083333333333471</c:v>
                </c:pt>
                <c:pt idx="890">
                  <c:v>74.166666666666814</c:v>
                </c:pt>
                <c:pt idx="891">
                  <c:v>74.250000000000142</c:v>
                </c:pt>
                <c:pt idx="892">
                  <c:v>74.333333333333456</c:v>
                </c:pt>
                <c:pt idx="893">
                  <c:v>74.416666666666814</c:v>
                </c:pt>
                <c:pt idx="894">
                  <c:v>74.500000000000128</c:v>
                </c:pt>
                <c:pt idx="895">
                  <c:v>74.583333333333442</c:v>
                </c:pt>
                <c:pt idx="896">
                  <c:v>74.666666666666785</c:v>
                </c:pt>
                <c:pt idx="897">
                  <c:v>74.750000000000114</c:v>
                </c:pt>
                <c:pt idx="898">
                  <c:v>74.833333333333428</c:v>
                </c:pt>
                <c:pt idx="899">
                  <c:v>74.916666666666785</c:v>
                </c:pt>
                <c:pt idx="900">
                  <c:v>75.000000000000099</c:v>
                </c:pt>
                <c:pt idx="901">
                  <c:v>75.083333333333414</c:v>
                </c:pt>
                <c:pt idx="902">
                  <c:v>75.166666666666757</c:v>
                </c:pt>
                <c:pt idx="903">
                  <c:v>75.250000000000085</c:v>
                </c:pt>
                <c:pt idx="904">
                  <c:v>75.3333333333334</c:v>
                </c:pt>
                <c:pt idx="905">
                  <c:v>75.416666666666757</c:v>
                </c:pt>
                <c:pt idx="906">
                  <c:v>75.500000000000071</c:v>
                </c:pt>
                <c:pt idx="907">
                  <c:v>75.583333333333385</c:v>
                </c:pt>
                <c:pt idx="908">
                  <c:v>75.666666666666728</c:v>
                </c:pt>
                <c:pt idx="909">
                  <c:v>75.750000000000057</c:v>
                </c:pt>
                <c:pt idx="910">
                  <c:v>75.833333333333371</c:v>
                </c:pt>
                <c:pt idx="911">
                  <c:v>75.916666666666728</c:v>
                </c:pt>
                <c:pt idx="912">
                  <c:v>76.000000000000043</c:v>
                </c:pt>
                <c:pt idx="913">
                  <c:v>76.083333333333357</c:v>
                </c:pt>
                <c:pt idx="914">
                  <c:v>76.1666666666667</c:v>
                </c:pt>
                <c:pt idx="915">
                  <c:v>76.250000000000028</c:v>
                </c:pt>
                <c:pt idx="916">
                  <c:v>76.333333333333343</c:v>
                </c:pt>
                <c:pt idx="917">
                  <c:v>76.4166666666667</c:v>
                </c:pt>
                <c:pt idx="918">
                  <c:v>76.500000000000014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76.833333333333314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</c:v>
                </c:pt>
                <c:pt idx="926">
                  <c:v>77.166666666666643</c:v>
                </c:pt>
                <c:pt idx="927">
                  <c:v>77.249999999999986</c:v>
                </c:pt>
                <c:pt idx="928">
                  <c:v>77.333333333333286</c:v>
                </c:pt>
                <c:pt idx="929">
                  <c:v>77.416666666666643</c:v>
                </c:pt>
                <c:pt idx="930">
                  <c:v>77.499999999999972</c:v>
                </c:pt>
                <c:pt idx="931">
                  <c:v>77.583333333333272</c:v>
                </c:pt>
                <c:pt idx="932">
                  <c:v>77.666666666666615</c:v>
                </c:pt>
                <c:pt idx="933">
                  <c:v>77.749999999999957</c:v>
                </c:pt>
                <c:pt idx="934">
                  <c:v>77.833333333333258</c:v>
                </c:pt>
                <c:pt idx="935">
                  <c:v>77.916666666666615</c:v>
                </c:pt>
                <c:pt idx="936">
                  <c:v>77.999999999999943</c:v>
                </c:pt>
                <c:pt idx="937">
                  <c:v>78.083333333333258</c:v>
                </c:pt>
                <c:pt idx="938">
                  <c:v>78.166666666666586</c:v>
                </c:pt>
                <c:pt idx="939">
                  <c:v>78.249999999999929</c:v>
                </c:pt>
                <c:pt idx="940">
                  <c:v>78.333333333333229</c:v>
                </c:pt>
                <c:pt idx="941">
                  <c:v>78.416666666666586</c:v>
                </c:pt>
                <c:pt idx="942">
                  <c:v>78.499999999999915</c:v>
                </c:pt>
                <c:pt idx="943">
                  <c:v>78.583333333333215</c:v>
                </c:pt>
                <c:pt idx="944">
                  <c:v>78.666666666666572</c:v>
                </c:pt>
                <c:pt idx="945">
                  <c:v>78.749999999999901</c:v>
                </c:pt>
                <c:pt idx="946">
                  <c:v>78.833333333333201</c:v>
                </c:pt>
                <c:pt idx="947">
                  <c:v>78.916666666666558</c:v>
                </c:pt>
                <c:pt idx="948">
                  <c:v>78.999999999999886</c:v>
                </c:pt>
                <c:pt idx="949">
                  <c:v>79.083333333333186</c:v>
                </c:pt>
                <c:pt idx="950">
                  <c:v>79.166666666666529</c:v>
                </c:pt>
                <c:pt idx="951">
                  <c:v>79.249999999999886</c:v>
                </c:pt>
                <c:pt idx="952">
                  <c:v>79.333333333333172</c:v>
                </c:pt>
                <c:pt idx="953">
                  <c:v>79.416666666666529</c:v>
                </c:pt>
                <c:pt idx="954">
                  <c:v>79.499999999999858</c:v>
                </c:pt>
                <c:pt idx="955">
                  <c:v>79.583333333333158</c:v>
                </c:pt>
                <c:pt idx="956">
                  <c:v>79.666666666666501</c:v>
                </c:pt>
                <c:pt idx="957">
                  <c:v>79.749999999999844</c:v>
                </c:pt>
                <c:pt idx="958">
                  <c:v>79.833333333333158</c:v>
                </c:pt>
                <c:pt idx="959">
                  <c:v>79.916666666666501</c:v>
                </c:pt>
                <c:pt idx="960">
                  <c:v>79.999999999999829</c:v>
                </c:pt>
                <c:pt idx="961">
                  <c:v>80.08333333333313</c:v>
                </c:pt>
                <c:pt idx="962">
                  <c:v>80.166666666666472</c:v>
                </c:pt>
                <c:pt idx="963">
                  <c:v>80.249999999999815</c:v>
                </c:pt>
                <c:pt idx="964">
                  <c:v>80.333333333333115</c:v>
                </c:pt>
                <c:pt idx="965">
                  <c:v>80.416666666666487</c:v>
                </c:pt>
                <c:pt idx="966">
                  <c:v>80.499999999999801</c:v>
                </c:pt>
                <c:pt idx="967">
                  <c:v>80.583333333333101</c:v>
                </c:pt>
                <c:pt idx="968">
                  <c:v>80.666666666666444</c:v>
                </c:pt>
                <c:pt idx="969">
                  <c:v>80.749999999999787</c:v>
                </c:pt>
                <c:pt idx="970">
                  <c:v>80.833333333333087</c:v>
                </c:pt>
                <c:pt idx="971">
                  <c:v>80.916666666666444</c:v>
                </c:pt>
                <c:pt idx="972">
                  <c:v>80.999999999999787</c:v>
                </c:pt>
                <c:pt idx="973">
                  <c:v>81.083333333333073</c:v>
                </c:pt>
                <c:pt idx="974">
                  <c:v>81.166666666666416</c:v>
                </c:pt>
                <c:pt idx="975">
                  <c:v>81.249999999999758</c:v>
                </c:pt>
                <c:pt idx="976">
                  <c:v>81.333333333333059</c:v>
                </c:pt>
                <c:pt idx="977">
                  <c:v>81.416666666666416</c:v>
                </c:pt>
                <c:pt idx="978">
                  <c:v>81.499999999999744</c:v>
                </c:pt>
                <c:pt idx="979">
                  <c:v>81.583333333333059</c:v>
                </c:pt>
                <c:pt idx="980">
                  <c:v>81.666666666666387</c:v>
                </c:pt>
                <c:pt idx="981">
                  <c:v>81.74999999999973</c:v>
                </c:pt>
                <c:pt idx="982">
                  <c:v>81.83333333333303</c:v>
                </c:pt>
                <c:pt idx="983">
                  <c:v>81.916666666666387</c:v>
                </c:pt>
                <c:pt idx="984">
                  <c:v>81.999999999999716</c:v>
                </c:pt>
                <c:pt idx="985">
                  <c:v>82.083333333333016</c:v>
                </c:pt>
                <c:pt idx="986">
                  <c:v>82.166666666666373</c:v>
                </c:pt>
                <c:pt idx="987">
                  <c:v>82.249999999999702</c:v>
                </c:pt>
                <c:pt idx="988">
                  <c:v>82.333333333333002</c:v>
                </c:pt>
                <c:pt idx="989">
                  <c:v>82.416666666666359</c:v>
                </c:pt>
                <c:pt idx="990">
                  <c:v>82.499999999999687</c:v>
                </c:pt>
                <c:pt idx="991">
                  <c:v>82.583333333332988</c:v>
                </c:pt>
                <c:pt idx="992">
                  <c:v>82.66666666666633</c:v>
                </c:pt>
                <c:pt idx="993">
                  <c:v>82.749999999999687</c:v>
                </c:pt>
                <c:pt idx="994">
                  <c:v>82.833333333332988</c:v>
                </c:pt>
                <c:pt idx="995">
                  <c:v>82.91666666666633</c:v>
                </c:pt>
                <c:pt idx="996">
                  <c:v>82.999999999999659</c:v>
                </c:pt>
                <c:pt idx="997">
                  <c:v>83.083333333332959</c:v>
                </c:pt>
                <c:pt idx="998">
                  <c:v>83.166666666666302</c:v>
                </c:pt>
                <c:pt idx="999">
                  <c:v>83.249999999999645</c:v>
                </c:pt>
                <c:pt idx="1000">
                  <c:v>83.333333333332959</c:v>
                </c:pt>
                <c:pt idx="1001">
                  <c:v>83.416666666666316</c:v>
                </c:pt>
                <c:pt idx="1002">
                  <c:v>83.499999999999631</c:v>
                </c:pt>
                <c:pt idx="1003">
                  <c:v>83.583333333332931</c:v>
                </c:pt>
                <c:pt idx="1004">
                  <c:v>83.666666666666273</c:v>
                </c:pt>
                <c:pt idx="1005">
                  <c:v>83.749999999999616</c:v>
                </c:pt>
                <c:pt idx="1006">
                  <c:v>83.833333333332916</c:v>
                </c:pt>
                <c:pt idx="1007">
                  <c:v>83.916666666666288</c:v>
                </c:pt>
                <c:pt idx="1008">
                  <c:v>83.999999999999616</c:v>
                </c:pt>
                <c:pt idx="1009">
                  <c:v>84.083333333332902</c:v>
                </c:pt>
                <c:pt idx="1010">
                  <c:v>84.166666666666245</c:v>
                </c:pt>
                <c:pt idx="1011">
                  <c:v>84.249999999999588</c:v>
                </c:pt>
                <c:pt idx="1012">
                  <c:v>84.333333333332888</c:v>
                </c:pt>
                <c:pt idx="1013">
                  <c:v>84.416666666666245</c:v>
                </c:pt>
                <c:pt idx="1014">
                  <c:v>84.499999999999588</c:v>
                </c:pt>
                <c:pt idx="1015">
                  <c:v>84.583333333332888</c:v>
                </c:pt>
                <c:pt idx="1016">
                  <c:v>84.666666666666217</c:v>
                </c:pt>
                <c:pt idx="1017">
                  <c:v>84.749999999999559</c:v>
                </c:pt>
                <c:pt idx="1018">
                  <c:v>84.83333333333286</c:v>
                </c:pt>
                <c:pt idx="1019">
                  <c:v>84.916666666666217</c:v>
                </c:pt>
                <c:pt idx="1020">
                  <c:v>84.999999999999545</c:v>
                </c:pt>
                <c:pt idx="1021">
                  <c:v>85.083333333332845</c:v>
                </c:pt>
                <c:pt idx="1022">
                  <c:v>85.166666666666202</c:v>
                </c:pt>
                <c:pt idx="1023">
                  <c:v>85.249999999999531</c:v>
                </c:pt>
                <c:pt idx="1024">
                  <c:v>85.333333333332831</c:v>
                </c:pt>
                <c:pt idx="1025">
                  <c:v>85.416666666666188</c:v>
                </c:pt>
                <c:pt idx="1026">
                  <c:v>85.499999999999517</c:v>
                </c:pt>
                <c:pt idx="1027">
                  <c:v>85.583333333332817</c:v>
                </c:pt>
                <c:pt idx="1028">
                  <c:v>85.66666666666616</c:v>
                </c:pt>
                <c:pt idx="1029">
                  <c:v>85.749999999999517</c:v>
                </c:pt>
                <c:pt idx="1030">
                  <c:v>85.833333333332803</c:v>
                </c:pt>
                <c:pt idx="1031">
                  <c:v>85.91666666666616</c:v>
                </c:pt>
                <c:pt idx="1032">
                  <c:v>85.999999999999488</c:v>
                </c:pt>
                <c:pt idx="1033">
                  <c:v>86.083333333332789</c:v>
                </c:pt>
                <c:pt idx="1034">
                  <c:v>86.166666666666131</c:v>
                </c:pt>
                <c:pt idx="1035">
                  <c:v>86.249999999999474</c:v>
                </c:pt>
                <c:pt idx="1036">
                  <c:v>86.333333333332789</c:v>
                </c:pt>
                <c:pt idx="1037">
                  <c:v>86.416666666666131</c:v>
                </c:pt>
                <c:pt idx="1038">
                  <c:v>86.49999999999946</c:v>
                </c:pt>
                <c:pt idx="1039">
                  <c:v>86.58333333333276</c:v>
                </c:pt>
                <c:pt idx="1040">
                  <c:v>86.666666666666103</c:v>
                </c:pt>
                <c:pt idx="1041">
                  <c:v>86.749999999999446</c:v>
                </c:pt>
                <c:pt idx="1042">
                  <c:v>86.833333333332746</c:v>
                </c:pt>
                <c:pt idx="1043">
                  <c:v>86.916666666666117</c:v>
                </c:pt>
                <c:pt idx="1044">
                  <c:v>86.999999999999432</c:v>
                </c:pt>
                <c:pt idx="1045">
                  <c:v>87.083333333332732</c:v>
                </c:pt>
                <c:pt idx="1046">
                  <c:v>87.166666666666075</c:v>
                </c:pt>
                <c:pt idx="1047">
                  <c:v>87.249999999999417</c:v>
                </c:pt>
                <c:pt idx="1048">
                  <c:v>87.333333333332718</c:v>
                </c:pt>
                <c:pt idx="1049">
                  <c:v>87.416666666666075</c:v>
                </c:pt>
                <c:pt idx="1050">
                  <c:v>87.499999999999417</c:v>
                </c:pt>
                <c:pt idx="1051">
                  <c:v>87.583333333332718</c:v>
                </c:pt>
                <c:pt idx="1052">
                  <c:v>87.666666666666046</c:v>
                </c:pt>
                <c:pt idx="1053">
                  <c:v>87.749999999999389</c:v>
                </c:pt>
                <c:pt idx="1054">
                  <c:v>87.833333333332689</c:v>
                </c:pt>
                <c:pt idx="1055">
                  <c:v>87.916666666666046</c:v>
                </c:pt>
                <c:pt idx="1056">
                  <c:v>87.999999999999375</c:v>
                </c:pt>
                <c:pt idx="1057">
                  <c:v>88.083333333332689</c:v>
                </c:pt>
                <c:pt idx="1058">
                  <c:v>88.166666666666032</c:v>
                </c:pt>
                <c:pt idx="1059">
                  <c:v>88.249999999999361</c:v>
                </c:pt>
                <c:pt idx="1060">
                  <c:v>88.333333333332661</c:v>
                </c:pt>
                <c:pt idx="1061">
                  <c:v>88.416666666666018</c:v>
                </c:pt>
                <c:pt idx="1062">
                  <c:v>88.499999999999346</c:v>
                </c:pt>
                <c:pt idx="1063">
                  <c:v>88.583333333332646</c:v>
                </c:pt>
                <c:pt idx="1064">
                  <c:v>88.666666666666003</c:v>
                </c:pt>
                <c:pt idx="1065">
                  <c:v>88.749999999999346</c:v>
                </c:pt>
                <c:pt idx="1066">
                  <c:v>88.833333333332632</c:v>
                </c:pt>
                <c:pt idx="1067">
                  <c:v>88.916666666665989</c:v>
                </c:pt>
                <c:pt idx="1068">
                  <c:v>88.999999999999318</c:v>
                </c:pt>
                <c:pt idx="1069">
                  <c:v>89.083333333332618</c:v>
                </c:pt>
                <c:pt idx="1070">
                  <c:v>89.166666666665961</c:v>
                </c:pt>
                <c:pt idx="1071">
                  <c:v>89.249999999999318</c:v>
                </c:pt>
                <c:pt idx="1072">
                  <c:v>89.333333333332618</c:v>
                </c:pt>
                <c:pt idx="1073">
                  <c:v>89.416666666665961</c:v>
                </c:pt>
                <c:pt idx="1074">
                  <c:v>89.499999999999289</c:v>
                </c:pt>
                <c:pt idx="1075">
                  <c:v>89.58333333333259</c:v>
                </c:pt>
                <c:pt idx="1076">
                  <c:v>89.666666666665932</c:v>
                </c:pt>
                <c:pt idx="1077">
                  <c:v>89.749999999999275</c:v>
                </c:pt>
                <c:pt idx="1078">
                  <c:v>89.833333333332575</c:v>
                </c:pt>
                <c:pt idx="1079">
                  <c:v>89.916666666665947</c:v>
                </c:pt>
                <c:pt idx="1080">
                  <c:v>89.999999999999261</c:v>
                </c:pt>
                <c:pt idx="1081">
                  <c:v>90.083333333332561</c:v>
                </c:pt>
                <c:pt idx="1082">
                  <c:v>90.166666666665904</c:v>
                </c:pt>
                <c:pt idx="1083">
                  <c:v>90.249999999999247</c:v>
                </c:pt>
                <c:pt idx="1084">
                  <c:v>90.333333333332547</c:v>
                </c:pt>
                <c:pt idx="1085">
                  <c:v>90.416666666665904</c:v>
                </c:pt>
                <c:pt idx="1086">
                  <c:v>90.499999999999247</c:v>
                </c:pt>
                <c:pt idx="1087">
                  <c:v>90.583333333332533</c:v>
                </c:pt>
                <c:pt idx="1088">
                  <c:v>90.666666666665876</c:v>
                </c:pt>
                <c:pt idx="1089">
                  <c:v>90.749999999999218</c:v>
                </c:pt>
                <c:pt idx="1090">
                  <c:v>90.833333333332519</c:v>
                </c:pt>
                <c:pt idx="1091">
                  <c:v>90.916666666665876</c:v>
                </c:pt>
                <c:pt idx="1092">
                  <c:v>90.999999999999204</c:v>
                </c:pt>
                <c:pt idx="1093">
                  <c:v>91.083333333332519</c:v>
                </c:pt>
                <c:pt idx="1094">
                  <c:v>91.166666666665847</c:v>
                </c:pt>
                <c:pt idx="1095">
                  <c:v>91.24999999999919</c:v>
                </c:pt>
                <c:pt idx="1096">
                  <c:v>91.33333333333249</c:v>
                </c:pt>
                <c:pt idx="1097">
                  <c:v>91.416666666665847</c:v>
                </c:pt>
                <c:pt idx="1098">
                  <c:v>91.499999999999176</c:v>
                </c:pt>
                <c:pt idx="1099">
                  <c:v>91.583333333332476</c:v>
                </c:pt>
                <c:pt idx="1100">
                  <c:v>91.666666666665833</c:v>
                </c:pt>
                <c:pt idx="1101">
                  <c:v>91.749999999999162</c:v>
                </c:pt>
                <c:pt idx="1102">
                  <c:v>91.833333333332462</c:v>
                </c:pt>
                <c:pt idx="1103">
                  <c:v>91.916666666665819</c:v>
                </c:pt>
                <c:pt idx="1104">
                  <c:v>91.999999999999147</c:v>
                </c:pt>
                <c:pt idx="1105">
                  <c:v>92.083333333332448</c:v>
                </c:pt>
                <c:pt idx="1106">
                  <c:v>92.16666666666579</c:v>
                </c:pt>
                <c:pt idx="1107">
                  <c:v>92.249999999999147</c:v>
                </c:pt>
                <c:pt idx="1108">
                  <c:v>92.333333333332448</c:v>
                </c:pt>
                <c:pt idx="1109">
                  <c:v>92.41666666666579</c:v>
                </c:pt>
                <c:pt idx="1110">
                  <c:v>92.499999999999119</c:v>
                </c:pt>
                <c:pt idx="1111">
                  <c:v>92.583333333332419</c:v>
                </c:pt>
                <c:pt idx="1112">
                  <c:v>92.666666666665762</c:v>
                </c:pt>
                <c:pt idx="1113">
                  <c:v>92.749999999999105</c:v>
                </c:pt>
                <c:pt idx="1114">
                  <c:v>92.833333333332419</c:v>
                </c:pt>
                <c:pt idx="1115">
                  <c:v>92.916666666665776</c:v>
                </c:pt>
                <c:pt idx="1116">
                  <c:v>92.999999999999091</c:v>
                </c:pt>
                <c:pt idx="1117">
                  <c:v>93.083333333332391</c:v>
                </c:pt>
                <c:pt idx="1118">
                  <c:v>93.166666666665733</c:v>
                </c:pt>
                <c:pt idx="1119">
                  <c:v>93.249999999999076</c:v>
                </c:pt>
                <c:pt idx="1120">
                  <c:v>93.333333333332376</c:v>
                </c:pt>
                <c:pt idx="1121">
                  <c:v>93.416666666665748</c:v>
                </c:pt>
                <c:pt idx="1122">
                  <c:v>93.499999999999076</c:v>
                </c:pt>
                <c:pt idx="1123">
                  <c:v>93.583333333332362</c:v>
                </c:pt>
                <c:pt idx="1124">
                  <c:v>93.666666666665705</c:v>
                </c:pt>
                <c:pt idx="1125">
                  <c:v>93.749999999999048</c:v>
                </c:pt>
                <c:pt idx="1126">
                  <c:v>93.833333333332348</c:v>
                </c:pt>
                <c:pt idx="1127">
                  <c:v>93.916666666665705</c:v>
                </c:pt>
                <c:pt idx="1128">
                  <c:v>93.999999999999048</c:v>
                </c:pt>
                <c:pt idx="1129">
                  <c:v>94.083333333332348</c:v>
                </c:pt>
                <c:pt idx="1130">
                  <c:v>94.166666666665677</c:v>
                </c:pt>
                <c:pt idx="1131">
                  <c:v>94.249999999999019</c:v>
                </c:pt>
                <c:pt idx="1132">
                  <c:v>94.33333333333232</c:v>
                </c:pt>
                <c:pt idx="1133">
                  <c:v>94.416666666665677</c:v>
                </c:pt>
                <c:pt idx="1134">
                  <c:v>94.499999999999005</c:v>
                </c:pt>
                <c:pt idx="1135">
                  <c:v>94.583333333332305</c:v>
                </c:pt>
                <c:pt idx="1136">
                  <c:v>94.666666666665662</c:v>
                </c:pt>
                <c:pt idx="1137">
                  <c:v>94.749999999998991</c:v>
                </c:pt>
                <c:pt idx="1138">
                  <c:v>94.833333333332291</c:v>
                </c:pt>
                <c:pt idx="1139">
                  <c:v>94.916666666665648</c:v>
                </c:pt>
                <c:pt idx="1140">
                  <c:v>94.999999999998977</c:v>
                </c:pt>
                <c:pt idx="1141">
                  <c:v>95.083333333332277</c:v>
                </c:pt>
                <c:pt idx="1142">
                  <c:v>95.16666666666562</c:v>
                </c:pt>
                <c:pt idx="1143">
                  <c:v>95.249999999998977</c:v>
                </c:pt>
                <c:pt idx="1144">
                  <c:v>95.333333333332263</c:v>
                </c:pt>
                <c:pt idx="1145">
                  <c:v>95.41666666666562</c:v>
                </c:pt>
                <c:pt idx="1146">
                  <c:v>95.499999999998948</c:v>
                </c:pt>
                <c:pt idx="1147">
                  <c:v>95.583333333332249</c:v>
                </c:pt>
                <c:pt idx="1148">
                  <c:v>95.666666666665591</c:v>
                </c:pt>
                <c:pt idx="1149">
                  <c:v>95.749999999998934</c:v>
                </c:pt>
                <c:pt idx="1150">
                  <c:v>95.833333333332249</c:v>
                </c:pt>
                <c:pt idx="1151">
                  <c:v>95.916666666665591</c:v>
                </c:pt>
                <c:pt idx="1152">
                  <c:v>95.99999999999892</c:v>
                </c:pt>
                <c:pt idx="1153">
                  <c:v>96.08333333333222</c:v>
                </c:pt>
                <c:pt idx="1154">
                  <c:v>96.166666666665563</c:v>
                </c:pt>
                <c:pt idx="1155">
                  <c:v>96.249999999998906</c:v>
                </c:pt>
                <c:pt idx="1156">
                  <c:v>96.333333333332206</c:v>
                </c:pt>
                <c:pt idx="1157">
                  <c:v>96.416666666665577</c:v>
                </c:pt>
                <c:pt idx="1158">
                  <c:v>96.499999999998892</c:v>
                </c:pt>
                <c:pt idx="1159">
                  <c:v>96.583333333332192</c:v>
                </c:pt>
                <c:pt idx="1160">
                  <c:v>96.666666666665535</c:v>
                </c:pt>
                <c:pt idx="1161">
                  <c:v>96.749999999998877</c:v>
                </c:pt>
                <c:pt idx="1162">
                  <c:v>96.833333333332178</c:v>
                </c:pt>
                <c:pt idx="1163">
                  <c:v>96.916666666665535</c:v>
                </c:pt>
                <c:pt idx="1164">
                  <c:v>96.999999999998877</c:v>
                </c:pt>
                <c:pt idx="1165">
                  <c:v>97.083333333332178</c:v>
                </c:pt>
                <c:pt idx="1166">
                  <c:v>97.166666666665506</c:v>
                </c:pt>
                <c:pt idx="1167">
                  <c:v>97.249999999998849</c:v>
                </c:pt>
                <c:pt idx="1168">
                  <c:v>97.333333333332149</c:v>
                </c:pt>
                <c:pt idx="1169">
                  <c:v>97.416666666665506</c:v>
                </c:pt>
                <c:pt idx="1170">
                  <c:v>97.499999999998835</c:v>
                </c:pt>
                <c:pt idx="1171">
                  <c:v>97.583333333332149</c:v>
                </c:pt>
                <c:pt idx="1172">
                  <c:v>97.666666666665492</c:v>
                </c:pt>
                <c:pt idx="1173">
                  <c:v>97.74999999999882</c:v>
                </c:pt>
                <c:pt idx="1174">
                  <c:v>97.833333333332121</c:v>
                </c:pt>
                <c:pt idx="1175">
                  <c:v>97.916666666665478</c:v>
                </c:pt>
                <c:pt idx="1176">
                  <c:v>97.999999999998806</c:v>
                </c:pt>
                <c:pt idx="1177">
                  <c:v>98.083333333332106</c:v>
                </c:pt>
                <c:pt idx="1178">
                  <c:v>98.166666666665463</c:v>
                </c:pt>
                <c:pt idx="1179">
                  <c:v>98.249999999998806</c:v>
                </c:pt>
                <c:pt idx="1180">
                  <c:v>98.333333333332092</c:v>
                </c:pt>
                <c:pt idx="1181">
                  <c:v>98.416666666665449</c:v>
                </c:pt>
                <c:pt idx="1182">
                  <c:v>98.499999999998778</c:v>
                </c:pt>
                <c:pt idx="1183">
                  <c:v>98.583333333332078</c:v>
                </c:pt>
                <c:pt idx="1184">
                  <c:v>98.666666666665421</c:v>
                </c:pt>
                <c:pt idx="1185">
                  <c:v>98.749999999998778</c:v>
                </c:pt>
                <c:pt idx="1186">
                  <c:v>98.833333333332078</c:v>
                </c:pt>
                <c:pt idx="1187">
                  <c:v>98.916666666665421</c:v>
                </c:pt>
                <c:pt idx="1188">
                  <c:v>98.999999999998749</c:v>
                </c:pt>
                <c:pt idx="1189">
                  <c:v>99.08333333333205</c:v>
                </c:pt>
                <c:pt idx="1190">
                  <c:v>99.166666666665392</c:v>
                </c:pt>
                <c:pt idx="1191">
                  <c:v>99.249999999998735</c:v>
                </c:pt>
                <c:pt idx="1192">
                  <c:v>99.33333333333205</c:v>
                </c:pt>
                <c:pt idx="1193">
                  <c:v>99.416666666665407</c:v>
                </c:pt>
                <c:pt idx="1194">
                  <c:v>99.499999999998721</c:v>
                </c:pt>
                <c:pt idx="1195">
                  <c:v>99.583333333332021</c:v>
                </c:pt>
                <c:pt idx="1196">
                  <c:v>99.666666666665364</c:v>
                </c:pt>
                <c:pt idx="1197">
                  <c:v>99.749999999998707</c:v>
                </c:pt>
                <c:pt idx="1198">
                  <c:v>99.833333333332007</c:v>
                </c:pt>
                <c:pt idx="1199">
                  <c:v>99.916666666665378</c:v>
                </c:pt>
                <c:pt idx="1200">
                  <c:v>99.999999999998707</c:v>
                </c:pt>
                <c:pt idx="1201">
                  <c:v>100.08333333333201</c:v>
                </c:pt>
                <c:pt idx="1202">
                  <c:v>100.16666666666535</c:v>
                </c:pt>
                <c:pt idx="1203">
                  <c:v>100.24999999999868</c:v>
                </c:pt>
                <c:pt idx="1204">
                  <c:v>100.33333333333196</c:v>
                </c:pt>
                <c:pt idx="1205">
                  <c:v>100.41666666666534</c:v>
                </c:pt>
                <c:pt idx="1206">
                  <c:v>100.49999999999868</c:v>
                </c:pt>
                <c:pt idx="1207">
                  <c:v>100.58333333333196</c:v>
                </c:pt>
                <c:pt idx="1208">
                  <c:v>100.66666666666532</c:v>
                </c:pt>
                <c:pt idx="1209">
                  <c:v>100.74999999999866</c:v>
                </c:pt>
                <c:pt idx="1210">
                  <c:v>100.83333333333194</c:v>
                </c:pt>
                <c:pt idx="1211">
                  <c:v>100.91666666666531</c:v>
                </c:pt>
                <c:pt idx="1212">
                  <c:v>100.99999999999864</c:v>
                </c:pt>
                <c:pt idx="1213">
                  <c:v>101.08333333333194</c:v>
                </c:pt>
                <c:pt idx="1214">
                  <c:v>101.16666666666529</c:v>
                </c:pt>
                <c:pt idx="1215">
                  <c:v>101.24999999999864</c:v>
                </c:pt>
                <c:pt idx="1216">
                  <c:v>101.33333333333192</c:v>
                </c:pt>
                <c:pt idx="1217">
                  <c:v>101.41666666666528</c:v>
                </c:pt>
                <c:pt idx="1218">
                  <c:v>101.49999999999861</c:v>
                </c:pt>
                <c:pt idx="1219">
                  <c:v>101.58333333333189</c:v>
                </c:pt>
                <c:pt idx="1220">
                  <c:v>101.66666666666526</c:v>
                </c:pt>
                <c:pt idx="1221">
                  <c:v>101.74999999999861</c:v>
                </c:pt>
                <c:pt idx="1222">
                  <c:v>101.83333333333189</c:v>
                </c:pt>
                <c:pt idx="1223">
                  <c:v>101.91666666666526</c:v>
                </c:pt>
                <c:pt idx="1224">
                  <c:v>101.99999999999858</c:v>
                </c:pt>
                <c:pt idx="1225">
                  <c:v>102.08333333333186</c:v>
                </c:pt>
                <c:pt idx="1226">
                  <c:v>102.16666666666522</c:v>
                </c:pt>
                <c:pt idx="1227">
                  <c:v>102.24999999999858</c:v>
                </c:pt>
                <c:pt idx="1228">
                  <c:v>102.33333333333186</c:v>
                </c:pt>
                <c:pt idx="1229">
                  <c:v>102.41666666666524</c:v>
                </c:pt>
                <c:pt idx="1230">
                  <c:v>102.49999999999856</c:v>
                </c:pt>
                <c:pt idx="1231">
                  <c:v>102.58333333333184</c:v>
                </c:pt>
                <c:pt idx="1232">
                  <c:v>102.66666666666519</c:v>
                </c:pt>
                <c:pt idx="1233">
                  <c:v>102.74999999999854</c:v>
                </c:pt>
                <c:pt idx="1234">
                  <c:v>102.83333333333184</c:v>
                </c:pt>
                <c:pt idx="1235">
                  <c:v>102.91666666666521</c:v>
                </c:pt>
                <c:pt idx="1236">
                  <c:v>102.99999999999854</c:v>
                </c:pt>
                <c:pt idx="1237">
                  <c:v>103.08333333333182</c:v>
                </c:pt>
                <c:pt idx="1238">
                  <c:v>103.16666666666518</c:v>
                </c:pt>
                <c:pt idx="1239">
                  <c:v>103.24999999999851</c:v>
                </c:pt>
                <c:pt idx="1240">
                  <c:v>103.33333333333179</c:v>
                </c:pt>
                <c:pt idx="1241">
                  <c:v>103.41666666666518</c:v>
                </c:pt>
                <c:pt idx="1242">
                  <c:v>103.49999999999851</c:v>
                </c:pt>
                <c:pt idx="1243">
                  <c:v>103.58333333333179</c:v>
                </c:pt>
                <c:pt idx="1244">
                  <c:v>103.66666666666515</c:v>
                </c:pt>
                <c:pt idx="1245">
                  <c:v>103.74999999999849</c:v>
                </c:pt>
                <c:pt idx="1246">
                  <c:v>103.83333333333177</c:v>
                </c:pt>
                <c:pt idx="1247">
                  <c:v>103.91666666666514</c:v>
                </c:pt>
                <c:pt idx="1248">
                  <c:v>103.99999999999848</c:v>
                </c:pt>
                <c:pt idx="1249">
                  <c:v>104.08333333333177</c:v>
                </c:pt>
                <c:pt idx="1250">
                  <c:v>104.16666666666512</c:v>
                </c:pt>
                <c:pt idx="1251">
                  <c:v>104.24999999999847</c:v>
                </c:pt>
                <c:pt idx="1252">
                  <c:v>104.33333333333175</c:v>
                </c:pt>
                <c:pt idx="1253">
                  <c:v>104.41666666666511</c:v>
                </c:pt>
                <c:pt idx="1254">
                  <c:v>104.49999999999844</c:v>
                </c:pt>
                <c:pt idx="1255">
                  <c:v>104.58333333333174</c:v>
                </c:pt>
                <c:pt idx="1256">
                  <c:v>104.66666666666509</c:v>
                </c:pt>
                <c:pt idx="1257">
                  <c:v>104.74999999999844</c:v>
                </c:pt>
                <c:pt idx="1258">
                  <c:v>104.83333333333172</c:v>
                </c:pt>
                <c:pt idx="1259">
                  <c:v>104.91666666666509</c:v>
                </c:pt>
                <c:pt idx="1260">
                  <c:v>104.99999999999841</c:v>
                </c:pt>
                <c:pt idx="1261">
                  <c:v>105.08333333333169</c:v>
                </c:pt>
                <c:pt idx="1262">
                  <c:v>105.16666666666507</c:v>
                </c:pt>
                <c:pt idx="1263">
                  <c:v>105.24999999999841</c:v>
                </c:pt>
                <c:pt idx="1264">
                  <c:v>105.33333333333169</c:v>
                </c:pt>
                <c:pt idx="1265">
                  <c:v>105.41666666666507</c:v>
                </c:pt>
                <c:pt idx="1266">
                  <c:v>105.49999999999839</c:v>
                </c:pt>
                <c:pt idx="1267">
                  <c:v>105.58333333333167</c:v>
                </c:pt>
                <c:pt idx="1268">
                  <c:v>105.66666666666502</c:v>
                </c:pt>
                <c:pt idx="1269">
                  <c:v>105.74999999999838</c:v>
                </c:pt>
                <c:pt idx="1270">
                  <c:v>105.83333333333167</c:v>
                </c:pt>
                <c:pt idx="1271">
                  <c:v>105.91666666666504</c:v>
                </c:pt>
                <c:pt idx="1272">
                  <c:v>105.99999999999837</c:v>
                </c:pt>
                <c:pt idx="1273">
                  <c:v>106.08333333333165</c:v>
                </c:pt>
                <c:pt idx="1274">
                  <c:v>106.16666666666498</c:v>
                </c:pt>
                <c:pt idx="1275">
                  <c:v>106.24999999999834</c:v>
                </c:pt>
                <c:pt idx="1276">
                  <c:v>106.33333333333164</c:v>
                </c:pt>
                <c:pt idx="1277">
                  <c:v>106.41666666666499</c:v>
                </c:pt>
                <c:pt idx="1278">
                  <c:v>106.49999999999834</c:v>
                </c:pt>
                <c:pt idx="1279">
                  <c:v>106.58333333333162</c:v>
                </c:pt>
                <c:pt idx="1280">
                  <c:v>106.66666666666497</c:v>
                </c:pt>
                <c:pt idx="1281">
                  <c:v>106.74999999999831</c:v>
                </c:pt>
                <c:pt idx="1282">
                  <c:v>106.83333333333159</c:v>
                </c:pt>
                <c:pt idx="1283">
                  <c:v>106.91666666666497</c:v>
                </c:pt>
                <c:pt idx="1284">
                  <c:v>106.99999999999831</c:v>
                </c:pt>
                <c:pt idx="1285">
                  <c:v>107.08333333333159</c:v>
                </c:pt>
                <c:pt idx="1286">
                  <c:v>107.16666666666494</c:v>
                </c:pt>
                <c:pt idx="1287">
                  <c:v>107.24999999999829</c:v>
                </c:pt>
                <c:pt idx="1288">
                  <c:v>107.33333333333157</c:v>
                </c:pt>
                <c:pt idx="1289">
                  <c:v>107.41666666666492</c:v>
                </c:pt>
                <c:pt idx="1290">
                  <c:v>107.49999999999828</c:v>
                </c:pt>
                <c:pt idx="1291">
                  <c:v>107.58333333333157</c:v>
                </c:pt>
                <c:pt idx="1292">
                  <c:v>107.66666666666491</c:v>
                </c:pt>
                <c:pt idx="1293">
                  <c:v>107.74999999999827</c:v>
                </c:pt>
                <c:pt idx="1294">
                  <c:v>107.83333333333155</c:v>
                </c:pt>
                <c:pt idx="1295">
                  <c:v>107.91666666666491</c:v>
                </c:pt>
                <c:pt idx="1296">
                  <c:v>107.99999999999824</c:v>
                </c:pt>
                <c:pt idx="1297">
                  <c:v>108.08333333333154</c:v>
                </c:pt>
                <c:pt idx="1298">
                  <c:v>108.16666666666488</c:v>
                </c:pt>
                <c:pt idx="1299">
                  <c:v>108.24999999999824</c:v>
                </c:pt>
                <c:pt idx="1300">
                  <c:v>108.33333333333152</c:v>
                </c:pt>
                <c:pt idx="1301">
                  <c:v>108.41666666666488</c:v>
                </c:pt>
                <c:pt idx="1302">
                  <c:v>108.49999999999822</c:v>
                </c:pt>
                <c:pt idx="1303">
                  <c:v>108.5833333333315</c:v>
                </c:pt>
                <c:pt idx="1304">
                  <c:v>108.66666666666485</c:v>
                </c:pt>
                <c:pt idx="1305">
                  <c:v>108.74999999999821</c:v>
                </c:pt>
                <c:pt idx="1306">
                  <c:v>108.8333333333315</c:v>
                </c:pt>
                <c:pt idx="1307">
                  <c:v>108.91666666666485</c:v>
                </c:pt>
                <c:pt idx="1308">
                  <c:v>108.9999999999982</c:v>
                </c:pt>
                <c:pt idx="1309">
                  <c:v>109.08333333333148</c:v>
                </c:pt>
                <c:pt idx="1310">
                  <c:v>109.16666666666481</c:v>
                </c:pt>
                <c:pt idx="1311">
                  <c:v>109.24999999999818</c:v>
                </c:pt>
                <c:pt idx="1312">
                  <c:v>109.33333333333147</c:v>
                </c:pt>
                <c:pt idx="1313">
                  <c:v>109.41666666666482</c:v>
                </c:pt>
                <c:pt idx="1314">
                  <c:v>109.49999999999817</c:v>
                </c:pt>
                <c:pt idx="1315">
                  <c:v>109.58333333333145</c:v>
                </c:pt>
                <c:pt idx="1316">
                  <c:v>109.6666666666648</c:v>
                </c:pt>
                <c:pt idx="1317">
                  <c:v>109.74999999999814</c:v>
                </c:pt>
                <c:pt idx="1318">
                  <c:v>109.83333333333144</c:v>
                </c:pt>
                <c:pt idx="1319">
                  <c:v>109.9166666666648</c:v>
                </c:pt>
                <c:pt idx="1320">
                  <c:v>109.99999999999814</c:v>
                </c:pt>
                <c:pt idx="1321">
                  <c:v>110.08333333333142</c:v>
                </c:pt>
                <c:pt idx="1322">
                  <c:v>110.16666666666477</c:v>
                </c:pt>
                <c:pt idx="1323">
                  <c:v>110.24999999999812</c:v>
                </c:pt>
                <c:pt idx="1324">
                  <c:v>110.3333333333314</c:v>
                </c:pt>
                <c:pt idx="1325">
                  <c:v>110.41666666666477</c:v>
                </c:pt>
                <c:pt idx="1326">
                  <c:v>110.49999999999811</c:v>
                </c:pt>
                <c:pt idx="1327">
                  <c:v>110.5833333333314</c:v>
                </c:pt>
                <c:pt idx="1328">
                  <c:v>110.66666666666474</c:v>
                </c:pt>
                <c:pt idx="1329">
                  <c:v>110.7499999999981</c:v>
                </c:pt>
                <c:pt idx="1330">
                  <c:v>110.83333333333138</c:v>
                </c:pt>
                <c:pt idx="1331">
                  <c:v>110.91666666666472</c:v>
                </c:pt>
                <c:pt idx="1332">
                  <c:v>110.99999999999808</c:v>
                </c:pt>
                <c:pt idx="1333">
                  <c:v>111.08333333333137</c:v>
                </c:pt>
                <c:pt idx="1334">
                  <c:v>111.16666666666471</c:v>
                </c:pt>
                <c:pt idx="1335">
                  <c:v>111.24999999999807</c:v>
                </c:pt>
                <c:pt idx="1336">
                  <c:v>111.33333333333135</c:v>
                </c:pt>
                <c:pt idx="1337">
                  <c:v>111.41666666666471</c:v>
                </c:pt>
                <c:pt idx="1338">
                  <c:v>111.49999999999804</c:v>
                </c:pt>
                <c:pt idx="1339">
                  <c:v>111.58333333333134</c:v>
                </c:pt>
                <c:pt idx="1340">
                  <c:v>111.66666666666468</c:v>
                </c:pt>
                <c:pt idx="1341">
                  <c:v>111.74999999999804</c:v>
                </c:pt>
                <c:pt idx="1342">
                  <c:v>111.83333333333132</c:v>
                </c:pt>
                <c:pt idx="1343">
                  <c:v>111.91666666666468</c:v>
                </c:pt>
                <c:pt idx="1344">
                  <c:v>111.99999999999802</c:v>
                </c:pt>
                <c:pt idx="1345">
                  <c:v>112.0833333333313</c:v>
                </c:pt>
                <c:pt idx="1346">
                  <c:v>112.16666666666465</c:v>
                </c:pt>
                <c:pt idx="1347">
                  <c:v>112.24999999999801</c:v>
                </c:pt>
                <c:pt idx="1348">
                  <c:v>112.3333333333313</c:v>
                </c:pt>
                <c:pt idx="1349">
                  <c:v>112.41666666666465</c:v>
                </c:pt>
                <c:pt idx="1350">
                  <c:v>112.499999999998</c:v>
                </c:pt>
                <c:pt idx="1351">
                  <c:v>112.58333333333128</c:v>
                </c:pt>
                <c:pt idx="1352">
                  <c:v>112.66666666666463</c:v>
                </c:pt>
                <c:pt idx="1353">
                  <c:v>112.74999999999798</c:v>
                </c:pt>
                <c:pt idx="1354">
                  <c:v>112.83333333333127</c:v>
                </c:pt>
                <c:pt idx="1355">
                  <c:v>112.91666666666463</c:v>
                </c:pt>
                <c:pt idx="1356">
                  <c:v>112.99999999999797</c:v>
                </c:pt>
                <c:pt idx="1357">
                  <c:v>113.08333333333125</c:v>
                </c:pt>
                <c:pt idx="1358">
                  <c:v>113.1666666666646</c:v>
                </c:pt>
                <c:pt idx="1359">
                  <c:v>113.24999999999795</c:v>
                </c:pt>
                <c:pt idx="1360">
                  <c:v>113.33333333333124</c:v>
                </c:pt>
                <c:pt idx="1361">
                  <c:v>113.4166666666646</c:v>
                </c:pt>
                <c:pt idx="1362">
                  <c:v>113.49999999999794</c:v>
                </c:pt>
                <c:pt idx="1363">
                  <c:v>113.58333333333123</c:v>
                </c:pt>
                <c:pt idx="1364">
                  <c:v>113.66666666666457</c:v>
                </c:pt>
                <c:pt idx="1365">
                  <c:v>113.74999999999793</c:v>
                </c:pt>
                <c:pt idx="1366">
                  <c:v>113.83333333333121</c:v>
                </c:pt>
                <c:pt idx="1367">
                  <c:v>113.91666666666457</c:v>
                </c:pt>
                <c:pt idx="1368">
                  <c:v>113.99999999999791</c:v>
                </c:pt>
                <c:pt idx="1369">
                  <c:v>114.0833333333312</c:v>
                </c:pt>
                <c:pt idx="1370">
                  <c:v>114.16666666666454</c:v>
                </c:pt>
                <c:pt idx="1371">
                  <c:v>114.2499999999979</c:v>
                </c:pt>
                <c:pt idx="1372">
                  <c:v>114.33333333333118</c:v>
                </c:pt>
                <c:pt idx="1373">
                  <c:v>114.41666666666454</c:v>
                </c:pt>
                <c:pt idx="1374">
                  <c:v>114.49999999999788</c:v>
                </c:pt>
                <c:pt idx="1375">
                  <c:v>114.58333333333117</c:v>
                </c:pt>
                <c:pt idx="1376">
                  <c:v>114.66666666666451</c:v>
                </c:pt>
                <c:pt idx="1377">
                  <c:v>114.74999999999787</c:v>
                </c:pt>
                <c:pt idx="1378">
                  <c:v>114.83333333333115</c:v>
                </c:pt>
                <c:pt idx="1379">
                  <c:v>114.91666666666451</c:v>
                </c:pt>
                <c:pt idx="1380">
                  <c:v>114.99999999999785</c:v>
                </c:pt>
                <c:pt idx="1381">
                  <c:v>115.08333333333114</c:v>
                </c:pt>
                <c:pt idx="1382">
                  <c:v>115.16666666666448</c:v>
                </c:pt>
                <c:pt idx="1383">
                  <c:v>115.24999999999784</c:v>
                </c:pt>
                <c:pt idx="1384">
                  <c:v>115.33333333333113</c:v>
                </c:pt>
                <c:pt idx="1385">
                  <c:v>115.41666666666448</c:v>
                </c:pt>
                <c:pt idx="1386">
                  <c:v>115.49999999999783</c:v>
                </c:pt>
                <c:pt idx="1387">
                  <c:v>115.58333333333111</c:v>
                </c:pt>
                <c:pt idx="1388">
                  <c:v>115.66666666666445</c:v>
                </c:pt>
                <c:pt idx="1389">
                  <c:v>115.74999999999781</c:v>
                </c:pt>
                <c:pt idx="1390">
                  <c:v>115.8333333333311</c:v>
                </c:pt>
                <c:pt idx="1391">
                  <c:v>115.91666666666445</c:v>
                </c:pt>
                <c:pt idx="1392">
                  <c:v>115.9999999999978</c:v>
                </c:pt>
                <c:pt idx="1393">
                  <c:v>116.08333333333108</c:v>
                </c:pt>
                <c:pt idx="1394">
                  <c:v>116.16666666666443</c:v>
                </c:pt>
                <c:pt idx="1395">
                  <c:v>116.24999999999778</c:v>
                </c:pt>
                <c:pt idx="1396">
                  <c:v>116.33333333333107</c:v>
                </c:pt>
                <c:pt idx="1397">
                  <c:v>116.41666666666443</c:v>
                </c:pt>
                <c:pt idx="1398">
                  <c:v>116.49999999999777</c:v>
                </c:pt>
                <c:pt idx="1399">
                  <c:v>116.58333333333105</c:v>
                </c:pt>
                <c:pt idx="1400">
                  <c:v>116.6666666666644</c:v>
                </c:pt>
                <c:pt idx="1401">
                  <c:v>116.74999999999775</c:v>
                </c:pt>
                <c:pt idx="1402">
                  <c:v>116.83333333333104</c:v>
                </c:pt>
                <c:pt idx="1403">
                  <c:v>116.9166666666644</c:v>
                </c:pt>
                <c:pt idx="1404">
                  <c:v>116.99999999999774</c:v>
                </c:pt>
                <c:pt idx="1405">
                  <c:v>117.08333333333103</c:v>
                </c:pt>
                <c:pt idx="1406">
                  <c:v>117.16666666666437</c:v>
                </c:pt>
                <c:pt idx="1407">
                  <c:v>117.24999999999773</c:v>
                </c:pt>
                <c:pt idx="1408">
                  <c:v>117.33333333333101</c:v>
                </c:pt>
                <c:pt idx="1409">
                  <c:v>117.41666666666437</c:v>
                </c:pt>
                <c:pt idx="1410">
                  <c:v>117.49999999999771</c:v>
                </c:pt>
                <c:pt idx="1411">
                  <c:v>117.583333333331</c:v>
                </c:pt>
                <c:pt idx="1412">
                  <c:v>117.66666666666434</c:v>
                </c:pt>
                <c:pt idx="1413">
                  <c:v>117.7499999999977</c:v>
                </c:pt>
                <c:pt idx="1414">
                  <c:v>117.83333333333098</c:v>
                </c:pt>
                <c:pt idx="1415">
                  <c:v>117.91666666666434</c:v>
                </c:pt>
                <c:pt idx="1416">
                  <c:v>117.99999999999768</c:v>
                </c:pt>
                <c:pt idx="1417">
                  <c:v>118.08333333333097</c:v>
                </c:pt>
                <c:pt idx="1418">
                  <c:v>118.16666666666431</c:v>
                </c:pt>
                <c:pt idx="1419">
                  <c:v>118.24999999999767</c:v>
                </c:pt>
                <c:pt idx="1420">
                  <c:v>118.33333333333096</c:v>
                </c:pt>
                <c:pt idx="1421">
                  <c:v>118.41666666666431</c:v>
                </c:pt>
                <c:pt idx="1422">
                  <c:v>118.49999999999766</c:v>
                </c:pt>
                <c:pt idx="1423">
                  <c:v>118.58333333333094</c:v>
                </c:pt>
                <c:pt idx="1424">
                  <c:v>118.66666666666428</c:v>
                </c:pt>
                <c:pt idx="1425">
                  <c:v>118.74999999999764</c:v>
                </c:pt>
                <c:pt idx="1426">
                  <c:v>118.83333333333093</c:v>
                </c:pt>
                <c:pt idx="1427">
                  <c:v>118.91666666666428</c:v>
                </c:pt>
                <c:pt idx="1428">
                  <c:v>118.99999999999763</c:v>
                </c:pt>
                <c:pt idx="1429">
                  <c:v>119.08333333333091</c:v>
                </c:pt>
                <c:pt idx="1430">
                  <c:v>119.16666666666426</c:v>
                </c:pt>
                <c:pt idx="1431">
                  <c:v>119.24999999999761</c:v>
                </c:pt>
                <c:pt idx="1432">
                  <c:v>119.3333333333309</c:v>
                </c:pt>
                <c:pt idx="1433">
                  <c:v>119.41666666666426</c:v>
                </c:pt>
                <c:pt idx="1434">
                  <c:v>119.4999999999976</c:v>
                </c:pt>
                <c:pt idx="1435">
                  <c:v>119.58333333333088</c:v>
                </c:pt>
                <c:pt idx="1436">
                  <c:v>119.66666666666423</c:v>
                </c:pt>
                <c:pt idx="1437">
                  <c:v>119.74999999999758</c:v>
                </c:pt>
                <c:pt idx="1438">
                  <c:v>119.83333333333087</c:v>
                </c:pt>
                <c:pt idx="1439">
                  <c:v>119.91666666666423</c:v>
                </c:pt>
                <c:pt idx="1440">
                  <c:v>119.99999999999757</c:v>
                </c:pt>
                <c:pt idx="1441">
                  <c:v>120.08333333333086</c:v>
                </c:pt>
                <c:pt idx="1442">
                  <c:v>120.1666666666642</c:v>
                </c:pt>
                <c:pt idx="1443">
                  <c:v>120.24999999999756</c:v>
                </c:pt>
                <c:pt idx="1444">
                  <c:v>120.33333333333084</c:v>
                </c:pt>
                <c:pt idx="1445">
                  <c:v>120.4166666666642</c:v>
                </c:pt>
                <c:pt idx="1446">
                  <c:v>120.49999999999754</c:v>
                </c:pt>
                <c:pt idx="1447">
                  <c:v>120.58333333333083</c:v>
                </c:pt>
                <c:pt idx="1448">
                  <c:v>120.66666666666417</c:v>
                </c:pt>
                <c:pt idx="1449">
                  <c:v>120.74999999999753</c:v>
                </c:pt>
                <c:pt idx="1450">
                  <c:v>120.83333333333081</c:v>
                </c:pt>
                <c:pt idx="1451">
                  <c:v>120.91666666666417</c:v>
                </c:pt>
                <c:pt idx="1452">
                  <c:v>120.99999999999751</c:v>
                </c:pt>
                <c:pt idx="1453">
                  <c:v>121.0833333333308</c:v>
                </c:pt>
                <c:pt idx="1454">
                  <c:v>121.16666666666414</c:v>
                </c:pt>
                <c:pt idx="1455">
                  <c:v>121.2499999999975</c:v>
                </c:pt>
                <c:pt idx="1456">
                  <c:v>121.33333333333078</c:v>
                </c:pt>
                <c:pt idx="1457">
                  <c:v>121.41666666666414</c:v>
                </c:pt>
                <c:pt idx="1458">
                  <c:v>121.49999999999748</c:v>
                </c:pt>
                <c:pt idx="1459">
                  <c:v>121.58333333333077</c:v>
                </c:pt>
                <c:pt idx="1460">
                  <c:v>121.66666666666411</c:v>
                </c:pt>
                <c:pt idx="1461">
                  <c:v>121.74999999999747</c:v>
                </c:pt>
                <c:pt idx="1462">
                  <c:v>121.83333333333076</c:v>
                </c:pt>
                <c:pt idx="1463">
                  <c:v>121.91666666666411</c:v>
                </c:pt>
                <c:pt idx="1464">
                  <c:v>121.99999999999746</c:v>
                </c:pt>
                <c:pt idx="1465">
                  <c:v>122.08333333333074</c:v>
                </c:pt>
                <c:pt idx="1466">
                  <c:v>122.16666666666409</c:v>
                </c:pt>
                <c:pt idx="1467">
                  <c:v>122.24999999999744</c:v>
                </c:pt>
                <c:pt idx="1468">
                  <c:v>122.33333333333073</c:v>
                </c:pt>
                <c:pt idx="1469">
                  <c:v>122.41666666666409</c:v>
                </c:pt>
                <c:pt idx="1470">
                  <c:v>122.49999999999743</c:v>
                </c:pt>
                <c:pt idx="1471">
                  <c:v>122.58333333333071</c:v>
                </c:pt>
                <c:pt idx="1472">
                  <c:v>122.66666666666406</c:v>
                </c:pt>
                <c:pt idx="1473">
                  <c:v>122.74999999999741</c:v>
                </c:pt>
                <c:pt idx="1474">
                  <c:v>122.8333333333307</c:v>
                </c:pt>
                <c:pt idx="1475">
                  <c:v>122.91666666666406</c:v>
                </c:pt>
                <c:pt idx="1476">
                  <c:v>122.9999999999974</c:v>
                </c:pt>
                <c:pt idx="1477">
                  <c:v>123.08333333333069</c:v>
                </c:pt>
                <c:pt idx="1478">
                  <c:v>123.16666666666403</c:v>
                </c:pt>
                <c:pt idx="1479">
                  <c:v>123.24999999999739</c:v>
                </c:pt>
                <c:pt idx="1480">
                  <c:v>123.33333333333067</c:v>
                </c:pt>
                <c:pt idx="1481">
                  <c:v>123.41666666666403</c:v>
                </c:pt>
                <c:pt idx="1482">
                  <c:v>123.49999999999737</c:v>
                </c:pt>
                <c:pt idx="1483">
                  <c:v>123.58333333333066</c:v>
                </c:pt>
                <c:pt idx="1484">
                  <c:v>123.666666666664</c:v>
                </c:pt>
                <c:pt idx="1485">
                  <c:v>123.74999999999736</c:v>
                </c:pt>
                <c:pt idx="1486">
                  <c:v>123.83333333333064</c:v>
                </c:pt>
                <c:pt idx="1487">
                  <c:v>123.916666666664</c:v>
                </c:pt>
                <c:pt idx="1488">
                  <c:v>123.99999999999734</c:v>
                </c:pt>
                <c:pt idx="1489">
                  <c:v>124.08333333333063</c:v>
                </c:pt>
                <c:pt idx="1490">
                  <c:v>124.16666666666397</c:v>
                </c:pt>
                <c:pt idx="1491">
                  <c:v>124.24999999999733</c:v>
                </c:pt>
                <c:pt idx="1492">
                  <c:v>124.33333333333061</c:v>
                </c:pt>
                <c:pt idx="1493">
                  <c:v>124.41666666666397</c:v>
                </c:pt>
                <c:pt idx="1494">
                  <c:v>124.49999999999731</c:v>
                </c:pt>
                <c:pt idx="1495">
                  <c:v>124.5833333333306</c:v>
                </c:pt>
                <c:pt idx="1496">
                  <c:v>124.66666666666394</c:v>
                </c:pt>
                <c:pt idx="1497">
                  <c:v>124.7499999999973</c:v>
                </c:pt>
                <c:pt idx="1498">
                  <c:v>124.83333333333059</c:v>
                </c:pt>
                <c:pt idx="1499">
                  <c:v>124.91666666666394</c:v>
                </c:pt>
                <c:pt idx="1500">
                  <c:v>124.99999999999729</c:v>
                </c:pt>
                <c:pt idx="1501">
                  <c:v>125.08333333333057</c:v>
                </c:pt>
                <c:pt idx="1502">
                  <c:v>125.16666666666391</c:v>
                </c:pt>
                <c:pt idx="1503">
                  <c:v>125.24999999999727</c:v>
                </c:pt>
                <c:pt idx="1504">
                  <c:v>125.33333333333056</c:v>
                </c:pt>
                <c:pt idx="1505">
                  <c:v>125.41666666666391</c:v>
                </c:pt>
                <c:pt idx="1506">
                  <c:v>125.49999999999726</c:v>
                </c:pt>
                <c:pt idx="1507">
                  <c:v>125.58333333333054</c:v>
                </c:pt>
                <c:pt idx="1508">
                  <c:v>125.66666666666389</c:v>
                </c:pt>
                <c:pt idx="1509">
                  <c:v>125.74999999999724</c:v>
                </c:pt>
                <c:pt idx="1510">
                  <c:v>125.83333333333053</c:v>
                </c:pt>
                <c:pt idx="1511">
                  <c:v>125.91666666666389</c:v>
                </c:pt>
                <c:pt idx="1512">
                  <c:v>125.99999999999723</c:v>
                </c:pt>
                <c:pt idx="1513">
                  <c:v>126.08333333333051</c:v>
                </c:pt>
                <c:pt idx="1514">
                  <c:v>126.16666666666386</c:v>
                </c:pt>
                <c:pt idx="1515">
                  <c:v>126.24999999999721</c:v>
                </c:pt>
                <c:pt idx="1516">
                  <c:v>126.3333333333305</c:v>
                </c:pt>
                <c:pt idx="1517">
                  <c:v>126.41666666666386</c:v>
                </c:pt>
                <c:pt idx="1518">
                  <c:v>126.4999999999972</c:v>
                </c:pt>
                <c:pt idx="1519">
                  <c:v>126.58333333333049</c:v>
                </c:pt>
                <c:pt idx="1520">
                  <c:v>126.66666666666383</c:v>
                </c:pt>
                <c:pt idx="1521">
                  <c:v>126.74999999999719</c:v>
                </c:pt>
                <c:pt idx="1522">
                  <c:v>126.83333333333047</c:v>
                </c:pt>
                <c:pt idx="1523">
                  <c:v>126.91666666666383</c:v>
                </c:pt>
                <c:pt idx="1524">
                  <c:v>126.99999999999717</c:v>
                </c:pt>
                <c:pt idx="1525">
                  <c:v>127.08333333333046</c:v>
                </c:pt>
                <c:pt idx="1526">
                  <c:v>127.1666666666638</c:v>
                </c:pt>
                <c:pt idx="1527">
                  <c:v>127.24999999999716</c:v>
                </c:pt>
                <c:pt idx="1528">
                  <c:v>127.33333333333044</c:v>
                </c:pt>
                <c:pt idx="1529">
                  <c:v>127.4166666666638</c:v>
                </c:pt>
                <c:pt idx="1530">
                  <c:v>127.49999999999714</c:v>
                </c:pt>
                <c:pt idx="1531">
                  <c:v>127.58333333333043</c:v>
                </c:pt>
                <c:pt idx="1532">
                  <c:v>127.66666666666377</c:v>
                </c:pt>
                <c:pt idx="1533">
                  <c:v>127.74999999999713</c:v>
                </c:pt>
                <c:pt idx="1534">
                  <c:v>127.83333333333042</c:v>
                </c:pt>
                <c:pt idx="1535">
                  <c:v>127.91666666666377</c:v>
                </c:pt>
                <c:pt idx="1536">
                  <c:v>127.99999999999712</c:v>
                </c:pt>
                <c:pt idx="1537">
                  <c:v>128.08333333333044</c:v>
                </c:pt>
                <c:pt idx="1538">
                  <c:v>128.16666666666376</c:v>
                </c:pt>
                <c:pt idx="1539">
                  <c:v>128.24999999999707</c:v>
                </c:pt>
                <c:pt idx="1540">
                  <c:v>128.33333333333044</c:v>
                </c:pt>
                <c:pt idx="1541">
                  <c:v>128.41666666666379</c:v>
                </c:pt>
                <c:pt idx="1542">
                  <c:v>128.49999999999713</c:v>
                </c:pt>
                <c:pt idx="1543">
                  <c:v>128.58333333333047</c:v>
                </c:pt>
                <c:pt idx="1544">
                  <c:v>128.66666666666382</c:v>
                </c:pt>
                <c:pt idx="1545">
                  <c:v>128.74999999999713</c:v>
                </c:pt>
                <c:pt idx="1546">
                  <c:v>128.83333333333053</c:v>
                </c:pt>
                <c:pt idx="1547">
                  <c:v>128.91666666666382</c:v>
                </c:pt>
                <c:pt idx="1548">
                  <c:v>128.99999999999719</c:v>
                </c:pt>
                <c:pt idx="1549">
                  <c:v>129.08333333333056</c:v>
                </c:pt>
                <c:pt idx="1550">
                  <c:v>129.16666666666384</c:v>
                </c:pt>
                <c:pt idx="1551">
                  <c:v>129.24999999999716</c:v>
                </c:pt>
                <c:pt idx="1552">
                  <c:v>129.33333333333059</c:v>
                </c:pt>
                <c:pt idx="1553">
                  <c:v>129.4166666666639</c:v>
                </c:pt>
                <c:pt idx="1554">
                  <c:v>129.49999999999721</c:v>
                </c:pt>
                <c:pt idx="1555">
                  <c:v>129.58333333333061</c:v>
                </c:pt>
                <c:pt idx="1556">
                  <c:v>129.66666666666393</c:v>
                </c:pt>
                <c:pt idx="1557">
                  <c:v>129.74999999999721</c:v>
                </c:pt>
                <c:pt idx="1558">
                  <c:v>129.83333333333061</c:v>
                </c:pt>
                <c:pt idx="1559">
                  <c:v>129.91666666666396</c:v>
                </c:pt>
                <c:pt idx="1560">
                  <c:v>129.9999999999973</c:v>
                </c:pt>
                <c:pt idx="1561">
                  <c:v>130.08333333333064</c:v>
                </c:pt>
                <c:pt idx="1562">
                  <c:v>130.16666666666399</c:v>
                </c:pt>
                <c:pt idx="1563">
                  <c:v>130.2499999999973</c:v>
                </c:pt>
                <c:pt idx="1564">
                  <c:v>130.33333333333067</c:v>
                </c:pt>
                <c:pt idx="1565">
                  <c:v>130.41666666666399</c:v>
                </c:pt>
                <c:pt idx="1566">
                  <c:v>130.49999999999736</c:v>
                </c:pt>
                <c:pt idx="1567">
                  <c:v>130.58333333333073</c:v>
                </c:pt>
                <c:pt idx="1568">
                  <c:v>130.66666666666401</c:v>
                </c:pt>
                <c:pt idx="1569">
                  <c:v>130.74999999999736</c:v>
                </c:pt>
                <c:pt idx="1570">
                  <c:v>130.83333333333076</c:v>
                </c:pt>
                <c:pt idx="1571">
                  <c:v>130.91666666666404</c:v>
                </c:pt>
                <c:pt idx="1572">
                  <c:v>130.99999999999739</c:v>
                </c:pt>
                <c:pt idx="1573">
                  <c:v>131.08333333333078</c:v>
                </c:pt>
                <c:pt idx="1574">
                  <c:v>131.1666666666641</c:v>
                </c:pt>
                <c:pt idx="1575">
                  <c:v>131.24999999999739</c:v>
                </c:pt>
                <c:pt idx="1576">
                  <c:v>131.33333333333081</c:v>
                </c:pt>
                <c:pt idx="1577">
                  <c:v>131.41666666666413</c:v>
                </c:pt>
                <c:pt idx="1578">
                  <c:v>131.49999999999744</c:v>
                </c:pt>
                <c:pt idx="1579">
                  <c:v>131.58333333333081</c:v>
                </c:pt>
                <c:pt idx="1580">
                  <c:v>131.66666666666416</c:v>
                </c:pt>
                <c:pt idx="1581">
                  <c:v>131.74999999999747</c:v>
                </c:pt>
                <c:pt idx="1582">
                  <c:v>131.83333333333084</c:v>
                </c:pt>
                <c:pt idx="1583">
                  <c:v>131.91666666666418</c:v>
                </c:pt>
                <c:pt idx="1584">
                  <c:v>131.99999999999753</c:v>
                </c:pt>
                <c:pt idx="1585">
                  <c:v>132.08333333333087</c:v>
                </c:pt>
                <c:pt idx="1586">
                  <c:v>132.16666666666418</c:v>
                </c:pt>
                <c:pt idx="1587">
                  <c:v>132.24999999999753</c:v>
                </c:pt>
                <c:pt idx="1588">
                  <c:v>132.33333333333093</c:v>
                </c:pt>
                <c:pt idx="1589">
                  <c:v>132.41666666666421</c:v>
                </c:pt>
                <c:pt idx="1590">
                  <c:v>132.49999999999758</c:v>
                </c:pt>
                <c:pt idx="1591">
                  <c:v>132.58333333333096</c:v>
                </c:pt>
                <c:pt idx="1592">
                  <c:v>132.66666666666424</c:v>
                </c:pt>
                <c:pt idx="1593">
                  <c:v>132.74999999999756</c:v>
                </c:pt>
                <c:pt idx="1594">
                  <c:v>132.83333333333098</c:v>
                </c:pt>
                <c:pt idx="1595">
                  <c:v>132.9166666666643</c:v>
                </c:pt>
                <c:pt idx="1596">
                  <c:v>132.99999999999761</c:v>
                </c:pt>
                <c:pt idx="1597">
                  <c:v>133.08333333333101</c:v>
                </c:pt>
                <c:pt idx="1598">
                  <c:v>133.16666666666433</c:v>
                </c:pt>
                <c:pt idx="1599">
                  <c:v>133.24999999999761</c:v>
                </c:pt>
                <c:pt idx="1600">
                  <c:v>133.33333333333101</c:v>
                </c:pt>
                <c:pt idx="1601">
                  <c:v>133.41666666666436</c:v>
                </c:pt>
                <c:pt idx="1602">
                  <c:v>133.4999999999977</c:v>
                </c:pt>
                <c:pt idx="1603">
                  <c:v>133.58333333333104</c:v>
                </c:pt>
                <c:pt idx="1604">
                  <c:v>133.66666666666438</c:v>
                </c:pt>
                <c:pt idx="1605">
                  <c:v>133.7499999999977</c:v>
                </c:pt>
                <c:pt idx="1606">
                  <c:v>133.83333333333107</c:v>
                </c:pt>
                <c:pt idx="1607">
                  <c:v>133.91666666666438</c:v>
                </c:pt>
                <c:pt idx="1608">
                  <c:v>133.99999999999775</c:v>
                </c:pt>
                <c:pt idx="1609">
                  <c:v>134.08333333333113</c:v>
                </c:pt>
                <c:pt idx="1610">
                  <c:v>134.16666666666441</c:v>
                </c:pt>
                <c:pt idx="1611">
                  <c:v>134.24999999999775</c:v>
                </c:pt>
                <c:pt idx="1612">
                  <c:v>134.33333333333115</c:v>
                </c:pt>
                <c:pt idx="1613">
                  <c:v>134.41666666666444</c:v>
                </c:pt>
                <c:pt idx="1614">
                  <c:v>134.49999999999778</c:v>
                </c:pt>
                <c:pt idx="1615">
                  <c:v>134.58333333333118</c:v>
                </c:pt>
                <c:pt idx="1616">
                  <c:v>134.6666666666645</c:v>
                </c:pt>
                <c:pt idx="1617">
                  <c:v>134.74999999999778</c:v>
                </c:pt>
                <c:pt idx="1618">
                  <c:v>134.83333333333121</c:v>
                </c:pt>
                <c:pt idx="1619">
                  <c:v>134.91666666666453</c:v>
                </c:pt>
                <c:pt idx="1620">
                  <c:v>134.99999999999784</c:v>
                </c:pt>
                <c:pt idx="1621">
                  <c:v>135.08333333333121</c:v>
                </c:pt>
                <c:pt idx="1622">
                  <c:v>135.16666666666455</c:v>
                </c:pt>
                <c:pt idx="1623">
                  <c:v>135.24999999999787</c:v>
                </c:pt>
                <c:pt idx="1624">
                  <c:v>135.33333333333124</c:v>
                </c:pt>
                <c:pt idx="1625">
                  <c:v>135.41666666666458</c:v>
                </c:pt>
                <c:pt idx="1626">
                  <c:v>135.49999999999793</c:v>
                </c:pt>
                <c:pt idx="1627">
                  <c:v>135.58333333333127</c:v>
                </c:pt>
                <c:pt idx="1628">
                  <c:v>135.66666666666458</c:v>
                </c:pt>
                <c:pt idx="1629">
                  <c:v>135.74999999999793</c:v>
                </c:pt>
                <c:pt idx="1630">
                  <c:v>135.83333333333132</c:v>
                </c:pt>
                <c:pt idx="1631">
                  <c:v>135.91666666666461</c:v>
                </c:pt>
                <c:pt idx="1632">
                  <c:v>135.99999999999798</c:v>
                </c:pt>
                <c:pt idx="1633">
                  <c:v>136.08333333333135</c:v>
                </c:pt>
                <c:pt idx="1634">
                  <c:v>136.16666666666464</c:v>
                </c:pt>
                <c:pt idx="1635">
                  <c:v>136.24999999999795</c:v>
                </c:pt>
                <c:pt idx="1636">
                  <c:v>136.33333333333138</c:v>
                </c:pt>
                <c:pt idx="1637">
                  <c:v>136.4166666666647</c:v>
                </c:pt>
                <c:pt idx="1638">
                  <c:v>136.49999999999801</c:v>
                </c:pt>
                <c:pt idx="1639">
                  <c:v>136.58333333333141</c:v>
                </c:pt>
                <c:pt idx="1640">
                  <c:v>136.66666666666472</c:v>
                </c:pt>
                <c:pt idx="1641">
                  <c:v>136.74999999999801</c:v>
                </c:pt>
                <c:pt idx="1642">
                  <c:v>136.83333333333141</c:v>
                </c:pt>
                <c:pt idx="1643">
                  <c:v>136.91666666666475</c:v>
                </c:pt>
                <c:pt idx="1644">
                  <c:v>136.9999999999981</c:v>
                </c:pt>
                <c:pt idx="1645">
                  <c:v>137.08333333333144</c:v>
                </c:pt>
                <c:pt idx="1646">
                  <c:v>137.16666666666478</c:v>
                </c:pt>
                <c:pt idx="1647">
                  <c:v>137.2499999999981</c:v>
                </c:pt>
                <c:pt idx="1648">
                  <c:v>137.33333333333147</c:v>
                </c:pt>
                <c:pt idx="1649">
                  <c:v>137.41666666666478</c:v>
                </c:pt>
                <c:pt idx="1650">
                  <c:v>137.49999999999815</c:v>
                </c:pt>
                <c:pt idx="1651">
                  <c:v>137.58333333333152</c:v>
                </c:pt>
                <c:pt idx="1652">
                  <c:v>137.66666666666481</c:v>
                </c:pt>
                <c:pt idx="1653">
                  <c:v>137.74999999999815</c:v>
                </c:pt>
                <c:pt idx="1654">
                  <c:v>137.83333333333155</c:v>
                </c:pt>
                <c:pt idx="1655">
                  <c:v>137.91666666666484</c:v>
                </c:pt>
                <c:pt idx="1656">
                  <c:v>137.99999999999818</c:v>
                </c:pt>
                <c:pt idx="1657">
                  <c:v>138.08333333333158</c:v>
                </c:pt>
                <c:pt idx="1658">
                  <c:v>138.1666666666649</c:v>
                </c:pt>
                <c:pt idx="1659">
                  <c:v>138.24999999999818</c:v>
                </c:pt>
                <c:pt idx="1660">
                  <c:v>138.33333333333161</c:v>
                </c:pt>
                <c:pt idx="1661">
                  <c:v>138.41666666666492</c:v>
                </c:pt>
                <c:pt idx="1662">
                  <c:v>138.49999999999824</c:v>
                </c:pt>
                <c:pt idx="1663">
                  <c:v>138.58333333333161</c:v>
                </c:pt>
                <c:pt idx="1664">
                  <c:v>138.66666666666495</c:v>
                </c:pt>
                <c:pt idx="1665">
                  <c:v>138.74999999999824</c:v>
                </c:pt>
                <c:pt idx="1666">
                  <c:v>138.83333333333164</c:v>
                </c:pt>
                <c:pt idx="1667">
                  <c:v>138.91666666666498</c:v>
                </c:pt>
                <c:pt idx="1668">
                  <c:v>138.99999999999832</c:v>
                </c:pt>
                <c:pt idx="1669">
                  <c:v>139.08333333333167</c:v>
                </c:pt>
                <c:pt idx="1670">
                  <c:v>139.16666666666498</c:v>
                </c:pt>
                <c:pt idx="1671">
                  <c:v>139.24999999999832</c:v>
                </c:pt>
                <c:pt idx="1672">
                  <c:v>139.33333333333169</c:v>
                </c:pt>
                <c:pt idx="1673">
                  <c:v>139.41666666666501</c:v>
                </c:pt>
                <c:pt idx="1674">
                  <c:v>139.49999999999838</c:v>
                </c:pt>
                <c:pt idx="1675">
                  <c:v>139.58333333333175</c:v>
                </c:pt>
                <c:pt idx="1676">
                  <c:v>139.66666666666504</c:v>
                </c:pt>
                <c:pt idx="1677">
                  <c:v>139.74999999999835</c:v>
                </c:pt>
                <c:pt idx="1678">
                  <c:v>139.83333333333178</c:v>
                </c:pt>
                <c:pt idx="1679">
                  <c:v>139.91666666666507</c:v>
                </c:pt>
                <c:pt idx="1680">
                  <c:v>139.99999999999841</c:v>
                </c:pt>
                <c:pt idx="1681">
                  <c:v>140.08333333333181</c:v>
                </c:pt>
                <c:pt idx="1682">
                  <c:v>140.16666666666512</c:v>
                </c:pt>
                <c:pt idx="1683">
                  <c:v>140.24999999999841</c:v>
                </c:pt>
                <c:pt idx="1684">
                  <c:v>140.33333333333181</c:v>
                </c:pt>
                <c:pt idx="1685">
                  <c:v>140.41666666666515</c:v>
                </c:pt>
                <c:pt idx="1686">
                  <c:v>140.49999999999847</c:v>
                </c:pt>
                <c:pt idx="1687">
                  <c:v>140.58333333333184</c:v>
                </c:pt>
                <c:pt idx="1688">
                  <c:v>140.66666666666518</c:v>
                </c:pt>
                <c:pt idx="1689">
                  <c:v>140.74999999999849</c:v>
                </c:pt>
                <c:pt idx="1690">
                  <c:v>140.83333333333186</c:v>
                </c:pt>
                <c:pt idx="1691">
                  <c:v>140.91666666666518</c:v>
                </c:pt>
                <c:pt idx="1692">
                  <c:v>140.99999999999855</c:v>
                </c:pt>
                <c:pt idx="1693">
                  <c:v>141.08333333333189</c:v>
                </c:pt>
                <c:pt idx="1694">
                  <c:v>141.16666666666521</c:v>
                </c:pt>
                <c:pt idx="1695">
                  <c:v>141.24999999999855</c:v>
                </c:pt>
                <c:pt idx="1696">
                  <c:v>141.33333333333195</c:v>
                </c:pt>
                <c:pt idx="1697">
                  <c:v>141.41666666666524</c:v>
                </c:pt>
                <c:pt idx="1698">
                  <c:v>141.49999999999858</c:v>
                </c:pt>
                <c:pt idx="1699">
                  <c:v>141.58333333333198</c:v>
                </c:pt>
                <c:pt idx="1700">
                  <c:v>141.66666666666526</c:v>
                </c:pt>
                <c:pt idx="1701">
                  <c:v>141.74999999999858</c:v>
                </c:pt>
                <c:pt idx="1702">
                  <c:v>141.83333333333201</c:v>
                </c:pt>
                <c:pt idx="1703">
                  <c:v>141.91666666666532</c:v>
                </c:pt>
                <c:pt idx="1704">
                  <c:v>141.99999999999864</c:v>
                </c:pt>
                <c:pt idx="1705">
                  <c:v>142.08333333333201</c:v>
                </c:pt>
                <c:pt idx="1706">
                  <c:v>142.16666666666535</c:v>
                </c:pt>
                <c:pt idx="1707">
                  <c:v>142.24999999999864</c:v>
                </c:pt>
                <c:pt idx="1708">
                  <c:v>142.33333333333204</c:v>
                </c:pt>
                <c:pt idx="1709">
                  <c:v>142.41666666666538</c:v>
                </c:pt>
                <c:pt idx="1710">
                  <c:v>142.49999999999872</c:v>
                </c:pt>
                <c:pt idx="1711">
                  <c:v>142.58333333333206</c:v>
                </c:pt>
                <c:pt idx="1712">
                  <c:v>142.66666666666538</c:v>
                </c:pt>
                <c:pt idx="1713">
                  <c:v>142.74999999999872</c:v>
                </c:pt>
                <c:pt idx="1714">
                  <c:v>142.83333333333209</c:v>
                </c:pt>
                <c:pt idx="1715">
                  <c:v>142.91666666666541</c:v>
                </c:pt>
                <c:pt idx="1716">
                  <c:v>142.99999999999878</c:v>
                </c:pt>
                <c:pt idx="1717">
                  <c:v>143.08333333333215</c:v>
                </c:pt>
                <c:pt idx="1718">
                  <c:v>143.16666666666544</c:v>
                </c:pt>
                <c:pt idx="1719">
                  <c:v>143.24999999999875</c:v>
                </c:pt>
                <c:pt idx="1720">
                  <c:v>143.33333333333218</c:v>
                </c:pt>
                <c:pt idx="1721">
                  <c:v>143.41666666666546</c:v>
                </c:pt>
                <c:pt idx="1722">
                  <c:v>143.49999999999881</c:v>
                </c:pt>
                <c:pt idx="1723">
                  <c:v>143.58333333333221</c:v>
                </c:pt>
                <c:pt idx="1724">
                  <c:v>143.66666666666552</c:v>
                </c:pt>
                <c:pt idx="1725">
                  <c:v>143.74999999999881</c:v>
                </c:pt>
                <c:pt idx="1726">
                  <c:v>143.83333333333221</c:v>
                </c:pt>
                <c:pt idx="1727">
                  <c:v>143.91666666666555</c:v>
                </c:pt>
                <c:pt idx="1728">
                  <c:v>143.99999999999886</c:v>
                </c:pt>
                <c:pt idx="1729">
                  <c:v>144.08333333333223</c:v>
                </c:pt>
                <c:pt idx="1730">
                  <c:v>144.16666666666558</c:v>
                </c:pt>
                <c:pt idx="1731">
                  <c:v>144.24999999999889</c:v>
                </c:pt>
                <c:pt idx="1732">
                  <c:v>144.33333333333226</c:v>
                </c:pt>
                <c:pt idx="1733">
                  <c:v>144.41666666666558</c:v>
                </c:pt>
                <c:pt idx="1734">
                  <c:v>144.49999999999895</c:v>
                </c:pt>
                <c:pt idx="1735">
                  <c:v>144.58333333333229</c:v>
                </c:pt>
                <c:pt idx="1736">
                  <c:v>144.66666666666561</c:v>
                </c:pt>
                <c:pt idx="1737">
                  <c:v>144.74999999999895</c:v>
                </c:pt>
                <c:pt idx="1738">
                  <c:v>144.83333333333235</c:v>
                </c:pt>
                <c:pt idx="1739">
                  <c:v>144.91666666666563</c:v>
                </c:pt>
                <c:pt idx="1740">
                  <c:v>144.99999999999901</c:v>
                </c:pt>
                <c:pt idx="1741">
                  <c:v>145.08333333333238</c:v>
                </c:pt>
                <c:pt idx="1742">
                  <c:v>145.16666666666566</c:v>
                </c:pt>
                <c:pt idx="1743">
                  <c:v>145.24999999999901</c:v>
                </c:pt>
                <c:pt idx="1744">
                  <c:v>145.3333333333324</c:v>
                </c:pt>
                <c:pt idx="1745">
                  <c:v>145.41666666666572</c:v>
                </c:pt>
                <c:pt idx="1746">
                  <c:v>145.49999999999906</c:v>
                </c:pt>
                <c:pt idx="1747">
                  <c:v>145.5833333333324</c:v>
                </c:pt>
                <c:pt idx="1748">
                  <c:v>145.66666666666575</c:v>
                </c:pt>
                <c:pt idx="1749">
                  <c:v>145.74999999999906</c:v>
                </c:pt>
                <c:pt idx="1750">
                  <c:v>145.83333333333243</c:v>
                </c:pt>
                <c:pt idx="1751">
                  <c:v>145.91666666666578</c:v>
                </c:pt>
                <c:pt idx="1752">
                  <c:v>145.99999999999915</c:v>
                </c:pt>
                <c:pt idx="1753">
                  <c:v>146.08333333333246</c:v>
                </c:pt>
                <c:pt idx="1754">
                  <c:v>146.16666666666578</c:v>
                </c:pt>
                <c:pt idx="1755">
                  <c:v>146.24999999999915</c:v>
                </c:pt>
                <c:pt idx="1756">
                  <c:v>146.33333333333249</c:v>
                </c:pt>
                <c:pt idx="1757">
                  <c:v>146.4166666666658</c:v>
                </c:pt>
                <c:pt idx="1758">
                  <c:v>146.4999999999992</c:v>
                </c:pt>
                <c:pt idx="1759">
                  <c:v>146.58333333333255</c:v>
                </c:pt>
                <c:pt idx="1760">
                  <c:v>146.66666666666583</c:v>
                </c:pt>
                <c:pt idx="1761">
                  <c:v>146.74999999999918</c:v>
                </c:pt>
                <c:pt idx="1762">
                  <c:v>146.83333333333258</c:v>
                </c:pt>
                <c:pt idx="1763">
                  <c:v>146.91666666666586</c:v>
                </c:pt>
                <c:pt idx="1764">
                  <c:v>146.99999999999923</c:v>
                </c:pt>
                <c:pt idx="1765">
                  <c:v>147.0833333333326</c:v>
                </c:pt>
                <c:pt idx="1766">
                  <c:v>147.16666666666592</c:v>
                </c:pt>
                <c:pt idx="1767">
                  <c:v>147.24999999999923</c:v>
                </c:pt>
                <c:pt idx="1768">
                  <c:v>147.3333333333326</c:v>
                </c:pt>
                <c:pt idx="1769">
                  <c:v>147.41666666666595</c:v>
                </c:pt>
                <c:pt idx="1770">
                  <c:v>147.49999999999929</c:v>
                </c:pt>
                <c:pt idx="1771">
                  <c:v>147.58333333333263</c:v>
                </c:pt>
                <c:pt idx="1772">
                  <c:v>147.66666666666598</c:v>
                </c:pt>
                <c:pt idx="1773">
                  <c:v>147.74999999999932</c:v>
                </c:pt>
                <c:pt idx="1774">
                  <c:v>147.83333333333266</c:v>
                </c:pt>
                <c:pt idx="1775">
                  <c:v>147.91666666666598</c:v>
                </c:pt>
                <c:pt idx="1776">
                  <c:v>147.99999999999937</c:v>
                </c:pt>
                <c:pt idx="1777">
                  <c:v>148.08333333333269</c:v>
                </c:pt>
                <c:pt idx="1778">
                  <c:v>148.166666666666</c:v>
                </c:pt>
                <c:pt idx="1779">
                  <c:v>148.24999999999935</c:v>
                </c:pt>
                <c:pt idx="1780">
                  <c:v>148.33333333333275</c:v>
                </c:pt>
                <c:pt idx="1781">
                  <c:v>148.41666666666603</c:v>
                </c:pt>
                <c:pt idx="1782">
                  <c:v>148.4999999999994</c:v>
                </c:pt>
                <c:pt idx="1783">
                  <c:v>148.58333333333277</c:v>
                </c:pt>
                <c:pt idx="1784">
                  <c:v>148.66666666666606</c:v>
                </c:pt>
                <c:pt idx="1785">
                  <c:v>148.7499999999994</c:v>
                </c:pt>
                <c:pt idx="1786">
                  <c:v>148.83333333333277</c:v>
                </c:pt>
                <c:pt idx="1787">
                  <c:v>148.91666666666612</c:v>
                </c:pt>
                <c:pt idx="1788">
                  <c:v>148.99999999999946</c:v>
                </c:pt>
                <c:pt idx="1789">
                  <c:v>149.0833333333328</c:v>
                </c:pt>
                <c:pt idx="1790">
                  <c:v>149.16666666666615</c:v>
                </c:pt>
                <c:pt idx="1791">
                  <c:v>149.24999999999946</c:v>
                </c:pt>
                <c:pt idx="1792">
                  <c:v>149.33333333333283</c:v>
                </c:pt>
                <c:pt idx="1793">
                  <c:v>149.41666666666615</c:v>
                </c:pt>
                <c:pt idx="1794">
                  <c:v>149.49999999999955</c:v>
                </c:pt>
                <c:pt idx="1795">
                  <c:v>149.58333333333286</c:v>
                </c:pt>
                <c:pt idx="1796">
                  <c:v>149.66666666666617</c:v>
                </c:pt>
                <c:pt idx="1797">
                  <c:v>149.74999999999955</c:v>
                </c:pt>
                <c:pt idx="1798">
                  <c:v>149.83333333333289</c:v>
                </c:pt>
                <c:pt idx="1799">
                  <c:v>149.9166666666662</c:v>
                </c:pt>
                <c:pt idx="1800">
                  <c:v>149.99999999999957</c:v>
                </c:pt>
                <c:pt idx="1801">
                  <c:v>150.08333333333294</c:v>
                </c:pt>
                <c:pt idx="1802">
                  <c:v>150.16666666666623</c:v>
                </c:pt>
                <c:pt idx="1803">
                  <c:v>150.24999999999957</c:v>
                </c:pt>
                <c:pt idx="1804">
                  <c:v>150.33333333333294</c:v>
                </c:pt>
                <c:pt idx="1805">
                  <c:v>150.41666666666626</c:v>
                </c:pt>
                <c:pt idx="1806">
                  <c:v>150.49999999999963</c:v>
                </c:pt>
                <c:pt idx="1807">
                  <c:v>150.58333333333297</c:v>
                </c:pt>
                <c:pt idx="1808">
                  <c:v>150.66666666666632</c:v>
                </c:pt>
                <c:pt idx="1809">
                  <c:v>150.74999999999963</c:v>
                </c:pt>
                <c:pt idx="1810">
                  <c:v>150.83333333333303</c:v>
                </c:pt>
                <c:pt idx="1811">
                  <c:v>150.91666666666632</c:v>
                </c:pt>
                <c:pt idx="1812">
                  <c:v>150.99999999999969</c:v>
                </c:pt>
                <c:pt idx="1813">
                  <c:v>151.08333333333306</c:v>
                </c:pt>
                <c:pt idx="1814">
                  <c:v>151.16666666666634</c:v>
                </c:pt>
                <c:pt idx="1815">
                  <c:v>151.24999999999972</c:v>
                </c:pt>
                <c:pt idx="1816">
                  <c:v>151.33333333333309</c:v>
                </c:pt>
                <c:pt idx="1817">
                  <c:v>151.41666666666637</c:v>
                </c:pt>
                <c:pt idx="1818">
                  <c:v>151.49999999999974</c:v>
                </c:pt>
                <c:pt idx="1819">
                  <c:v>151.58333333333312</c:v>
                </c:pt>
                <c:pt idx="1820">
                  <c:v>151.6666666666664</c:v>
                </c:pt>
                <c:pt idx="1821">
                  <c:v>151.74999999999974</c:v>
                </c:pt>
                <c:pt idx="1822">
                  <c:v>151.83333333333317</c:v>
                </c:pt>
                <c:pt idx="1823">
                  <c:v>151.91666666666643</c:v>
                </c:pt>
                <c:pt idx="1824">
                  <c:v>151.9999999999998</c:v>
                </c:pt>
                <c:pt idx="1825">
                  <c:v>152.08333333333317</c:v>
                </c:pt>
                <c:pt idx="1826">
                  <c:v>152.16666666666646</c:v>
                </c:pt>
                <c:pt idx="1827">
                  <c:v>152.2499999999998</c:v>
                </c:pt>
                <c:pt idx="1828">
                  <c:v>152.3333333333332</c:v>
                </c:pt>
                <c:pt idx="1829">
                  <c:v>152.41666666666652</c:v>
                </c:pt>
                <c:pt idx="1830">
                  <c:v>152.49999999999986</c:v>
                </c:pt>
                <c:pt idx="1831">
                  <c:v>152.58333333333323</c:v>
                </c:pt>
                <c:pt idx="1832">
                  <c:v>152.66666666666652</c:v>
                </c:pt>
                <c:pt idx="1833">
                  <c:v>152.74999999999986</c:v>
                </c:pt>
                <c:pt idx="1834">
                  <c:v>152.83333333333326</c:v>
                </c:pt>
                <c:pt idx="1835">
                  <c:v>152.91666666666654</c:v>
                </c:pt>
                <c:pt idx="1836">
                  <c:v>152.99999999999991</c:v>
                </c:pt>
                <c:pt idx="1837">
                  <c:v>153.08333333333329</c:v>
                </c:pt>
                <c:pt idx="1838">
                  <c:v>153.16666666666657</c:v>
                </c:pt>
                <c:pt idx="1839">
                  <c:v>153.24999999999991</c:v>
                </c:pt>
                <c:pt idx="1840">
                  <c:v>153.33333333333331</c:v>
                </c:pt>
                <c:pt idx="1841">
                  <c:v>153.4166666666666</c:v>
                </c:pt>
                <c:pt idx="1842">
                  <c:v>153.49999999999997</c:v>
                </c:pt>
                <c:pt idx="1843">
                  <c:v>153.58333333333334</c:v>
                </c:pt>
                <c:pt idx="1844">
                  <c:v>153.66666666666663</c:v>
                </c:pt>
                <c:pt idx="1845">
                  <c:v>153.75</c:v>
                </c:pt>
                <c:pt idx="1846">
                  <c:v>153.83333333333337</c:v>
                </c:pt>
                <c:pt idx="1847">
                  <c:v>153.91666666666666</c:v>
                </c:pt>
                <c:pt idx="1848">
                  <c:v>154.00000000000003</c:v>
                </c:pt>
                <c:pt idx="1849">
                  <c:v>154.0833333333334</c:v>
                </c:pt>
                <c:pt idx="1850">
                  <c:v>154.16666666666669</c:v>
                </c:pt>
                <c:pt idx="1851">
                  <c:v>154.25000000000006</c:v>
                </c:pt>
                <c:pt idx="1852">
                  <c:v>154.33333333333343</c:v>
                </c:pt>
                <c:pt idx="1853">
                  <c:v>154.41666666666671</c:v>
                </c:pt>
                <c:pt idx="1854">
                  <c:v>154.50000000000009</c:v>
                </c:pt>
                <c:pt idx="1855">
                  <c:v>154.58333333333346</c:v>
                </c:pt>
                <c:pt idx="1856">
                  <c:v>154.66666666666674</c:v>
                </c:pt>
                <c:pt idx="1857">
                  <c:v>154.75000000000011</c:v>
                </c:pt>
                <c:pt idx="1858">
                  <c:v>154.83333333333348</c:v>
                </c:pt>
                <c:pt idx="1859">
                  <c:v>154.91666666666677</c:v>
                </c:pt>
                <c:pt idx="1860">
                  <c:v>155.00000000000014</c:v>
                </c:pt>
                <c:pt idx="1861">
                  <c:v>155.08333333333351</c:v>
                </c:pt>
                <c:pt idx="1862">
                  <c:v>155.1666666666668</c:v>
                </c:pt>
                <c:pt idx="1863">
                  <c:v>155.25000000000017</c:v>
                </c:pt>
                <c:pt idx="1864">
                  <c:v>155.33333333333354</c:v>
                </c:pt>
                <c:pt idx="1865">
                  <c:v>155.41666666666683</c:v>
                </c:pt>
                <c:pt idx="1866">
                  <c:v>155.5000000000002</c:v>
                </c:pt>
                <c:pt idx="1867">
                  <c:v>155.58333333333357</c:v>
                </c:pt>
                <c:pt idx="1868">
                  <c:v>155.66666666666686</c:v>
                </c:pt>
                <c:pt idx="1869">
                  <c:v>155.75000000000023</c:v>
                </c:pt>
                <c:pt idx="1870">
                  <c:v>155.8333333333336</c:v>
                </c:pt>
                <c:pt idx="1871">
                  <c:v>155.91666666666688</c:v>
                </c:pt>
                <c:pt idx="1872">
                  <c:v>156.00000000000026</c:v>
                </c:pt>
                <c:pt idx="1873">
                  <c:v>156.08333333333363</c:v>
                </c:pt>
                <c:pt idx="1874">
                  <c:v>156.16666666666691</c:v>
                </c:pt>
                <c:pt idx="1875">
                  <c:v>156.25000000000028</c:v>
                </c:pt>
                <c:pt idx="1876">
                  <c:v>156.33333333333366</c:v>
                </c:pt>
                <c:pt idx="1877">
                  <c:v>156.41666666666694</c:v>
                </c:pt>
                <c:pt idx="1878">
                  <c:v>156.50000000000031</c:v>
                </c:pt>
                <c:pt idx="1879">
                  <c:v>156.58333333333368</c:v>
                </c:pt>
                <c:pt idx="1880">
                  <c:v>156.66666666666697</c:v>
                </c:pt>
                <c:pt idx="1881">
                  <c:v>156.75000000000034</c:v>
                </c:pt>
                <c:pt idx="1882">
                  <c:v>156.83333333333371</c:v>
                </c:pt>
                <c:pt idx="1883">
                  <c:v>156.916666666667</c:v>
                </c:pt>
                <c:pt idx="1884">
                  <c:v>157.00000000000037</c:v>
                </c:pt>
                <c:pt idx="1885">
                  <c:v>157.08333333333374</c:v>
                </c:pt>
                <c:pt idx="1886">
                  <c:v>157.16666666666703</c:v>
                </c:pt>
                <c:pt idx="1887">
                  <c:v>157.2500000000004</c:v>
                </c:pt>
                <c:pt idx="1888">
                  <c:v>157.33333333333377</c:v>
                </c:pt>
                <c:pt idx="1889">
                  <c:v>157.41666666666706</c:v>
                </c:pt>
                <c:pt idx="1890">
                  <c:v>157.50000000000043</c:v>
                </c:pt>
                <c:pt idx="1891">
                  <c:v>157.5833333333338</c:v>
                </c:pt>
                <c:pt idx="1892">
                  <c:v>157.66666666666708</c:v>
                </c:pt>
                <c:pt idx="1893">
                  <c:v>157.75000000000045</c:v>
                </c:pt>
                <c:pt idx="1894">
                  <c:v>157.83333333333383</c:v>
                </c:pt>
                <c:pt idx="1895">
                  <c:v>157.91666666666711</c:v>
                </c:pt>
                <c:pt idx="1896">
                  <c:v>158.00000000000048</c:v>
                </c:pt>
                <c:pt idx="1897">
                  <c:v>158.08333333333385</c:v>
                </c:pt>
                <c:pt idx="1898">
                  <c:v>158.16666666666714</c:v>
                </c:pt>
                <c:pt idx="1899">
                  <c:v>158.25000000000051</c:v>
                </c:pt>
                <c:pt idx="1900">
                  <c:v>158.33333333333388</c:v>
                </c:pt>
                <c:pt idx="1901">
                  <c:v>158.41666666666717</c:v>
                </c:pt>
                <c:pt idx="1902">
                  <c:v>158.50000000000054</c:v>
                </c:pt>
                <c:pt idx="1903">
                  <c:v>158.58333333333391</c:v>
                </c:pt>
                <c:pt idx="1904">
                  <c:v>158.6666666666672</c:v>
                </c:pt>
                <c:pt idx="1905">
                  <c:v>158.75000000000057</c:v>
                </c:pt>
                <c:pt idx="1906">
                  <c:v>158.83333333333394</c:v>
                </c:pt>
                <c:pt idx="1907">
                  <c:v>158.91666666666723</c:v>
                </c:pt>
                <c:pt idx="1908">
                  <c:v>159.0000000000006</c:v>
                </c:pt>
                <c:pt idx="1909">
                  <c:v>159.08333333333397</c:v>
                </c:pt>
                <c:pt idx="1910">
                  <c:v>159.16666666666725</c:v>
                </c:pt>
                <c:pt idx="1911">
                  <c:v>159.25000000000063</c:v>
                </c:pt>
                <c:pt idx="1912">
                  <c:v>159.333333333334</c:v>
                </c:pt>
                <c:pt idx="1913">
                  <c:v>159.41666666666728</c:v>
                </c:pt>
                <c:pt idx="1914">
                  <c:v>159.50000000000065</c:v>
                </c:pt>
                <c:pt idx="1915">
                  <c:v>159.58333333333402</c:v>
                </c:pt>
                <c:pt idx="1916">
                  <c:v>159.66666666666731</c:v>
                </c:pt>
                <c:pt idx="1917">
                  <c:v>159.75000000000068</c:v>
                </c:pt>
                <c:pt idx="1918">
                  <c:v>159.83333333333405</c:v>
                </c:pt>
                <c:pt idx="1919">
                  <c:v>159.91666666666734</c:v>
                </c:pt>
                <c:pt idx="1920">
                  <c:v>160.00000000000071</c:v>
                </c:pt>
                <c:pt idx="1921">
                  <c:v>160.08333333333408</c:v>
                </c:pt>
                <c:pt idx="1922">
                  <c:v>160.16666666666737</c:v>
                </c:pt>
                <c:pt idx="1923">
                  <c:v>160.25000000000074</c:v>
                </c:pt>
                <c:pt idx="1924">
                  <c:v>160.33333333333411</c:v>
                </c:pt>
                <c:pt idx="1925">
                  <c:v>160.4166666666674</c:v>
                </c:pt>
                <c:pt idx="1926">
                  <c:v>160.50000000000077</c:v>
                </c:pt>
                <c:pt idx="1927">
                  <c:v>160.58333333333414</c:v>
                </c:pt>
                <c:pt idx="1928">
                  <c:v>160.66666666666742</c:v>
                </c:pt>
                <c:pt idx="1929">
                  <c:v>160.7500000000008</c:v>
                </c:pt>
                <c:pt idx="1930">
                  <c:v>160.83333333333417</c:v>
                </c:pt>
                <c:pt idx="1931">
                  <c:v>160.91666666666745</c:v>
                </c:pt>
                <c:pt idx="1932">
                  <c:v>161.00000000000082</c:v>
                </c:pt>
                <c:pt idx="1933">
                  <c:v>161.0833333333342</c:v>
                </c:pt>
                <c:pt idx="1934">
                  <c:v>161.16666666666748</c:v>
                </c:pt>
                <c:pt idx="1935">
                  <c:v>161.25000000000085</c:v>
                </c:pt>
                <c:pt idx="1936">
                  <c:v>161.33333333333422</c:v>
                </c:pt>
                <c:pt idx="1937">
                  <c:v>161.41666666666751</c:v>
                </c:pt>
                <c:pt idx="1938">
                  <c:v>161.50000000000088</c:v>
                </c:pt>
                <c:pt idx="1939">
                  <c:v>161.58333333333425</c:v>
                </c:pt>
                <c:pt idx="1940">
                  <c:v>161.66666666666754</c:v>
                </c:pt>
                <c:pt idx="1941">
                  <c:v>161.75000000000091</c:v>
                </c:pt>
                <c:pt idx="1942">
                  <c:v>161.83333333333428</c:v>
                </c:pt>
                <c:pt idx="1943">
                  <c:v>161.91666666666757</c:v>
                </c:pt>
                <c:pt idx="1944">
                  <c:v>162.00000000000094</c:v>
                </c:pt>
                <c:pt idx="1945">
                  <c:v>162.08333333333431</c:v>
                </c:pt>
                <c:pt idx="1946">
                  <c:v>162.1666666666676</c:v>
                </c:pt>
                <c:pt idx="1947">
                  <c:v>162.25000000000097</c:v>
                </c:pt>
                <c:pt idx="1948">
                  <c:v>162.33333333333434</c:v>
                </c:pt>
                <c:pt idx="1949">
                  <c:v>162.41666666666762</c:v>
                </c:pt>
                <c:pt idx="1950">
                  <c:v>162.50000000000099</c:v>
                </c:pt>
                <c:pt idx="1951">
                  <c:v>162.58333333333437</c:v>
                </c:pt>
                <c:pt idx="1952">
                  <c:v>162.66666666666765</c:v>
                </c:pt>
                <c:pt idx="1953">
                  <c:v>162.75000000000102</c:v>
                </c:pt>
                <c:pt idx="1954">
                  <c:v>162.83333333333439</c:v>
                </c:pt>
                <c:pt idx="1955">
                  <c:v>162.91666666666768</c:v>
                </c:pt>
                <c:pt idx="1956">
                  <c:v>163.00000000000105</c:v>
                </c:pt>
                <c:pt idx="1957">
                  <c:v>163.08333333333442</c:v>
                </c:pt>
                <c:pt idx="1958">
                  <c:v>163.16666666666771</c:v>
                </c:pt>
                <c:pt idx="1959">
                  <c:v>163.25000000000108</c:v>
                </c:pt>
                <c:pt idx="1960">
                  <c:v>163.33333333333445</c:v>
                </c:pt>
                <c:pt idx="1961">
                  <c:v>163.41666666666774</c:v>
                </c:pt>
                <c:pt idx="1962">
                  <c:v>163.50000000000111</c:v>
                </c:pt>
                <c:pt idx="1963">
                  <c:v>163.58333333333448</c:v>
                </c:pt>
                <c:pt idx="1964">
                  <c:v>163.66666666666777</c:v>
                </c:pt>
                <c:pt idx="1965">
                  <c:v>163.75000000000114</c:v>
                </c:pt>
                <c:pt idx="1966">
                  <c:v>163.83333333333451</c:v>
                </c:pt>
                <c:pt idx="1967">
                  <c:v>163.91666666666779</c:v>
                </c:pt>
                <c:pt idx="1968">
                  <c:v>164.00000000000117</c:v>
                </c:pt>
                <c:pt idx="1969">
                  <c:v>164.08333333333454</c:v>
                </c:pt>
                <c:pt idx="1970">
                  <c:v>164.16666666666782</c:v>
                </c:pt>
                <c:pt idx="1971">
                  <c:v>164.25000000000119</c:v>
                </c:pt>
                <c:pt idx="1972">
                  <c:v>164.33333333333456</c:v>
                </c:pt>
                <c:pt idx="1973">
                  <c:v>164.41666666666785</c:v>
                </c:pt>
                <c:pt idx="1974">
                  <c:v>164.50000000000122</c:v>
                </c:pt>
                <c:pt idx="1975">
                  <c:v>164.58333333333459</c:v>
                </c:pt>
                <c:pt idx="1976">
                  <c:v>164.66666666666788</c:v>
                </c:pt>
                <c:pt idx="1977">
                  <c:v>164.75000000000125</c:v>
                </c:pt>
                <c:pt idx="1978">
                  <c:v>164.83333333333462</c:v>
                </c:pt>
                <c:pt idx="1979">
                  <c:v>164.91666666666791</c:v>
                </c:pt>
                <c:pt idx="1980">
                  <c:v>165.00000000000128</c:v>
                </c:pt>
                <c:pt idx="1981">
                  <c:v>165.08333333333465</c:v>
                </c:pt>
                <c:pt idx="1982">
                  <c:v>165.16666666666794</c:v>
                </c:pt>
                <c:pt idx="1983">
                  <c:v>165.25000000000131</c:v>
                </c:pt>
                <c:pt idx="1984">
                  <c:v>165.33333333333468</c:v>
                </c:pt>
                <c:pt idx="1985">
                  <c:v>165.41666666666796</c:v>
                </c:pt>
                <c:pt idx="1986">
                  <c:v>165.50000000000134</c:v>
                </c:pt>
                <c:pt idx="1987">
                  <c:v>165.58333333333471</c:v>
                </c:pt>
                <c:pt idx="1988">
                  <c:v>165.66666666666799</c:v>
                </c:pt>
                <c:pt idx="1989">
                  <c:v>165.75000000000136</c:v>
                </c:pt>
                <c:pt idx="1990">
                  <c:v>165.83333333333474</c:v>
                </c:pt>
                <c:pt idx="1991">
                  <c:v>165.91666666666802</c:v>
                </c:pt>
                <c:pt idx="1992">
                  <c:v>166.00000000000139</c:v>
                </c:pt>
                <c:pt idx="1993">
                  <c:v>166.08333333333476</c:v>
                </c:pt>
                <c:pt idx="1994">
                  <c:v>166.16666666666805</c:v>
                </c:pt>
                <c:pt idx="1995">
                  <c:v>166.25000000000142</c:v>
                </c:pt>
                <c:pt idx="1996">
                  <c:v>166.33333333333479</c:v>
                </c:pt>
                <c:pt idx="1997">
                  <c:v>166.41666666666808</c:v>
                </c:pt>
                <c:pt idx="1998">
                  <c:v>166.50000000000145</c:v>
                </c:pt>
                <c:pt idx="1999">
                  <c:v>166.58333333333482</c:v>
                </c:pt>
                <c:pt idx="2000">
                  <c:v>166.66666666666811</c:v>
                </c:pt>
                <c:pt idx="2001">
                  <c:v>166.75000000000148</c:v>
                </c:pt>
                <c:pt idx="2002">
                  <c:v>166.83333333333485</c:v>
                </c:pt>
                <c:pt idx="2003">
                  <c:v>166.91666666666814</c:v>
                </c:pt>
                <c:pt idx="2004">
                  <c:v>167.00000000000151</c:v>
                </c:pt>
                <c:pt idx="2005">
                  <c:v>167.08333333333488</c:v>
                </c:pt>
                <c:pt idx="2006">
                  <c:v>167.16666666666816</c:v>
                </c:pt>
                <c:pt idx="2007">
                  <c:v>167.25000000000153</c:v>
                </c:pt>
                <c:pt idx="2008">
                  <c:v>167.33333333333491</c:v>
                </c:pt>
                <c:pt idx="2009">
                  <c:v>167.41666666666819</c:v>
                </c:pt>
                <c:pt idx="2010">
                  <c:v>167.50000000000156</c:v>
                </c:pt>
                <c:pt idx="2011">
                  <c:v>167.58333333333493</c:v>
                </c:pt>
                <c:pt idx="2012">
                  <c:v>167.66666666666822</c:v>
                </c:pt>
                <c:pt idx="2013">
                  <c:v>167.75000000000159</c:v>
                </c:pt>
                <c:pt idx="2014">
                  <c:v>167.83333333333496</c:v>
                </c:pt>
                <c:pt idx="2015">
                  <c:v>167.91666666666825</c:v>
                </c:pt>
                <c:pt idx="2016">
                  <c:v>168.00000000000162</c:v>
                </c:pt>
                <c:pt idx="2017">
                  <c:v>168.08333333333499</c:v>
                </c:pt>
                <c:pt idx="2018">
                  <c:v>168.16666666666828</c:v>
                </c:pt>
                <c:pt idx="2019">
                  <c:v>168.25000000000165</c:v>
                </c:pt>
                <c:pt idx="2020">
                  <c:v>168.33333333333502</c:v>
                </c:pt>
                <c:pt idx="2021">
                  <c:v>168.41666666666831</c:v>
                </c:pt>
                <c:pt idx="2022">
                  <c:v>168.50000000000168</c:v>
                </c:pt>
                <c:pt idx="2023">
                  <c:v>168.58333333333505</c:v>
                </c:pt>
                <c:pt idx="2024">
                  <c:v>168.66666666666833</c:v>
                </c:pt>
                <c:pt idx="2025">
                  <c:v>168.75000000000171</c:v>
                </c:pt>
                <c:pt idx="2026">
                  <c:v>168.83333333333508</c:v>
                </c:pt>
                <c:pt idx="2027">
                  <c:v>168.91666666666836</c:v>
                </c:pt>
                <c:pt idx="2028">
                  <c:v>169.00000000000173</c:v>
                </c:pt>
                <c:pt idx="2029">
                  <c:v>169.0833333333351</c:v>
                </c:pt>
                <c:pt idx="2030">
                  <c:v>169.16666666666839</c:v>
                </c:pt>
                <c:pt idx="2031">
                  <c:v>169.25000000000176</c:v>
                </c:pt>
                <c:pt idx="2032">
                  <c:v>169.33333333333513</c:v>
                </c:pt>
                <c:pt idx="2033">
                  <c:v>169.41666666666842</c:v>
                </c:pt>
                <c:pt idx="2034">
                  <c:v>169.50000000000179</c:v>
                </c:pt>
                <c:pt idx="2035">
                  <c:v>169.58333333333516</c:v>
                </c:pt>
                <c:pt idx="2036">
                  <c:v>169.66666666666845</c:v>
                </c:pt>
                <c:pt idx="2037">
                  <c:v>169.75000000000182</c:v>
                </c:pt>
                <c:pt idx="2038">
                  <c:v>169.83333333333519</c:v>
                </c:pt>
                <c:pt idx="2039">
                  <c:v>169.91666666666848</c:v>
                </c:pt>
                <c:pt idx="2040">
                  <c:v>170.00000000000185</c:v>
                </c:pt>
                <c:pt idx="2041">
                  <c:v>170.08333333333522</c:v>
                </c:pt>
                <c:pt idx="2042">
                  <c:v>170.1666666666685</c:v>
                </c:pt>
                <c:pt idx="2043">
                  <c:v>170.25000000000188</c:v>
                </c:pt>
                <c:pt idx="2044">
                  <c:v>170.33333333333525</c:v>
                </c:pt>
                <c:pt idx="2045">
                  <c:v>170.41666666666853</c:v>
                </c:pt>
                <c:pt idx="2046">
                  <c:v>170.5000000000019</c:v>
                </c:pt>
                <c:pt idx="2047">
                  <c:v>170.58333333333528</c:v>
                </c:pt>
                <c:pt idx="2048">
                  <c:v>170.66666666666856</c:v>
                </c:pt>
                <c:pt idx="2049">
                  <c:v>170.75000000000193</c:v>
                </c:pt>
                <c:pt idx="2050">
                  <c:v>170.8333333333353</c:v>
                </c:pt>
                <c:pt idx="2051">
                  <c:v>170.91666666666859</c:v>
                </c:pt>
                <c:pt idx="2052">
                  <c:v>171.00000000000196</c:v>
                </c:pt>
                <c:pt idx="2053">
                  <c:v>171.08333333333533</c:v>
                </c:pt>
                <c:pt idx="2054">
                  <c:v>171.16666666666862</c:v>
                </c:pt>
                <c:pt idx="2055">
                  <c:v>171.25000000000199</c:v>
                </c:pt>
                <c:pt idx="2056">
                  <c:v>171.33333333333536</c:v>
                </c:pt>
                <c:pt idx="2057">
                  <c:v>171.41666666666865</c:v>
                </c:pt>
                <c:pt idx="2058">
                  <c:v>171.50000000000202</c:v>
                </c:pt>
                <c:pt idx="2059">
                  <c:v>171.58333333333539</c:v>
                </c:pt>
                <c:pt idx="2060">
                  <c:v>171.66666666666868</c:v>
                </c:pt>
                <c:pt idx="2061">
                  <c:v>171.75000000000205</c:v>
                </c:pt>
                <c:pt idx="2062">
                  <c:v>171.83333333333542</c:v>
                </c:pt>
                <c:pt idx="2063">
                  <c:v>171.9166666666687</c:v>
                </c:pt>
                <c:pt idx="2064">
                  <c:v>172.00000000000205</c:v>
                </c:pt>
                <c:pt idx="2065">
                  <c:v>172.08333333333545</c:v>
                </c:pt>
                <c:pt idx="2066">
                  <c:v>172.16666666666873</c:v>
                </c:pt>
                <c:pt idx="2067">
                  <c:v>172.2500000000021</c:v>
                </c:pt>
                <c:pt idx="2068">
                  <c:v>172.33333333333547</c:v>
                </c:pt>
                <c:pt idx="2069">
                  <c:v>172.41666666666876</c:v>
                </c:pt>
                <c:pt idx="2070">
                  <c:v>172.50000000000213</c:v>
                </c:pt>
                <c:pt idx="2071">
                  <c:v>172.58333333333547</c:v>
                </c:pt>
                <c:pt idx="2072">
                  <c:v>172.66666666666879</c:v>
                </c:pt>
                <c:pt idx="2073">
                  <c:v>172.75000000000216</c:v>
                </c:pt>
                <c:pt idx="2074">
                  <c:v>172.83333333333553</c:v>
                </c:pt>
                <c:pt idx="2075">
                  <c:v>172.91666666666882</c:v>
                </c:pt>
                <c:pt idx="2076">
                  <c:v>173.00000000000219</c:v>
                </c:pt>
                <c:pt idx="2077">
                  <c:v>173.08333333333556</c:v>
                </c:pt>
                <c:pt idx="2078">
                  <c:v>173.16666666666882</c:v>
                </c:pt>
                <c:pt idx="2079">
                  <c:v>173.25000000000222</c:v>
                </c:pt>
                <c:pt idx="2080">
                  <c:v>173.33333333333559</c:v>
                </c:pt>
                <c:pt idx="2081">
                  <c:v>173.41666666666887</c:v>
                </c:pt>
                <c:pt idx="2082">
                  <c:v>173.50000000000225</c:v>
                </c:pt>
                <c:pt idx="2083">
                  <c:v>173.58333333333562</c:v>
                </c:pt>
                <c:pt idx="2084">
                  <c:v>173.6666666666689</c:v>
                </c:pt>
                <c:pt idx="2085">
                  <c:v>173.75000000000225</c:v>
                </c:pt>
                <c:pt idx="2086">
                  <c:v>173.83333333333564</c:v>
                </c:pt>
                <c:pt idx="2087">
                  <c:v>173.91666666666893</c:v>
                </c:pt>
                <c:pt idx="2088">
                  <c:v>174.0000000000023</c:v>
                </c:pt>
                <c:pt idx="2089">
                  <c:v>174.08333333333564</c:v>
                </c:pt>
                <c:pt idx="2090">
                  <c:v>174.16666666666896</c:v>
                </c:pt>
                <c:pt idx="2091">
                  <c:v>174.25000000000233</c:v>
                </c:pt>
                <c:pt idx="2092">
                  <c:v>174.33333333333567</c:v>
                </c:pt>
                <c:pt idx="2093">
                  <c:v>174.41666666666902</c:v>
                </c:pt>
                <c:pt idx="2094">
                  <c:v>174.50000000000236</c:v>
                </c:pt>
                <c:pt idx="2095">
                  <c:v>174.58333333333573</c:v>
                </c:pt>
                <c:pt idx="2096">
                  <c:v>174.66666666666902</c:v>
                </c:pt>
                <c:pt idx="2097">
                  <c:v>174.75000000000239</c:v>
                </c:pt>
                <c:pt idx="2098">
                  <c:v>174.83333333333576</c:v>
                </c:pt>
                <c:pt idx="2099">
                  <c:v>174.91666666666904</c:v>
                </c:pt>
                <c:pt idx="2100">
                  <c:v>175.00000000000242</c:v>
                </c:pt>
                <c:pt idx="2101">
                  <c:v>175.08333333333579</c:v>
                </c:pt>
                <c:pt idx="2102">
                  <c:v>175.1666666666691</c:v>
                </c:pt>
                <c:pt idx="2103">
                  <c:v>175.25000000000242</c:v>
                </c:pt>
                <c:pt idx="2104">
                  <c:v>175.33333333333582</c:v>
                </c:pt>
                <c:pt idx="2105">
                  <c:v>175.41666666666913</c:v>
                </c:pt>
                <c:pt idx="2106">
                  <c:v>175.50000000000244</c:v>
                </c:pt>
                <c:pt idx="2107">
                  <c:v>175.58333333333584</c:v>
                </c:pt>
                <c:pt idx="2108">
                  <c:v>175.66666666666916</c:v>
                </c:pt>
                <c:pt idx="2109">
                  <c:v>175.7500000000025</c:v>
                </c:pt>
                <c:pt idx="2110">
                  <c:v>175.83333333333584</c:v>
                </c:pt>
                <c:pt idx="2111">
                  <c:v>175.91666666666919</c:v>
                </c:pt>
                <c:pt idx="2112">
                  <c:v>176.00000000000253</c:v>
                </c:pt>
                <c:pt idx="2113">
                  <c:v>176.08333333333587</c:v>
                </c:pt>
                <c:pt idx="2114">
                  <c:v>176.16666666666922</c:v>
                </c:pt>
                <c:pt idx="2115">
                  <c:v>176.25000000000256</c:v>
                </c:pt>
                <c:pt idx="2116">
                  <c:v>176.33333333333593</c:v>
                </c:pt>
                <c:pt idx="2117">
                  <c:v>176.41666666666922</c:v>
                </c:pt>
                <c:pt idx="2118">
                  <c:v>176.50000000000259</c:v>
                </c:pt>
                <c:pt idx="2119">
                  <c:v>176.58333333333596</c:v>
                </c:pt>
                <c:pt idx="2120">
                  <c:v>176.66666666666924</c:v>
                </c:pt>
                <c:pt idx="2121">
                  <c:v>176.75000000000259</c:v>
                </c:pt>
                <c:pt idx="2122">
                  <c:v>176.83333333333599</c:v>
                </c:pt>
                <c:pt idx="2123">
                  <c:v>176.9166666666693</c:v>
                </c:pt>
                <c:pt idx="2124">
                  <c:v>177.00000000000261</c:v>
                </c:pt>
                <c:pt idx="2125">
                  <c:v>177.08333333333601</c:v>
                </c:pt>
                <c:pt idx="2126">
                  <c:v>177.16666666666933</c:v>
                </c:pt>
                <c:pt idx="2127">
                  <c:v>177.25000000000264</c:v>
                </c:pt>
                <c:pt idx="2128">
                  <c:v>177.33333333333601</c:v>
                </c:pt>
                <c:pt idx="2129">
                  <c:v>177.41666666666936</c:v>
                </c:pt>
                <c:pt idx="2130">
                  <c:v>177.5000000000027</c:v>
                </c:pt>
                <c:pt idx="2131">
                  <c:v>177.58333333333604</c:v>
                </c:pt>
              </c:numCache>
            </c:numRef>
          </c:xVal>
          <c:yVal>
            <c:numRef>
              <c:f>'Ryan Thacher'!$C$1:$C$2132</c:f>
              <c:numCache>
                <c:formatCode>General</c:formatCode>
                <c:ptCount val="2132"/>
                <c:pt idx="0">
                  <c:v>5.1842937000000013E-5</c:v>
                </c:pt>
                <c:pt idx="1">
                  <c:v>1.9293564000000003E-5</c:v>
                </c:pt>
                <c:pt idx="2">
                  <c:v>2.6848634700000007E-5</c:v>
                </c:pt>
                <c:pt idx="3">
                  <c:v>1.1950674000000003E-5</c:v>
                </c:pt>
                <c:pt idx="4">
                  <c:v>1.8728816900000004E-5</c:v>
                </c:pt>
                <c:pt idx="5">
                  <c:v>1.23743021E-5</c:v>
                </c:pt>
                <c:pt idx="6">
                  <c:v>1.3786478100000006E-5</c:v>
                </c:pt>
                <c:pt idx="7">
                  <c:v>9.3383405300000037E-6</c:v>
                </c:pt>
                <c:pt idx="8">
                  <c:v>2.9178385400000007E-5</c:v>
                </c:pt>
                <c:pt idx="9">
                  <c:v>2.9319724500000004E-5</c:v>
                </c:pt>
                <c:pt idx="10">
                  <c:v>2.1835667200000011E-5</c:v>
                </c:pt>
                <c:pt idx="11">
                  <c:v>2.2471012900000013E-5</c:v>
                </c:pt>
                <c:pt idx="12">
                  <c:v>1.6257798100000005E-5</c:v>
                </c:pt>
                <c:pt idx="13">
                  <c:v>1.8304945100000003E-5</c:v>
                </c:pt>
                <c:pt idx="14">
                  <c:v>2.6001458500000008E-5</c:v>
                </c:pt>
                <c:pt idx="15">
                  <c:v>3.5461958800000012E-5</c:v>
                </c:pt>
                <c:pt idx="16">
                  <c:v>2.9319910000000008E-5</c:v>
                </c:pt>
                <c:pt idx="17">
                  <c:v>2.1341045800000007E-5</c:v>
                </c:pt>
                <c:pt idx="18">
                  <c:v>2.1058858700000006E-5</c:v>
                </c:pt>
                <c:pt idx="19">
                  <c:v>2.3035629100000004E-5</c:v>
                </c:pt>
                <c:pt idx="20">
                  <c:v>2.1976888100000005E-5</c:v>
                </c:pt>
                <c:pt idx="21">
                  <c:v>3.6097812000000012E-5</c:v>
                </c:pt>
                <c:pt idx="22">
                  <c:v>3.0308336100000006E-5</c:v>
                </c:pt>
                <c:pt idx="23">
                  <c:v>1.9152461400000007E-5</c:v>
                </c:pt>
                <c:pt idx="24">
                  <c:v>2.9813525500000008E-5</c:v>
                </c:pt>
                <c:pt idx="25">
                  <c:v>2.3741849900000006E-5</c:v>
                </c:pt>
                <c:pt idx="26">
                  <c:v>1.9152523200000006E-5</c:v>
                </c:pt>
                <c:pt idx="27">
                  <c:v>1.6681520700000009E-5</c:v>
                </c:pt>
                <c:pt idx="28">
                  <c:v>3.3697248000000011E-5</c:v>
                </c:pt>
                <c:pt idx="29">
                  <c:v>2.7342643100000007E-5</c:v>
                </c:pt>
                <c:pt idx="30">
                  <c:v>1.5833999000000002E-5</c:v>
                </c:pt>
                <c:pt idx="31">
                  <c:v>2.6142501200000002E-5</c:v>
                </c:pt>
                <c:pt idx="32">
                  <c:v>2.7413036200000008E-5</c:v>
                </c:pt>
                <c:pt idx="33">
                  <c:v>2.5436649600000007E-5</c:v>
                </c:pt>
                <c:pt idx="34">
                  <c:v>2.1341273200000008E-5</c:v>
                </c:pt>
                <c:pt idx="35">
                  <c:v>1.4068919000000002E-5</c:v>
                </c:pt>
                <c:pt idx="36">
                  <c:v>2.6424948400000006E-5</c:v>
                </c:pt>
                <c:pt idx="37">
                  <c:v>3.1931816900000013E-5</c:v>
                </c:pt>
                <c:pt idx="38">
                  <c:v>1.6610749300000006E-5</c:v>
                </c:pt>
                <c:pt idx="39">
                  <c:v>2.9037275500000014E-5</c:v>
                </c:pt>
                <c:pt idx="40">
                  <c:v>1.3080372800000004E-5</c:v>
                </c:pt>
                <c:pt idx="41">
                  <c:v>3.6733330500000023E-5</c:v>
                </c:pt>
                <c:pt idx="42">
                  <c:v>2.5083378200000011E-5</c:v>
                </c:pt>
                <c:pt idx="43">
                  <c:v>3.0873106900000009E-5</c:v>
                </c:pt>
                <c:pt idx="44">
                  <c:v>1.9999664800000005E-5</c:v>
                </c:pt>
                <c:pt idx="45">
                  <c:v>1.5127841800000003E-5</c:v>
                </c:pt>
                <c:pt idx="46">
                  <c:v>2.1482386700000006E-5</c:v>
                </c:pt>
                <c:pt idx="47">
                  <c:v>3.969810130000001E-5</c:v>
                </c:pt>
                <c:pt idx="48">
                  <c:v>2.5083531000000006E-5</c:v>
                </c:pt>
                <c:pt idx="49">
                  <c:v>3.1084982800000008E-5</c:v>
                </c:pt>
                <c:pt idx="50">
                  <c:v>1.9999952200000004E-5</c:v>
                </c:pt>
                <c:pt idx="51">
                  <c:v>2.4659701000000007E-5</c:v>
                </c:pt>
                <c:pt idx="52">
                  <c:v>3.5673936500000014E-5</c:v>
                </c:pt>
                <c:pt idx="53">
                  <c:v>1.6681213300000003E-5</c:v>
                </c:pt>
                <c:pt idx="54">
                  <c:v>2.4236083800000003E-5</c:v>
                </c:pt>
                <c:pt idx="55">
                  <c:v>2.2188642100000006E-5</c:v>
                </c:pt>
                <c:pt idx="56">
                  <c:v>2.8049198600000007E-5</c:v>
                </c:pt>
                <c:pt idx="57">
                  <c:v>1.7952257600000003E-5</c:v>
                </c:pt>
                <c:pt idx="58">
                  <c:v>2.9460874400000007E-5</c:v>
                </c:pt>
                <c:pt idx="59">
                  <c:v>3.3203319600000016E-5</c:v>
                </c:pt>
                <c:pt idx="60">
                  <c:v>1.5834046300000002E-5</c:v>
                </c:pt>
                <c:pt idx="61">
                  <c:v>3.6662626400000008E-5</c:v>
                </c:pt>
                <c:pt idx="62">
                  <c:v>3.2638381500000009E-5</c:v>
                </c:pt>
                <c:pt idx="63">
                  <c:v>1.3786324400000004E-5</c:v>
                </c:pt>
                <c:pt idx="64">
                  <c:v>1.5622255900000003E-5</c:v>
                </c:pt>
                <c:pt idx="65">
                  <c:v>3.5886310800000016E-5</c:v>
                </c:pt>
                <c:pt idx="66">
                  <c:v>2.1411626200000005E-5</c:v>
                </c:pt>
                <c:pt idx="67">
                  <c:v>1.5622321400000005E-5</c:v>
                </c:pt>
                <c:pt idx="68">
                  <c:v>3.3556261800000002E-5</c:v>
                </c:pt>
                <c:pt idx="69">
                  <c:v>1.8658271100000003E-5</c:v>
                </c:pt>
                <c:pt idx="70">
                  <c:v>2.0705980200000003E-5</c:v>
                </c:pt>
                <c:pt idx="71">
                  <c:v>3.3344276700000008E-5</c:v>
                </c:pt>
                <c:pt idx="72">
                  <c:v>2.0988312800000006E-5</c:v>
                </c:pt>
                <c:pt idx="73">
                  <c:v>2.6989866500000009E-5</c:v>
                </c:pt>
                <c:pt idx="74">
                  <c:v>2.0776207700000007E-5</c:v>
                </c:pt>
                <c:pt idx="75">
                  <c:v>2.3318385500000004E-5</c:v>
                </c:pt>
                <c:pt idx="76">
                  <c:v>2.6848518200000008E-5</c:v>
                </c:pt>
                <c:pt idx="77">
                  <c:v>3.4403714400000016E-5</c:v>
                </c:pt>
                <c:pt idx="78">
                  <c:v>1.9858722200000007E-5</c:v>
                </c:pt>
                <c:pt idx="79">
                  <c:v>1.5481129600000006E-5</c:v>
                </c:pt>
                <c:pt idx="80">
                  <c:v>3.475634370000001E-5</c:v>
                </c:pt>
                <c:pt idx="81">
                  <c:v>2.2612050100000005E-5</c:v>
                </c:pt>
                <c:pt idx="82">
                  <c:v>2.0070534400000007E-5</c:v>
                </c:pt>
                <c:pt idx="83">
                  <c:v>1.8940740100000004E-5</c:v>
                </c:pt>
                <c:pt idx="84">
                  <c:v>3.5321103500000016E-5</c:v>
                </c:pt>
                <c:pt idx="85">
                  <c:v>2.1906202200000006E-5</c:v>
                </c:pt>
                <c:pt idx="86">
                  <c:v>2.3035980100000005E-5</c:v>
                </c:pt>
                <c:pt idx="87">
                  <c:v>1.9787998100000004E-5</c:v>
                </c:pt>
                <c:pt idx="88">
                  <c:v>3.2779284100000008E-5</c:v>
                </c:pt>
                <c:pt idx="89">
                  <c:v>3.906356870000001E-5</c:v>
                </c:pt>
                <c:pt idx="90">
                  <c:v>3.5674198400000006E-5</c:v>
                </c:pt>
                <c:pt idx="91">
                  <c:v>2.4589373400000012E-5</c:v>
                </c:pt>
                <c:pt idx="92">
                  <c:v>2.9037271800000011E-5</c:v>
                </c:pt>
                <c:pt idx="93">
                  <c:v>1.8446364300000007E-5</c:v>
                </c:pt>
                <c:pt idx="94">
                  <c:v>1.7528635000000003E-5</c:v>
                </c:pt>
                <c:pt idx="95">
                  <c:v>2.6071904400000011E-5</c:v>
                </c:pt>
                <c:pt idx="96">
                  <c:v>2.7978150700000007E-5</c:v>
                </c:pt>
                <c:pt idx="97">
                  <c:v>2.3600570800000003E-5</c:v>
                </c:pt>
                <c:pt idx="98">
                  <c:v>2.9884560700000007E-5</c:v>
                </c:pt>
                <c:pt idx="99">
                  <c:v>2.1976738900000004E-5</c:v>
                </c:pt>
                <c:pt idx="100">
                  <c:v>2.6283807500000015E-5</c:v>
                </c:pt>
                <c:pt idx="101">
                  <c:v>3.1790790700000008E-5</c:v>
                </c:pt>
                <c:pt idx="102">
                  <c:v>3.426221520000001E-5</c:v>
                </c:pt>
                <c:pt idx="103">
                  <c:v>3.2779666100000006E-5</c:v>
                </c:pt>
                <c:pt idx="104">
                  <c:v>2.5506957200000004E-5</c:v>
                </c:pt>
                <c:pt idx="105">
                  <c:v>1.6751970200000003E-5</c:v>
                </c:pt>
                <c:pt idx="106">
                  <c:v>3.2002593800000005E-5</c:v>
                </c:pt>
                <c:pt idx="107">
                  <c:v>2.23296811E-5</c:v>
                </c:pt>
                <c:pt idx="108">
                  <c:v>2.9955192100000007E-5</c:v>
                </c:pt>
                <c:pt idx="109">
                  <c:v>1.9293780500000008E-5</c:v>
                </c:pt>
                <c:pt idx="110">
                  <c:v>2.6919409700000004E-5</c:v>
                </c:pt>
                <c:pt idx="111">
                  <c:v>3.0590570500000008E-5</c:v>
                </c:pt>
                <c:pt idx="112">
                  <c:v>3.4897686400000005E-5</c:v>
                </c:pt>
                <c:pt idx="113">
                  <c:v>2.4165578000000004E-5</c:v>
                </c:pt>
                <c:pt idx="114">
                  <c:v>3.2214880800000007E-5</c:v>
                </c:pt>
                <c:pt idx="115">
                  <c:v>2.5719156800000002E-5</c:v>
                </c:pt>
                <c:pt idx="116">
                  <c:v>1.7246409700000004E-5</c:v>
                </c:pt>
                <c:pt idx="117">
                  <c:v>1.7528465800000004E-5</c:v>
                </c:pt>
                <c:pt idx="118">
                  <c:v>2.0211658900000005E-5</c:v>
                </c:pt>
                <c:pt idx="119">
                  <c:v>3.1861567500000015E-5</c:v>
                </c:pt>
                <c:pt idx="120">
                  <c:v>3.3555868900000005E-5</c:v>
                </c:pt>
                <c:pt idx="121">
                  <c:v>3.0378905600000008E-5</c:v>
                </c:pt>
                <c:pt idx="122">
                  <c:v>4.0122322400000007E-5</c:v>
                </c:pt>
                <c:pt idx="123">
                  <c:v>2.8048869400000007E-5</c:v>
                </c:pt>
                <c:pt idx="124">
                  <c:v>3.8357484299999998E-5</c:v>
                </c:pt>
                <c:pt idx="125">
                  <c:v>2.0705820100000004E-5</c:v>
                </c:pt>
                <c:pt idx="126">
                  <c:v>3.9134032700000011E-5</c:v>
                </c:pt>
                <c:pt idx="127">
                  <c:v>3.510948590000001E-5</c:v>
                </c:pt>
                <c:pt idx="128">
                  <c:v>2.8966494899999996E-5</c:v>
                </c:pt>
                <c:pt idx="129">
                  <c:v>3.2073105100000015E-5</c:v>
                </c:pt>
                <c:pt idx="130">
                  <c:v>4.0052003900000015E-5</c:v>
                </c:pt>
                <c:pt idx="131">
                  <c:v>2.8613294500000008E-5</c:v>
                </c:pt>
                <c:pt idx="132">
                  <c:v>2.3953813100000005E-5</c:v>
                </c:pt>
                <c:pt idx="133">
                  <c:v>3.2214557000000004E-5</c:v>
                </c:pt>
                <c:pt idx="134">
                  <c:v>2.8190101100000001E-5</c:v>
                </c:pt>
                <c:pt idx="135">
                  <c:v>2.9672706700000009E-5</c:v>
                </c:pt>
                <c:pt idx="136">
                  <c:v>1.9576151300000008E-5</c:v>
                </c:pt>
                <c:pt idx="137">
                  <c:v>4.5276319699999992E-5</c:v>
                </c:pt>
                <c:pt idx="138">
                  <c:v>3.9416536300000005E-5</c:v>
                </c:pt>
                <c:pt idx="139">
                  <c:v>3.6592045900000006E-5</c:v>
                </c:pt>
                <c:pt idx="140">
                  <c:v>4.0193448500000003E-5</c:v>
                </c:pt>
                <c:pt idx="141">
                  <c:v>3.2426316500000014E-5</c:v>
                </c:pt>
                <c:pt idx="142">
                  <c:v>3.9557529800000001E-5</c:v>
                </c:pt>
                <c:pt idx="143">
                  <c:v>2.5436496800000005E-5</c:v>
                </c:pt>
                <c:pt idx="144">
                  <c:v>3.8498150400000007E-5</c:v>
                </c:pt>
                <c:pt idx="145">
                  <c:v>2.607168240000001E-5</c:v>
                </c:pt>
                <c:pt idx="146">
                  <c:v>2.367102750000001E-5</c:v>
                </c:pt>
                <c:pt idx="147">
                  <c:v>3.8215821400000005E-5</c:v>
                </c:pt>
                <c:pt idx="148">
                  <c:v>2.7060352300000006E-5</c:v>
                </c:pt>
                <c:pt idx="149">
                  <c:v>2.6354440700000004E-5</c:v>
                </c:pt>
                <c:pt idx="150">
                  <c:v>4.6124027000000008E-5</c:v>
                </c:pt>
                <c:pt idx="151">
                  <c:v>3.0802653800000007E-5</c:v>
                </c:pt>
                <c:pt idx="152">
                  <c:v>2.776631850000001E-5</c:v>
                </c:pt>
                <c:pt idx="153">
                  <c:v>3.9769027400000005E-5</c:v>
                </c:pt>
                <c:pt idx="154">
                  <c:v>3.9698075900000008E-5</c:v>
                </c:pt>
                <c:pt idx="155">
                  <c:v>3.2496966000000011E-5</c:v>
                </c:pt>
                <c:pt idx="156">
                  <c:v>2.2894009800000006E-5</c:v>
                </c:pt>
                <c:pt idx="157">
                  <c:v>4.3087700799999997E-5</c:v>
                </c:pt>
                <c:pt idx="158">
                  <c:v>4.2593575900000015E-5</c:v>
                </c:pt>
                <c:pt idx="159">
                  <c:v>4.7041052300000003E-5</c:v>
                </c:pt>
                <c:pt idx="160">
                  <c:v>2.6848125300000005E-5</c:v>
                </c:pt>
                <c:pt idx="161">
                  <c:v>4.1675397399999996E-5</c:v>
                </c:pt>
                <c:pt idx="162">
                  <c:v>3.1437582900000007E-5</c:v>
                </c:pt>
                <c:pt idx="163">
                  <c:v>4.5206063100000005E-5</c:v>
                </c:pt>
                <c:pt idx="164">
                  <c:v>4.8241494399999999E-5</c:v>
                </c:pt>
                <c:pt idx="165">
                  <c:v>4.8241323399999991E-5</c:v>
                </c:pt>
                <c:pt idx="166">
                  <c:v>2.6424626400000002E-5</c:v>
                </c:pt>
                <c:pt idx="167">
                  <c:v>2.9460805300000006E-5</c:v>
                </c:pt>
                <c:pt idx="168">
                  <c:v>3.157868920000001E-5</c:v>
                </c:pt>
                <c:pt idx="169">
                  <c:v>3.4191081800000006E-5</c:v>
                </c:pt>
                <c:pt idx="170">
                  <c:v>3.2991152700000014E-5</c:v>
                </c:pt>
                <c:pt idx="171">
                  <c:v>2.727200440000001E-5</c:v>
                </c:pt>
                <c:pt idx="172">
                  <c:v>5.0994967800000005E-5</c:v>
                </c:pt>
                <c:pt idx="173">
                  <c:v>4.2734191100000022E-5</c:v>
                </c:pt>
                <c:pt idx="174">
                  <c:v>3.9415408500000009E-5</c:v>
                </c:pt>
                <c:pt idx="175">
                  <c:v>3.6097008000000012E-5</c:v>
                </c:pt>
                <c:pt idx="176">
                  <c:v>3.3202606600000006E-5</c:v>
                </c:pt>
                <c:pt idx="177">
                  <c:v>4.6264583900000009E-5</c:v>
                </c:pt>
                <c:pt idx="178">
                  <c:v>4.8664915100000008E-5</c:v>
                </c:pt>
                <c:pt idx="179">
                  <c:v>4.1604933400000009E-5</c:v>
                </c:pt>
                <c:pt idx="180">
                  <c:v>3.3554999400000004E-5</c:v>
                </c:pt>
                <c:pt idx="181">
                  <c:v>4.3510779499999997E-5</c:v>
                </c:pt>
                <c:pt idx="182">
                  <c:v>3.3908785600000005E-5</c:v>
                </c:pt>
                <c:pt idx="183">
                  <c:v>3.2637759400000016E-5</c:v>
                </c:pt>
                <c:pt idx="184">
                  <c:v>4.7041565299999993E-5</c:v>
                </c:pt>
                <c:pt idx="185">
                  <c:v>3.1367155300000005E-5</c:v>
                </c:pt>
                <c:pt idx="186">
                  <c:v>4.0616301700000003E-5</c:v>
                </c:pt>
                <c:pt idx="187">
                  <c:v>4.20283432E-5</c:v>
                </c:pt>
                <c:pt idx="188">
                  <c:v>3.7226665900000009E-5</c:v>
                </c:pt>
                <c:pt idx="189">
                  <c:v>4.6123543100000002E-5</c:v>
                </c:pt>
                <c:pt idx="190">
                  <c:v>3.3414799000000001E-5</c:v>
                </c:pt>
                <c:pt idx="191">
                  <c:v>4.4287593500000005E-5</c:v>
                </c:pt>
                <c:pt idx="192">
                  <c:v>4.0475304600000003E-5</c:v>
                </c:pt>
                <c:pt idx="193">
                  <c:v>4.3299514799999992E-5</c:v>
                </c:pt>
                <c:pt idx="194">
                  <c:v>4.2098934500000022E-5</c:v>
                </c:pt>
                <c:pt idx="195">
                  <c:v>5.1066253900000012E-5</c:v>
                </c:pt>
                <c:pt idx="196">
                  <c:v>3.9909999000000006E-5</c:v>
                </c:pt>
                <c:pt idx="197">
                  <c:v>3.2425745300000008E-5</c:v>
                </c:pt>
                <c:pt idx="198">
                  <c:v>4.0545295600000002E-5</c:v>
                </c:pt>
                <c:pt idx="199">
                  <c:v>4.8100635499999999E-5</c:v>
                </c:pt>
                <c:pt idx="200">
                  <c:v>3.8780068300000006E-5</c:v>
                </c:pt>
                <c:pt idx="201">
                  <c:v>4.3369382199999999E-5</c:v>
                </c:pt>
                <c:pt idx="202">
                  <c:v>3.6309036700000007E-5</c:v>
                </c:pt>
                <c:pt idx="203">
                  <c:v>5.0924085400000008E-5</c:v>
                </c:pt>
                <c:pt idx="204">
                  <c:v>2.8895528900000002E-5</c:v>
                </c:pt>
                <c:pt idx="205">
                  <c:v>3.6591132800000017E-5</c:v>
                </c:pt>
                <c:pt idx="206">
                  <c:v>4.9582835300000013E-5</c:v>
                </c:pt>
                <c:pt idx="207">
                  <c:v>3.6874033000000017E-5</c:v>
                </c:pt>
                <c:pt idx="208">
                  <c:v>5.2689527400000005E-5</c:v>
                </c:pt>
                <c:pt idx="209">
                  <c:v>3.5391432900000007E-5</c:v>
                </c:pt>
                <c:pt idx="210">
                  <c:v>4.845327930000001E-5</c:v>
                </c:pt>
                <c:pt idx="211">
                  <c:v>4.5558284900000022E-5</c:v>
                </c:pt>
                <c:pt idx="212">
                  <c:v>3.6662102500000013E-5</c:v>
                </c:pt>
                <c:pt idx="213">
                  <c:v>4.9229900499999999E-5</c:v>
                </c:pt>
                <c:pt idx="214">
                  <c:v>4.7323617800000029E-5</c:v>
                </c:pt>
                <c:pt idx="215">
                  <c:v>3.5532662900000007E-5</c:v>
                </c:pt>
                <c:pt idx="216">
                  <c:v>3.962748090000001E-5</c:v>
                </c:pt>
                <c:pt idx="217">
                  <c:v>5.2901225000000016E-5</c:v>
                </c:pt>
                <c:pt idx="218">
                  <c:v>3.8286048900000008E-5</c:v>
                </c:pt>
                <c:pt idx="219">
                  <c:v>3.6732853900000005E-5</c:v>
                </c:pt>
                <c:pt idx="220">
                  <c:v>3.1155246700000017E-5</c:v>
                </c:pt>
                <c:pt idx="221">
                  <c:v>5.388947470000001E-5</c:v>
                </c:pt>
                <c:pt idx="222">
                  <c:v>3.8639569500000009E-5</c:v>
                </c:pt>
                <c:pt idx="223">
                  <c:v>4.7888886900000015E-5</c:v>
                </c:pt>
                <c:pt idx="224">
                  <c:v>3.8427126100000006E-5</c:v>
                </c:pt>
                <c:pt idx="225">
                  <c:v>5.0924423700000007E-5</c:v>
                </c:pt>
                <c:pt idx="226">
                  <c:v>3.7791658500000016E-5</c:v>
                </c:pt>
                <c:pt idx="227">
                  <c:v>4.0474857100000002E-5</c:v>
                </c:pt>
                <c:pt idx="228">
                  <c:v>4.0192117000000004E-5</c:v>
                </c:pt>
                <c:pt idx="229">
                  <c:v>4.9088805100000009E-5</c:v>
                </c:pt>
                <c:pt idx="230">
                  <c:v>4.1816518200000008E-5</c:v>
                </c:pt>
                <c:pt idx="231">
                  <c:v>3.8074562300000007E-5</c:v>
                </c:pt>
                <c:pt idx="232">
                  <c:v>5.6148739499999998E-5</c:v>
                </c:pt>
                <c:pt idx="233">
                  <c:v>4.8311441800000005E-5</c:v>
                </c:pt>
                <c:pt idx="234">
                  <c:v>4.7182256800000017E-5</c:v>
                </c:pt>
                <c:pt idx="235">
                  <c:v>5.374849570000001E-5</c:v>
                </c:pt>
                <c:pt idx="236">
                  <c:v>4.9724065300000013E-5</c:v>
                </c:pt>
                <c:pt idx="237">
                  <c:v>4.7818120900000022E-5</c:v>
                </c:pt>
                <c:pt idx="238">
                  <c:v>3.6097182600000011E-5</c:v>
                </c:pt>
                <c:pt idx="239">
                  <c:v>4.6193919800000017E-5</c:v>
                </c:pt>
                <c:pt idx="240">
                  <c:v>4.5699922300000008E-5</c:v>
                </c:pt>
                <c:pt idx="241">
                  <c:v>5.297250030000001E-5</c:v>
                </c:pt>
                <c:pt idx="242">
                  <c:v>3.6238758200000011E-5</c:v>
                </c:pt>
                <c:pt idx="243">
                  <c:v>3.3343701900000005E-5</c:v>
                </c:pt>
                <c:pt idx="244">
                  <c:v>3.5250534000000004E-5</c:v>
                </c:pt>
                <c:pt idx="245">
                  <c:v>5.346666880000002E-5</c:v>
                </c:pt>
                <c:pt idx="246">
                  <c:v>4.4640899399999992E-5</c:v>
                </c:pt>
                <c:pt idx="247">
                  <c:v>5.5161639500000016E-5</c:v>
                </c:pt>
                <c:pt idx="248">
                  <c:v>4.937131600000001E-5</c:v>
                </c:pt>
                <c:pt idx="249">
                  <c:v>3.8215777700000013E-5</c:v>
                </c:pt>
                <c:pt idx="250">
                  <c:v>4.2169202100000007E-5</c:v>
                </c:pt>
                <c:pt idx="251">
                  <c:v>4.0616141600000008E-5</c:v>
                </c:pt>
                <c:pt idx="252">
                  <c:v>4.0969134700000008E-5</c:v>
                </c:pt>
                <c:pt idx="253">
                  <c:v>4.5699129299999998E-5</c:v>
                </c:pt>
                <c:pt idx="254">
                  <c:v>5.4454343599999999E-5</c:v>
                </c:pt>
                <c:pt idx="255">
                  <c:v>3.6026958700000006E-5</c:v>
                </c:pt>
                <c:pt idx="256">
                  <c:v>4.9088332200000013E-5</c:v>
                </c:pt>
                <c:pt idx="257">
                  <c:v>3.8921964000000006E-5</c:v>
                </c:pt>
                <c:pt idx="258">
                  <c:v>4.1533559899999997E-5</c:v>
                </c:pt>
                <c:pt idx="259">
                  <c:v>5.0571303299999991E-5</c:v>
                </c:pt>
                <c:pt idx="260">
                  <c:v>5.4878441000000012E-5</c:v>
                </c:pt>
                <c:pt idx="261">
                  <c:v>5.1700859300000008E-5</c:v>
                </c:pt>
                <c:pt idx="262">
                  <c:v>5.8408775700000009E-5</c:v>
                </c:pt>
                <c:pt idx="263">
                  <c:v>4.5629472900000009E-5</c:v>
                </c:pt>
                <c:pt idx="264">
                  <c:v>5.3678111700000002E-5</c:v>
                </c:pt>
                <c:pt idx="265">
                  <c:v>3.6521236300000005E-5</c:v>
                </c:pt>
                <c:pt idx="266">
                  <c:v>4.4076154200000014E-5</c:v>
                </c:pt>
                <c:pt idx="267">
                  <c:v>5.3113268200000014E-5</c:v>
                </c:pt>
                <c:pt idx="268">
                  <c:v>4.8241625299999992E-5</c:v>
                </c:pt>
                <c:pt idx="269">
                  <c:v>4.4358494100000021E-5</c:v>
                </c:pt>
                <c:pt idx="270">
                  <c:v>5.2760449800000004E-5</c:v>
                </c:pt>
                <c:pt idx="271">
                  <c:v>3.4544293200000005E-5</c:v>
                </c:pt>
                <c:pt idx="272">
                  <c:v>4.5206146799999993E-5</c:v>
                </c:pt>
                <c:pt idx="273">
                  <c:v>5.3678813899999998E-5</c:v>
                </c:pt>
                <c:pt idx="274">
                  <c:v>4.4993972600000016E-5</c:v>
                </c:pt>
                <c:pt idx="275">
                  <c:v>3.9204540400000017E-5</c:v>
                </c:pt>
                <c:pt idx="276">
                  <c:v>5.1066323100000004E-5</c:v>
                </c:pt>
                <c:pt idx="277">
                  <c:v>4.2946776400000008E-5</c:v>
                </c:pt>
                <c:pt idx="278">
                  <c:v>5.1136368700000001E-5</c:v>
                </c:pt>
                <c:pt idx="279">
                  <c:v>4.8312638700000021E-5</c:v>
                </c:pt>
                <c:pt idx="280">
                  <c:v>4.2522220600000015E-5</c:v>
                </c:pt>
                <c:pt idx="281">
                  <c:v>5.763236550000001E-5</c:v>
                </c:pt>
                <c:pt idx="282">
                  <c:v>5.3396208400000011E-5</c:v>
                </c:pt>
                <c:pt idx="283">
                  <c:v>3.9204340300000011E-5</c:v>
                </c:pt>
                <c:pt idx="284">
                  <c:v>3.8145623000000006E-5</c:v>
                </c:pt>
                <c:pt idx="285">
                  <c:v>5.0854683600000016E-5</c:v>
                </c:pt>
                <c:pt idx="286">
                  <c:v>4.9160200400000011E-5</c:v>
                </c:pt>
                <c:pt idx="287">
                  <c:v>4.8383117200000004E-5</c:v>
                </c:pt>
                <c:pt idx="288">
                  <c:v>3.9769500300000008E-5</c:v>
                </c:pt>
                <c:pt idx="289">
                  <c:v>5.5373129700000007E-5</c:v>
                </c:pt>
                <c:pt idx="290">
                  <c:v>4.3300089600000009E-5</c:v>
                </c:pt>
                <c:pt idx="291">
                  <c:v>4.3228730600000007E-5</c:v>
                </c:pt>
                <c:pt idx="292">
                  <c:v>5.0924973000000004E-5</c:v>
                </c:pt>
                <c:pt idx="293">
                  <c:v>4.0405353500000001E-5</c:v>
                </c:pt>
                <c:pt idx="294">
                  <c:v>5.0431306599999999E-5</c:v>
                </c:pt>
                <c:pt idx="295">
                  <c:v>5.8479581599999999E-5</c:v>
                </c:pt>
                <c:pt idx="296">
                  <c:v>5.9538397200000021E-5</c:v>
                </c:pt>
                <c:pt idx="297">
                  <c:v>6.1303682700000013E-5</c:v>
                </c:pt>
                <c:pt idx="298">
                  <c:v>3.9769736800000004E-5</c:v>
                </c:pt>
                <c:pt idx="299">
                  <c:v>4.1958210199999998E-5</c:v>
                </c:pt>
                <c:pt idx="300">
                  <c:v>4.3581912900000008E-5</c:v>
                </c:pt>
                <c:pt idx="301">
                  <c:v>3.5038850900000009E-5</c:v>
                </c:pt>
                <c:pt idx="302">
                  <c:v>5.452617550000001E-5</c:v>
                </c:pt>
                <c:pt idx="303">
                  <c:v>4.337030990000001E-5</c:v>
                </c:pt>
                <c:pt idx="304">
                  <c:v>4.4499927800000011E-5</c:v>
                </c:pt>
                <c:pt idx="305">
                  <c:v>5.2195922799999999E-5</c:v>
                </c:pt>
                <c:pt idx="306">
                  <c:v>4.4076565199999998E-5</c:v>
                </c:pt>
                <c:pt idx="307">
                  <c:v>4.8383357400000004E-5</c:v>
                </c:pt>
                <c:pt idx="308">
                  <c:v>4.866519879999999E-5</c:v>
                </c:pt>
                <c:pt idx="309">
                  <c:v>5.5302316500000016E-5</c:v>
                </c:pt>
                <c:pt idx="310">
                  <c:v>4.6123834199999997E-5</c:v>
                </c:pt>
                <c:pt idx="311">
                  <c:v>6.229223070000003E-5</c:v>
                </c:pt>
                <c:pt idx="312">
                  <c:v>6.0385711500000015E-5</c:v>
                </c:pt>
                <c:pt idx="313">
                  <c:v>6.3281084299999997E-5</c:v>
                </c:pt>
                <c:pt idx="314">
                  <c:v>4.132264440000001E-5</c:v>
                </c:pt>
                <c:pt idx="315">
                  <c:v>5.9821024500000013E-5</c:v>
                </c:pt>
                <c:pt idx="316">
                  <c:v>4.7747296800000005E-5</c:v>
                </c:pt>
                <c:pt idx="317">
                  <c:v>5.5937722200000015E-5</c:v>
                </c:pt>
                <c:pt idx="318">
                  <c:v>5.9538662800000022E-5</c:v>
                </c:pt>
                <c:pt idx="319">
                  <c:v>5.1984316099999998E-5</c:v>
                </c:pt>
                <c:pt idx="320">
                  <c:v>5.678509110000002E-5</c:v>
                </c:pt>
                <c:pt idx="321">
                  <c:v>4.9725069400000004E-5</c:v>
                </c:pt>
                <c:pt idx="322">
                  <c:v>6.0244841699999996E-5</c:v>
                </c:pt>
                <c:pt idx="323">
                  <c:v>5.4596403100000018E-5</c:v>
                </c:pt>
                <c:pt idx="324">
                  <c:v>5.9397596500000023E-5</c:v>
                </c:pt>
                <c:pt idx="325">
                  <c:v>6.3140272700000001E-5</c:v>
                </c:pt>
                <c:pt idx="326">
                  <c:v>4.8100842800000006E-5</c:v>
                </c:pt>
                <c:pt idx="327">
                  <c:v>4.7678055100000002E-5</c:v>
                </c:pt>
                <c:pt idx="328">
                  <c:v>5.1420011000000016E-5</c:v>
                </c:pt>
                <c:pt idx="329">
                  <c:v>5.953877550000001E-5</c:v>
                </c:pt>
                <c:pt idx="330">
                  <c:v>5.2972896800000004E-5</c:v>
                </c:pt>
                <c:pt idx="331">
                  <c:v>4.753580290000001E-5</c:v>
                </c:pt>
                <c:pt idx="332">
                  <c:v>5.9327510800000011E-5</c:v>
                </c:pt>
                <c:pt idx="333">
                  <c:v>6.208123520000001E-5</c:v>
                </c:pt>
                <c:pt idx="334">
                  <c:v>4.9089118000000007E-5</c:v>
                </c:pt>
                <c:pt idx="335">
                  <c:v>4.7395227700000012E-5</c:v>
                </c:pt>
                <c:pt idx="336">
                  <c:v>4.6688946900000003E-5</c:v>
                </c:pt>
                <c:pt idx="337">
                  <c:v>5.0289447199999998E-5</c:v>
                </c:pt>
                <c:pt idx="338">
                  <c:v>4.3370480900000011E-5</c:v>
                </c:pt>
                <c:pt idx="339">
                  <c:v>5.9891186500000013E-5</c:v>
                </c:pt>
                <c:pt idx="340">
                  <c:v>5.6079341400000002E-5</c:v>
                </c:pt>
                <c:pt idx="341">
                  <c:v>4.584086490000001E-5</c:v>
                </c:pt>
                <c:pt idx="342">
                  <c:v>7.0553855000000013E-5</c:v>
                </c:pt>
                <c:pt idx="343">
                  <c:v>4.7535864700000003E-5</c:v>
                </c:pt>
                <c:pt idx="344">
                  <c:v>4.8665242499999996E-5</c:v>
                </c:pt>
                <c:pt idx="345">
                  <c:v>5.8550638600000015E-5</c:v>
                </c:pt>
                <c:pt idx="346">
                  <c:v>5.897440500000001E-5</c:v>
                </c:pt>
                <c:pt idx="347">
                  <c:v>4.6264616700000009E-5</c:v>
                </c:pt>
                <c:pt idx="348">
                  <c:v>5.9044399699999999E-5</c:v>
                </c:pt>
                <c:pt idx="349">
                  <c:v>5.650307500000001E-5</c:v>
                </c:pt>
                <c:pt idx="350">
                  <c:v>7.2247974500000011E-5</c:v>
                </c:pt>
                <c:pt idx="351">
                  <c:v>6.8718327400000016E-5</c:v>
                </c:pt>
                <c:pt idx="352">
                  <c:v>6.3351137200000015E-5</c:v>
                </c:pt>
                <c:pt idx="353">
                  <c:v>6.8576329800000015E-5</c:v>
                </c:pt>
                <c:pt idx="354">
                  <c:v>6.0739239400000016E-5</c:v>
                </c:pt>
                <c:pt idx="355">
                  <c:v>4.5982949799999997E-5</c:v>
                </c:pt>
                <c:pt idx="356">
                  <c:v>5.996285470000001E-5</c:v>
                </c:pt>
                <c:pt idx="357">
                  <c:v>5.1207538500000003E-5</c:v>
                </c:pt>
                <c:pt idx="358">
                  <c:v>5.840963420000002E-5</c:v>
                </c:pt>
                <c:pt idx="359">
                  <c:v>5.2761119200000014E-5</c:v>
                </c:pt>
                <c:pt idx="360">
                  <c:v>5.5373962799999998E-5</c:v>
                </c:pt>
                <c:pt idx="361">
                  <c:v>6.3140054400000003E-5</c:v>
                </c:pt>
                <c:pt idx="362">
                  <c:v>5.1983966800000016E-5</c:v>
                </c:pt>
                <c:pt idx="363">
                  <c:v>4.746537520000001E-5</c:v>
                </c:pt>
                <c:pt idx="364">
                  <c:v>5.4878466500000005E-5</c:v>
                </c:pt>
                <c:pt idx="365">
                  <c:v>4.9795689800000011E-5</c:v>
                </c:pt>
                <c:pt idx="366">
                  <c:v>6.6176828100000001E-5</c:v>
                </c:pt>
                <c:pt idx="367">
                  <c:v>5.6714438000000018E-5</c:v>
                </c:pt>
                <c:pt idx="368">
                  <c:v>5.1984468900000007E-5</c:v>
                </c:pt>
                <c:pt idx="369">
                  <c:v>6.6247012000000011E-5</c:v>
                </c:pt>
                <c:pt idx="370">
                  <c:v>5.0854389000000009E-5</c:v>
                </c:pt>
                <c:pt idx="371">
                  <c:v>6.5751839400000016E-5</c:v>
                </c:pt>
                <c:pt idx="372">
                  <c:v>5.2478579200000009E-5</c:v>
                </c:pt>
                <c:pt idx="373">
                  <c:v>6.6316635600000007E-5</c:v>
                </c:pt>
                <c:pt idx="374">
                  <c:v>5.1419618100000006E-5</c:v>
                </c:pt>
                <c:pt idx="375">
                  <c:v>4.8595386000000007E-5</c:v>
                </c:pt>
                <c:pt idx="376">
                  <c:v>6.2787366900000013E-5</c:v>
                </c:pt>
                <c:pt idx="377">
                  <c:v>4.7465371600000005E-5</c:v>
                </c:pt>
                <c:pt idx="378">
                  <c:v>5.050188700000001E-5</c:v>
                </c:pt>
                <c:pt idx="379">
                  <c:v>5.3820709599999999E-5</c:v>
                </c:pt>
                <c:pt idx="380">
                  <c:v>6.5541229599999997E-5</c:v>
                </c:pt>
                <c:pt idx="381">
                  <c:v>5.3184281600000016E-5</c:v>
                </c:pt>
                <c:pt idx="382">
                  <c:v>5.1631410299999997E-5</c:v>
                </c:pt>
                <c:pt idx="383">
                  <c:v>5.5868196800000003E-5</c:v>
                </c:pt>
                <c:pt idx="384">
                  <c:v>5.6997258100000007E-5</c:v>
                </c:pt>
                <c:pt idx="385">
                  <c:v>6.7517648900000028E-5</c:v>
                </c:pt>
                <c:pt idx="386">
                  <c:v>6.0668884500000006E-5</c:v>
                </c:pt>
                <c:pt idx="387">
                  <c:v>6.4905150799999999E-5</c:v>
                </c:pt>
                <c:pt idx="388">
                  <c:v>5.466745280000002E-5</c:v>
                </c:pt>
                <c:pt idx="389">
                  <c:v>6.1869563100000019E-5</c:v>
                </c:pt>
                <c:pt idx="390">
                  <c:v>6.1374616100000009E-5</c:v>
                </c:pt>
                <c:pt idx="391">
                  <c:v>6.659994690000001E-5</c:v>
                </c:pt>
                <c:pt idx="392">
                  <c:v>6.3422696300000029E-5</c:v>
                </c:pt>
                <c:pt idx="393">
                  <c:v>4.8171619699999998E-5</c:v>
                </c:pt>
                <c:pt idx="394">
                  <c:v>6.7234534100000013E-5</c:v>
                </c:pt>
                <c:pt idx="395">
                  <c:v>5.431416870000001E-5</c:v>
                </c:pt>
                <c:pt idx="396">
                  <c:v>6.6105443700000018E-5</c:v>
                </c:pt>
                <c:pt idx="397">
                  <c:v>6.1869286599999999E-5</c:v>
                </c:pt>
                <c:pt idx="398">
                  <c:v>6.2928040299999995E-5</c:v>
                </c:pt>
                <c:pt idx="399">
                  <c:v>7.2813476400000025E-5</c:v>
                </c:pt>
                <c:pt idx="400">
                  <c:v>7.2813432800000031E-5</c:v>
                </c:pt>
                <c:pt idx="401">
                  <c:v>7.6626340200000015E-5</c:v>
                </c:pt>
                <c:pt idx="402">
                  <c:v>6.4339670600000018E-5</c:v>
                </c:pt>
                <c:pt idx="403">
                  <c:v>5.5020074800000021E-5</c:v>
                </c:pt>
                <c:pt idx="404">
                  <c:v>5.9115202000000019E-5</c:v>
                </c:pt>
                <c:pt idx="405">
                  <c:v>5.7279121400000009E-5</c:v>
                </c:pt>
                <c:pt idx="406">
                  <c:v>6.3492785600000032E-5</c:v>
                </c:pt>
                <c:pt idx="407">
                  <c:v>5.6996290400000021E-5</c:v>
                </c:pt>
                <c:pt idx="408">
                  <c:v>6.6811400800000008E-5</c:v>
                </c:pt>
                <c:pt idx="409">
                  <c:v>5.1207585799999992E-5</c:v>
                </c:pt>
                <c:pt idx="410">
                  <c:v>5.6432170800000016E-5</c:v>
                </c:pt>
                <c:pt idx="411">
                  <c:v>7.0200956499999999E-5</c:v>
                </c:pt>
                <c:pt idx="412">
                  <c:v>6.0456706700000004E-5</c:v>
                </c:pt>
                <c:pt idx="413">
                  <c:v>6.1515791500000018E-5</c:v>
                </c:pt>
                <c:pt idx="414">
                  <c:v>6.4481901100000018E-5</c:v>
                </c:pt>
                <c:pt idx="415">
                  <c:v>5.3607862400000001E-5</c:v>
                </c:pt>
                <c:pt idx="416">
                  <c:v>6.6316948500000011E-5</c:v>
                </c:pt>
                <c:pt idx="417">
                  <c:v>5.7915101900000011E-5</c:v>
                </c:pt>
                <c:pt idx="418">
                  <c:v>5.6432047100000005E-5</c:v>
                </c:pt>
                <c:pt idx="419">
                  <c:v>5.9326776000000017E-5</c:v>
                </c:pt>
                <c:pt idx="420">
                  <c:v>7.2318362100000017E-5</c:v>
                </c:pt>
                <c:pt idx="421">
                  <c:v>6.299924280000002E-5</c:v>
                </c:pt>
                <c:pt idx="422">
                  <c:v>5.6431599700000009E-5</c:v>
                </c:pt>
                <c:pt idx="423">
                  <c:v>6.4269370300000018E-5</c:v>
                </c:pt>
                <c:pt idx="424">
                  <c:v>5.0854334400000005E-5</c:v>
                </c:pt>
                <c:pt idx="425">
                  <c:v>4.8877922400000008E-5</c:v>
                </c:pt>
                <c:pt idx="426">
                  <c:v>6.7165361500000017E-5</c:v>
                </c:pt>
                <c:pt idx="427">
                  <c:v>4.3228934400000008E-5</c:v>
                </c:pt>
                <c:pt idx="428">
                  <c:v>4.9301390400000015E-5</c:v>
                </c:pt>
                <c:pt idx="429">
                  <c:v>5.2477720600000005E-5</c:v>
                </c:pt>
                <c:pt idx="430">
                  <c:v>5.586713450000001E-5</c:v>
                </c:pt>
                <c:pt idx="431">
                  <c:v>5.6432170800000016E-5</c:v>
                </c:pt>
                <c:pt idx="432">
                  <c:v>6.405828030000001E-5</c:v>
                </c:pt>
                <c:pt idx="433">
                  <c:v>6.3916093500000009E-5</c:v>
                </c:pt>
                <c:pt idx="434">
                  <c:v>6.1656864999999993E-5</c:v>
                </c:pt>
                <c:pt idx="435">
                  <c:v>6.165704690000002E-5</c:v>
                </c:pt>
                <c:pt idx="436">
                  <c:v>5.9044261400000013E-5</c:v>
                </c:pt>
                <c:pt idx="437">
                  <c:v>6.1586637500000017E-5</c:v>
                </c:pt>
                <c:pt idx="438">
                  <c:v>5.0572063599999998E-5</c:v>
                </c:pt>
                <c:pt idx="439">
                  <c:v>6.0879574400000008E-5</c:v>
                </c:pt>
                <c:pt idx="440">
                  <c:v>5.855042400000002E-5</c:v>
                </c:pt>
                <c:pt idx="441">
                  <c:v>6.1374492400000018E-5</c:v>
                </c:pt>
                <c:pt idx="442">
                  <c:v>6.0033326000000011E-5</c:v>
                </c:pt>
                <c:pt idx="443">
                  <c:v>5.9397632900000035E-5</c:v>
                </c:pt>
                <c:pt idx="444">
                  <c:v>6.822351130000002E-5</c:v>
                </c:pt>
                <c:pt idx="445">
                  <c:v>5.2619299800000023E-5</c:v>
                </c:pt>
                <c:pt idx="446">
                  <c:v>6.0103891900000012E-5</c:v>
                </c:pt>
                <c:pt idx="447">
                  <c:v>6.4763611600000031E-5</c:v>
                </c:pt>
                <c:pt idx="448">
                  <c:v>6.1092097900000027E-5</c:v>
                </c:pt>
                <c:pt idx="449">
                  <c:v>5.1842773200000014E-5</c:v>
                </c:pt>
                <c:pt idx="450">
                  <c:v>5.212520410000001E-5</c:v>
                </c:pt>
                <c:pt idx="451">
                  <c:v>6.5610489399999994E-5</c:v>
                </c:pt>
                <c:pt idx="452">
                  <c:v>6.5257176200000014E-5</c:v>
                </c:pt>
                <c:pt idx="453">
                  <c:v>6.801151900000001E-5</c:v>
                </c:pt>
                <c:pt idx="454">
                  <c:v>6.6669294000000013E-5</c:v>
                </c:pt>
                <c:pt idx="455">
                  <c:v>7.1046342799999999E-5</c:v>
                </c:pt>
                <c:pt idx="456">
                  <c:v>7.8036842800000033E-5</c:v>
                </c:pt>
                <c:pt idx="457">
                  <c:v>7.189460300000003E-5</c:v>
                </c:pt>
                <c:pt idx="458">
                  <c:v>7.6625030500000019E-5</c:v>
                </c:pt>
                <c:pt idx="459">
                  <c:v>6.5540392800000018E-5</c:v>
                </c:pt>
                <c:pt idx="460">
                  <c:v>6.8787230700000028E-5</c:v>
                </c:pt>
                <c:pt idx="461">
                  <c:v>6.5257278000000016E-5</c:v>
                </c:pt>
                <c:pt idx="462">
                  <c:v>6.2432984100000045E-5</c:v>
                </c:pt>
                <c:pt idx="463">
                  <c:v>6.9211710100000013E-5</c:v>
                </c:pt>
                <c:pt idx="464">
                  <c:v>5.8973633700000006E-5</c:v>
                </c:pt>
                <c:pt idx="465">
                  <c:v>7.422379710000003E-5</c:v>
                </c:pt>
                <c:pt idx="466">
                  <c:v>7.7542470500000028E-5</c:v>
                </c:pt>
                <c:pt idx="467">
                  <c:v>7.4012670700000023E-5</c:v>
                </c:pt>
                <c:pt idx="468">
                  <c:v>5.9396978000000028E-5</c:v>
                </c:pt>
                <c:pt idx="469">
                  <c:v>7.2458286000000012E-5</c:v>
                </c:pt>
                <c:pt idx="470">
                  <c:v>6.6033891900000032E-5</c:v>
                </c:pt>
                <c:pt idx="471">
                  <c:v>6.9846239100000007E-5</c:v>
                </c:pt>
                <c:pt idx="472">
                  <c:v>7.1470283699999994E-5</c:v>
                </c:pt>
                <c:pt idx="473">
                  <c:v>6.6739390600000016E-5</c:v>
                </c:pt>
                <c:pt idx="474">
                  <c:v>7.3024151800000017E-5</c:v>
                </c:pt>
                <c:pt idx="475">
                  <c:v>6.2927298100000009E-5</c:v>
                </c:pt>
                <c:pt idx="476">
                  <c:v>6.0031987200000012E-5</c:v>
                </c:pt>
                <c:pt idx="477">
                  <c:v>7.3659000899999998E-5</c:v>
                </c:pt>
                <c:pt idx="478">
                  <c:v>7.3588264100000008E-5</c:v>
                </c:pt>
                <c:pt idx="479">
                  <c:v>7.6342155799999999E-5</c:v>
                </c:pt>
                <c:pt idx="480">
                  <c:v>6.1867700400000011E-5</c:v>
                </c:pt>
                <c:pt idx="481">
                  <c:v>6.4692736500000022E-5</c:v>
                </c:pt>
                <c:pt idx="482">
                  <c:v>6.0949892900000007E-5</c:v>
                </c:pt>
                <c:pt idx="483">
                  <c:v>8.368584530000005E-5</c:v>
                </c:pt>
                <c:pt idx="484">
                  <c:v>7.464797090000001E-5</c:v>
                </c:pt>
                <c:pt idx="485">
                  <c:v>7.5495088800000008E-5</c:v>
                </c:pt>
                <c:pt idx="486">
                  <c:v>6.4268766400000011E-5</c:v>
                </c:pt>
                <c:pt idx="487">
                  <c:v>6.2856292100000027E-5</c:v>
                </c:pt>
                <c:pt idx="488">
                  <c:v>6.1373830200000011E-5</c:v>
                </c:pt>
                <c:pt idx="489">
                  <c:v>6.2785860799999995E-5</c:v>
                </c:pt>
                <c:pt idx="490">
                  <c:v>5.8196528700000016E-5</c:v>
                </c:pt>
                <c:pt idx="491">
                  <c:v>7.4858951800000029E-5</c:v>
                </c:pt>
                <c:pt idx="492">
                  <c:v>6.7093009400000028E-5</c:v>
                </c:pt>
                <c:pt idx="493">
                  <c:v>7.8813442100000034E-5</c:v>
                </c:pt>
                <c:pt idx="494">
                  <c:v>6.1443752200000001E-5</c:v>
                </c:pt>
                <c:pt idx="495">
                  <c:v>5.9114365300000004E-5</c:v>
                </c:pt>
                <c:pt idx="496">
                  <c:v>7.6906719200000009E-5</c:v>
                </c:pt>
                <c:pt idx="497">
                  <c:v>5.904481800000001E-5</c:v>
                </c:pt>
                <c:pt idx="498">
                  <c:v>6.6316082700000012E-5</c:v>
                </c:pt>
                <c:pt idx="499">
                  <c:v>5.9891317500000012E-5</c:v>
                </c:pt>
                <c:pt idx="500">
                  <c:v>6.8645895200000002E-5</c:v>
                </c:pt>
                <c:pt idx="501">
                  <c:v>6.3986110000000015E-5</c:v>
                </c:pt>
                <c:pt idx="502">
                  <c:v>6.4692321800000028E-5</c:v>
                </c:pt>
                <c:pt idx="503">
                  <c:v>7.0904803600000004E-5</c:v>
                </c:pt>
                <c:pt idx="504">
                  <c:v>7.5141855600000006E-5</c:v>
                </c:pt>
                <c:pt idx="505">
                  <c:v>7.6483687700000007E-5</c:v>
                </c:pt>
                <c:pt idx="506">
                  <c:v>7.4647003200000017E-5</c:v>
                </c:pt>
                <c:pt idx="507">
                  <c:v>6.7870387300000013E-5</c:v>
                </c:pt>
                <c:pt idx="508">
                  <c:v>7.3588278600000004E-5</c:v>
                </c:pt>
                <c:pt idx="509">
                  <c:v>7.14707421E-5</c:v>
                </c:pt>
                <c:pt idx="510">
                  <c:v>6.4762702100000033E-5</c:v>
                </c:pt>
                <c:pt idx="511">
                  <c:v>6.5257081599999993E-5</c:v>
                </c:pt>
                <c:pt idx="512">
                  <c:v>6.6527478299999998E-5</c:v>
                </c:pt>
                <c:pt idx="513">
                  <c:v>6.5680244000000009E-5</c:v>
                </c:pt>
                <c:pt idx="514">
                  <c:v>7.4858653500000012E-5</c:v>
                </c:pt>
                <c:pt idx="515">
                  <c:v>6.8222674600000032E-5</c:v>
                </c:pt>
                <c:pt idx="516">
                  <c:v>7.1611408199999995E-5</c:v>
                </c:pt>
                <c:pt idx="517">
                  <c:v>7.5494295700000028E-5</c:v>
                </c:pt>
                <c:pt idx="518">
                  <c:v>6.3986190100000012E-5</c:v>
                </c:pt>
                <c:pt idx="519">
                  <c:v>7.1117392499999994E-5</c:v>
                </c:pt>
                <c:pt idx="520">
                  <c:v>7.9943311000000008E-5</c:v>
                </c:pt>
                <c:pt idx="521">
                  <c:v>6.5539832599999996E-5</c:v>
                </c:pt>
                <c:pt idx="522">
                  <c:v>7.6412499800000011E-5</c:v>
                </c:pt>
                <c:pt idx="523">
                  <c:v>8.3120161400000031E-5</c:v>
                </c:pt>
                <c:pt idx="524">
                  <c:v>7.6484007900000012E-5</c:v>
                </c:pt>
                <c:pt idx="525">
                  <c:v>5.9961683300000021E-5</c:v>
                </c:pt>
                <c:pt idx="526">
                  <c:v>7.0764828700000008E-5</c:v>
                </c:pt>
                <c:pt idx="527">
                  <c:v>6.0244325100000002E-5</c:v>
                </c:pt>
                <c:pt idx="528">
                  <c:v>7.2529306599999996E-5</c:v>
                </c:pt>
                <c:pt idx="529">
                  <c:v>6.8152752600000014E-5</c:v>
                </c:pt>
                <c:pt idx="530">
                  <c:v>7.7329954400000007E-5</c:v>
                </c:pt>
                <c:pt idx="531">
                  <c:v>7.9873221700000032E-5</c:v>
                </c:pt>
                <c:pt idx="532">
                  <c:v>6.1656239300000016E-5</c:v>
                </c:pt>
                <c:pt idx="533">
                  <c:v>6.2433428000000028E-5</c:v>
                </c:pt>
                <c:pt idx="534">
                  <c:v>6.7163127800000028E-5</c:v>
                </c:pt>
                <c:pt idx="535">
                  <c:v>6.6458007500000017E-5</c:v>
                </c:pt>
                <c:pt idx="536">
                  <c:v>7.5353702400000015E-5</c:v>
                </c:pt>
                <c:pt idx="537">
                  <c:v>7.1541733600000013E-5</c:v>
                </c:pt>
                <c:pt idx="538">
                  <c:v>7.6272219300000012E-5</c:v>
                </c:pt>
                <c:pt idx="539">
                  <c:v>7.2953946100000011E-5</c:v>
                </c:pt>
                <c:pt idx="540">
                  <c:v>6.4552041300000015E-5</c:v>
                </c:pt>
                <c:pt idx="541">
                  <c:v>7.7118667800000007E-5</c:v>
                </c:pt>
                <c:pt idx="542">
                  <c:v>6.1514729200000019E-5</c:v>
                </c:pt>
                <c:pt idx="543">
                  <c:v>5.7350323900000013E-5</c:v>
                </c:pt>
                <c:pt idx="544">
                  <c:v>8.050767060000003E-5</c:v>
                </c:pt>
                <c:pt idx="545">
                  <c:v>5.6078395599999991E-5</c:v>
                </c:pt>
                <c:pt idx="546">
                  <c:v>6.2928767900000007E-5</c:v>
                </c:pt>
                <c:pt idx="547">
                  <c:v>5.6360979200000011E-5</c:v>
                </c:pt>
                <c:pt idx="548">
                  <c:v>6.5186723100000012E-5</c:v>
                </c:pt>
                <c:pt idx="549">
                  <c:v>7.5706615500000031E-5</c:v>
                </c:pt>
                <c:pt idx="550">
                  <c:v>6.8717301500000028E-5</c:v>
                </c:pt>
                <c:pt idx="551">
                  <c:v>6.3421568500000007E-5</c:v>
                </c:pt>
                <c:pt idx="552">
                  <c:v>5.8902809499999997E-5</c:v>
                </c:pt>
                <c:pt idx="553">
                  <c:v>6.5187530700000016E-5</c:v>
                </c:pt>
                <c:pt idx="554">
                  <c:v>7.048266710000003E-5</c:v>
                </c:pt>
                <c:pt idx="555">
                  <c:v>6.342218690000001E-5</c:v>
                </c:pt>
                <c:pt idx="556">
                  <c:v>5.3254763800000009E-5</c:v>
                </c:pt>
                <c:pt idx="557">
                  <c:v>7.1964852399999994E-5</c:v>
                </c:pt>
                <c:pt idx="558">
                  <c:v>6.1444960000000016E-5</c:v>
                </c:pt>
                <c:pt idx="559">
                  <c:v>6.9069916200000008E-5</c:v>
                </c:pt>
                <c:pt idx="560">
                  <c:v>6.5822467100000031E-5</c:v>
                </c:pt>
                <c:pt idx="561">
                  <c:v>5.4455504100000017E-5</c:v>
                </c:pt>
                <c:pt idx="562">
                  <c:v>5.5373326200000015E-5</c:v>
                </c:pt>
                <c:pt idx="563">
                  <c:v>7.5143761900000008E-5</c:v>
                </c:pt>
                <c:pt idx="564">
                  <c:v>6.3492239900000047E-5</c:v>
                </c:pt>
                <c:pt idx="565">
                  <c:v>5.8479530699999998E-5</c:v>
                </c:pt>
                <c:pt idx="566">
                  <c:v>6.9494308300000013E-5</c:v>
                </c:pt>
                <c:pt idx="567">
                  <c:v>7.4154188000000016E-5</c:v>
                </c:pt>
                <c:pt idx="568">
                  <c:v>5.9115202000000019E-5</c:v>
                </c:pt>
                <c:pt idx="569">
                  <c:v>6.6387117800000033E-5</c:v>
                </c:pt>
                <c:pt idx="570">
                  <c:v>6.0103979200000005E-5</c:v>
                </c:pt>
                <c:pt idx="571">
                  <c:v>6.5257350799999999E-5</c:v>
                </c:pt>
                <c:pt idx="572">
                  <c:v>6.5611551699999994E-5</c:v>
                </c:pt>
                <c:pt idx="573">
                  <c:v>6.9352980100000029E-5</c:v>
                </c:pt>
                <c:pt idx="574">
                  <c:v>7.719088900000001E-5</c:v>
                </c:pt>
                <c:pt idx="575">
                  <c:v>7.0906309700000008E-5</c:v>
                </c:pt>
                <c:pt idx="576">
                  <c:v>6.815219970000002E-5</c:v>
                </c:pt>
                <c:pt idx="577">
                  <c:v>6.7869790700000033E-5</c:v>
                </c:pt>
                <c:pt idx="578">
                  <c:v>5.883266930000002E-5</c:v>
                </c:pt>
                <c:pt idx="579">
                  <c:v>7.2035487400000009E-5</c:v>
                </c:pt>
                <c:pt idx="580">
                  <c:v>7.9944147699999996E-5</c:v>
                </c:pt>
                <c:pt idx="581">
                  <c:v>5.8550780500000005E-5</c:v>
                </c:pt>
                <c:pt idx="582">
                  <c:v>6.5186846800000016E-5</c:v>
                </c:pt>
                <c:pt idx="583">
                  <c:v>6.469288930000001E-5</c:v>
                </c:pt>
                <c:pt idx="584">
                  <c:v>7.210666810000001E-5</c:v>
                </c:pt>
                <c:pt idx="585">
                  <c:v>6.977730660000002E-5</c:v>
                </c:pt>
                <c:pt idx="586">
                  <c:v>6.6104832499999997E-5</c:v>
                </c:pt>
                <c:pt idx="587">
                  <c:v>6.3563515100000008E-5</c:v>
                </c:pt>
                <c:pt idx="588">
                  <c:v>6.7234810600000019E-5</c:v>
                </c:pt>
                <c:pt idx="589">
                  <c:v>6.8364111900000033E-5</c:v>
                </c:pt>
                <c:pt idx="590">
                  <c:v>5.516095190000002E-5</c:v>
                </c:pt>
                <c:pt idx="591">
                  <c:v>6.9423491400000026E-5</c:v>
                </c:pt>
                <c:pt idx="592">
                  <c:v>6.8082335900000011E-5</c:v>
                </c:pt>
                <c:pt idx="593">
                  <c:v>6.3704399500000015E-5</c:v>
                </c:pt>
                <c:pt idx="594">
                  <c:v>7.4506999200000024E-5</c:v>
                </c:pt>
                <c:pt idx="595">
                  <c:v>7.3589857500000019E-5</c:v>
                </c:pt>
                <c:pt idx="596">
                  <c:v>7.5142626900000031E-5</c:v>
                </c:pt>
                <c:pt idx="597">
                  <c:v>5.7138790000000022E-5</c:v>
                </c:pt>
                <c:pt idx="598">
                  <c:v>5.2407322100000014E-5</c:v>
                </c:pt>
                <c:pt idx="599">
                  <c:v>7.7473174300000033E-5</c:v>
                </c:pt>
                <c:pt idx="600">
                  <c:v>7.6343698300000015E-5</c:v>
                </c:pt>
                <c:pt idx="601">
                  <c:v>7.9450917800000028E-5</c:v>
                </c:pt>
                <c:pt idx="602">
                  <c:v>7.0764828700000008E-5</c:v>
                </c:pt>
                <c:pt idx="603">
                  <c:v>7.4013798400000027E-5</c:v>
                </c:pt>
                <c:pt idx="604">
                  <c:v>8.072033960000003E-5</c:v>
                </c:pt>
                <c:pt idx="605">
                  <c:v>6.8647001200000015E-5</c:v>
                </c:pt>
                <c:pt idx="606">
                  <c:v>7.5566575100000013E-5</c:v>
                </c:pt>
                <c:pt idx="607">
                  <c:v>7.3378149000000002E-5</c:v>
                </c:pt>
                <c:pt idx="608">
                  <c:v>7.2812974400000025E-5</c:v>
                </c:pt>
                <c:pt idx="609">
                  <c:v>6.8717381500000034E-5</c:v>
                </c:pt>
                <c:pt idx="610">
                  <c:v>5.855015120000001E-5</c:v>
                </c:pt>
                <c:pt idx="611">
                  <c:v>7.3165683700000011E-5</c:v>
                </c:pt>
                <c:pt idx="612">
                  <c:v>7.5071468000000014E-5</c:v>
                </c:pt>
                <c:pt idx="613">
                  <c:v>5.3819963800000022E-5</c:v>
                </c:pt>
                <c:pt idx="614">
                  <c:v>7.5425567000000015E-5</c:v>
                </c:pt>
                <c:pt idx="615">
                  <c:v>6.2574821600000017E-5</c:v>
                </c:pt>
                <c:pt idx="616">
                  <c:v>7.5001902599999999E-5</c:v>
                </c:pt>
                <c:pt idx="617">
                  <c:v>7.5849828100000015E-5</c:v>
                </c:pt>
                <c:pt idx="618">
                  <c:v>6.7799424900000024E-5</c:v>
                </c:pt>
                <c:pt idx="619">
                  <c:v>7.5708521800000046E-5</c:v>
                </c:pt>
                <c:pt idx="620">
                  <c:v>7.0129375700000006E-5</c:v>
                </c:pt>
                <c:pt idx="621">
                  <c:v>6.8858535100000019E-5</c:v>
                </c:pt>
                <c:pt idx="622">
                  <c:v>7.1118542100000014E-5</c:v>
                </c:pt>
                <c:pt idx="623">
                  <c:v>5.5937998700000015E-5</c:v>
                </c:pt>
                <c:pt idx="624">
                  <c:v>6.1022197800000005E-5</c:v>
                </c:pt>
                <c:pt idx="625">
                  <c:v>8.3756844100000064E-5</c:v>
                </c:pt>
                <c:pt idx="626">
                  <c:v>6.1374783399999994E-5</c:v>
                </c:pt>
                <c:pt idx="627">
                  <c:v>7.7331395000000016E-5</c:v>
                </c:pt>
                <c:pt idx="628">
                  <c:v>7.2106828200000012E-5</c:v>
                </c:pt>
                <c:pt idx="629">
                  <c:v>6.0385955299999999E-5</c:v>
                </c:pt>
                <c:pt idx="630">
                  <c:v>6.5116742900000012E-5</c:v>
                </c:pt>
                <c:pt idx="631">
                  <c:v>6.6316468300000009E-5</c:v>
                </c:pt>
                <c:pt idx="632">
                  <c:v>6.1516228000000023E-5</c:v>
                </c:pt>
                <c:pt idx="633">
                  <c:v>6.3211096900000016E-5</c:v>
                </c:pt>
                <c:pt idx="634">
                  <c:v>7.7825541700000009E-5</c:v>
                </c:pt>
                <c:pt idx="635">
                  <c:v>5.7420584200000017E-5</c:v>
                </c:pt>
                <c:pt idx="636">
                  <c:v>7.8743956700000011E-5</c:v>
                </c:pt>
                <c:pt idx="637">
                  <c:v>6.2998326000000007E-5</c:v>
                </c:pt>
                <c:pt idx="638">
                  <c:v>7.2883471100000007E-5</c:v>
                </c:pt>
                <c:pt idx="639">
                  <c:v>5.579677960000002E-5</c:v>
                </c:pt>
                <c:pt idx="640">
                  <c:v>6.1869002800000019E-5</c:v>
                </c:pt>
                <c:pt idx="641">
                  <c:v>8.0649631900000011E-5</c:v>
                </c:pt>
                <c:pt idx="642">
                  <c:v>7.175430070000002E-5</c:v>
                </c:pt>
                <c:pt idx="643">
                  <c:v>7.4224866700000003E-5</c:v>
                </c:pt>
                <c:pt idx="644">
                  <c:v>5.8480607500000015E-5</c:v>
                </c:pt>
                <c:pt idx="645">
                  <c:v>7.4860348800000017E-5</c:v>
                </c:pt>
                <c:pt idx="646">
                  <c:v>7.867352540000002E-5</c:v>
                </c:pt>
                <c:pt idx="647">
                  <c:v>7.5566167700000033E-5</c:v>
                </c:pt>
                <c:pt idx="648">
                  <c:v>5.7632671100000027E-5</c:v>
                </c:pt>
                <c:pt idx="649">
                  <c:v>7.3942588600000016E-5</c:v>
                </c:pt>
                <c:pt idx="650">
                  <c:v>7.5778436400000018E-5</c:v>
                </c:pt>
                <c:pt idx="651">
                  <c:v>7.9873178000000033E-5</c:v>
                </c:pt>
                <c:pt idx="652">
                  <c:v>7.3377246700000013E-5</c:v>
                </c:pt>
                <c:pt idx="653">
                  <c:v>6.1868384400000015E-5</c:v>
                </c:pt>
                <c:pt idx="654">
                  <c:v>7.7049364299999998E-5</c:v>
                </c:pt>
                <c:pt idx="655">
                  <c:v>7.5777526900000034E-5</c:v>
                </c:pt>
                <c:pt idx="656">
                  <c:v>8.1709557000000024E-5</c:v>
                </c:pt>
                <c:pt idx="657">
                  <c:v>6.5611064200000018E-5</c:v>
                </c:pt>
                <c:pt idx="658">
                  <c:v>8.0226331200000016E-5</c:v>
                </c:pt>
                <c:pt idx="659">
                  <c:v>7.8814817200000033E-5</c:v>
                </c:pt>
                <c:pt idx="660">
                  <c:v>8.608583450000004E-5</c:v>
                </c:pt>
                <c:pt idx="661">
                  <c:v>8.3473416500000008E-5</c:v>
                </c:pt>
                <c:pt idx="662">
                  <c:v>7.154215559999998E-5</c:v>
                </c:pt>
                <c:pt idx="663">
                  <c:v>6.3280858699999985E-5</c:v>
                </c:pt>
                <c:pt idx="664">
                  <c:v>6.7799730500000028E-5</c:v>
                </c:pt>
                <c:pt idx="665">
                  <c:v>6.723514529999998E-5</c:v>
                </c:pt>
                <c:pt idx="666">
                  <c:v>7.7543023500000014E-5</c:v>
                </c:pt>
                <c:pt idx="667">
                  <c:v>6.808309260000002E-5</c:v>
                </c:pt>
                <c:pt idx="668">
                  <c:v>6.5329011700000016E-5</c:v>
                </c:pt>
                <c:pt idx="669">
                  <c:v>7.3377348599999994E-5</c:v>
                </c:pt>
                <c:pt idx="670">
                  <c:v>7.8814555300000015E-5</c:v>
                </c:pt>
                <c:pt idx="671">
                  <c:v>6.193862650000002E-5</c:v>
                </c:pt>
                <c:pt idx="672">
                  <c:v>7.5213603800000029E-5</c:v>
                </c:pt>
                <c:pt idx="673">
                  <c:v>7.337663560000001E-5</c:v>
                </c:pt>
                <c:pt idx="674">
                  <c:v>8.1286598300000018E-5</c:v>
                </c:pt>
                <c:pt idx="675">
                  <c:v>8.5592480900000028E-5</c:v>
                </c:pt>
                <c:pt idx="676">
                  <c:v>7.26711442E-5</c:v>
                </c:pt>
                <c:pt idx="677">
                  <c:v>7.3660085000000009E-5</c:v>
                </c:pt>
                <c:pt idx="678">
                  <c:v>6.7942070000000013E-5</c:v>
                </c:pt>
                <c:pt idx="679">
                  <c:v>7.0482783500000007E-5</c:v>
                </c:pt>
                <c:pt idx="680">
                  <c:v>8.8699482100000043E-5</c:v>
                </c:pt>
                <c:pt idx="681">
                  <c:v>7.1117821800000029E-5</c:v>
                </c:pt>
                <c:pt idx="682">
                  <c:v>8.1638128900000028E-5</c:v>
                </c:pt>
                <c:pt idx="683">
                  <c:v>8.4956140200000051E-5</c:v>
                </c:pt>
                <c:pt idx="684">
                  <c:v>8.2203405300000022E-5</c:v>
                </c:pt>
                <c:pt idx="685">
                  <c:v>8.8346496300000036E-5</c:v>
                </c:pt>
                <c:pt idx="686">
                  <c:v>7.2177565000000016E-5</c:v>
                </c:pt>
                <c:pt idx="687">
                  <c:v>8.3262166300000033E-5</c:v>
                </c:pt>
                <c:pt idx="688">
                  <c:v>7.9379904500000018E-5</c:v>
                </c:pt>
                <c:pt idx="689">
                  <c:v>8.7569234900000006E-5</c:v>
                </c:pt>
                <c:pt idx="690">
                  <c:v>8.4110237400000001E-5</c:v>
                </c:pt>
                <c:pt idx="691">
                  <c:v>8.6863161400000026E-5</c:v>
                </c:pt>
                <c:pt idx="692">
                  <c:v>8.9686087400000006E-5</c:v>
                </c:pt>
                <c:pt idx="693">
                  <c:v>7.1753740500000011E-5</c:v>
                </c:pt>
                <c:pt idx="694">
                  <c:v>9.4417780900000006E-5</c:v>
                </c:pt>
                <c:pt idx="695">
                  <c:v>7.3871815400000001E-5</c:v>
                </c:pt>
                <c:pt idx="696">
                  <c:v>8.4179489900000011E-5</c:v>
                </c:pt>
                <c:pt idx="697">
                  <c:v>7.8884622800000007E-5</c:v>
                </c:pt>
                <c:pt idx="698">
                  <c:v>8.7781176300000008E-5</c:v>
                </c:pt>
                <c:pt idx="699">
                  <c:v>8.1850688700000021E-5</c:v>
                </c:pt>
                <c:pt idx="700">
                  <c:v>7.9802805000000029E-5</c:v>
                </c:pt>
                <c:pt idx="701">
                  <c:v>8.3756793200000042E-5</c:v>
                </c:pt>
                <c:pt idx="702">
                  <c:v>8.2981037799999998E-5</c:v>
                </c:pt>
                <c:pt idx="703">
                  <c:v>8.2132457500000007E-5</c:v>
                </c:pt>
                <c:pt idx="704">
                  <c:v>9.2371192300000021E-5</c:v>
                </c:pt>
                <c:pt idx="705">
                  <c:v>8.4461986300000022E-5</c:v>
                </c:pt>
                <c:pt idx="706">
                  <c:v>9.6042917000000022E-5</c:v>
                </c:pt>
                <c:pt idx="707">
                  <c:v>9.5194096500000045E-5</c:v>
                </c:pt>
                <c:pt idx="708">
                  <c:v>7.8390847200000014E-5</c:v>
                </c:pt>
                <c:pt idx="709">
                  <c:v>9.2158625200000028E-5</c:v>
                </c:pt>
                <c:pt idx="710">
                  <c:v>8.333256850000004E-5</c:v>
                </c:pt>
                <c:pt idx="711">
                  <c:v>9.4628841900000048E-5</c:v>
                </c:pt>
                <c:pt idx="712">
                  <c:v>9.985340150000003E-5</c:v>
                </c:pt>
                <c:pt idx="713">
                  <c:v>8.8275650300000024E-5</c:v>
                </c:pt>
                <c:pt idx="714">
                  <c:v>8.7568303600000052E-5</c:v>
                </c:pt>
                <c:pt idx="715">
                  <c:v>9.7736374300000053E-5</c:v>
                </c:pt>
                <c:pt idx="716">
                  <c:v>8.2556100100000053E-5</c:v>
                </c:pt>
                <c:pt idx="717">
                  <c:v>9.74535578E-5</c:v>
                </c:pt>
                <c:pt idx="718">
                  <c:v>9.9996323100000052E-5</c:v>
                </c:pt>
                <c:pt idx="719">
                  <c:v>8.4180152000000013E-5</c:v>
                </c:pt>
                <c:pt idx="720">
                  <c:v>9.3499460500000037E-5</c:v>
                </c:pt>
                <c:pt idx="721">
                  <c:v>1.00560268E-4</c:v>
                </c:pt>
                <c:pt idx="722">
                  <c:v>9.1452187900000007E-5</c:v>
                </c:pt>
                <c:pt idx="723">
                  <c:v>9.053456600000008E-5</c:v>
                </c:pt>
                <c:pt idx="724">
                  <c:v>1.0783286400000001E-4</c:v>
                </c:pt>
                <c:pt idx="725">
                  <c:v>9.7382318900000005E-5</c:v>
                </c:pt>
                <c:pt idx="726">
                  <c:v>9.6747251500000012E-5</c:v>
                </c:pt>
                <c:pt idx="727">
                  <c:v>9.7946351200000017E-5</c:v>
                </c:pt>
                <c:pt idx="728">
                  <c:v>1.1115027200000003E-4</c:v>
                </c:pt>
                <c:pt idx="729">
                  <c:v>9.3711707400000025E-5</c:v>
                </c:pt>
                <c:pt idx="730">
                  <c:v>9.3005059200000067E-5</c:v>
                </c:pt>
                <c:pt idx="731">
                  <c:v>8.6791769700000028E-5</c:v>
                </c:pt>
                <c:pt idx="732">
                  <c:v>9.6605501300000033E-5</c:v>
                </c:pt>
                <c:pt idx="733">
                  <c:v>9.3711365500000055E-5</c:v>
                </c:pt>
                <c:pt idx="734">
                  <c:v>1.0910158000000004E-4</c:v>
                </c:pt>
                <c:pt idx="735">
                  <c:v>1.0281871800000005E-4</c:v>
                </c:pt>
                <c:pt idx="736">
                  <c:v>1.1588068400000003E-4</c:v>
                </c:pt>
                <c:pt idx="737">
                  <c:v>9.3782597100000023E-5</c:v>
                </c:pt>
                <c:pt idx="738">
                  <c:v>1.0020731900000001E-4</c:v>
                </c:pt>
                <c:pt idx="739">
                  <c:v>9.9077289600000014E-5</c:v>
                </c:pt>
                <c:pt idx="740">
                  <c:v>9.9641409200000033E-5</c:v>
                </c:pt>
                <c:pt idx="741">
                  <c:v>8.982840520000008E-5</c:v>
                </c:pt>
                <c:pt idx="742">
                  <c:v>1.0486617999999999E-4</c:v>
                </c:pt>
                <c:pt idx="743">
                  <c:v>9.9500226500000036E-5</c:v>
                </c:pt>
                <c:pt idx="744">
                  <c:v>9.561781920000002E-5</c:v>
                </c:pt>
                <c:pt idx="745">
                  <c:v>9.1804904500000035E-5</c:v>
                </c:pt>
                <c:pt idx="746">
                  <c:v>1.0684378500000003E-4</c:v>
                </c:pt>
                <c:pt idx="747">
                  <c:v>1.0945621800000003E-4</c:v>
                </c:pt>
                <c:pt idx="748">
                  <c:v>1.1221005100000004E-4</c:v>
                </c:pt>
                <c:pt idx="749">
                  <c:v>1.1454022000000001E-4</c:v>
                </c:pt>
                <c:pt idx="750">
                  <c:v>1.1016175300000005E-4</c:v>
                </c:pt>
                <c:pt idx="751">
                  <c:v>1.02395868E-4</c:v>
                </c:pt>
                <c:pt idx="752">
                  <c:v>1.1588126700000004E-4</c:v>
                </c:pt>
                <c:pt idx="753">
                  <c:v>9.7663949400000053E-5</c:v>
                </c:pt>
                <c:pt idx="754">
                  <c:v>1.0684305700000004E-4</c:v>
                </c:pt>
                <c:pt idx="755">
                  <c:v>9.6817340800000028E-5</c:v>
                </c:pt>
                <c:pt idx="756">
                  <c:v>1.22517187E-4</c:v>
                </c:pt>
                <c:pt idx="757">
                  <c:v>1.2117547200000002E-4</c:v>
                </c:pt>
                <c:pt idx="758">
                  <c:v>1.0359459000000003E-4</c:v>
                </c:pt>
                <c:pt idx="759">
                  <c:v>1.0804300800000002E-4</c:v>
                </c:pt>
                <c:pt idx="760">
                  <c:v>1.06632171E-4</c:v>
                </c:pt>
                <c:pt idx="761">
                  <c:v>1.17362528E-4</c:v>
                </c:pt>
                <c:pt idx="762">
                  <c:v>1.1432726000000002E-4</c:v>
                </c:pt>
                <c:pt idx="763">
                  <c:v>9.7523414300000022E-5</c:v>
                </c:pt>
                <c:pt idx="764">
                  <c:v>1.0225389300000004E-4</c:v>
                </c:pt>
                <c:pt idx="765">
                  <c:v>1.0098353199999999E-4</c:v>
                </c:pt>
                <c:pt idx="766">
                  <c:v>1.2181155800000004E-4</c:v>
                </c:pt>
                <c:pt idx="767">
                  <c:v>1.16939329E-4</c:v>
                </c:pt>
                <c:pt idx="768">
                  <c:v>1.0564385600000004E-4</c:v>
                </c:pt>
                <c:pt idx="769">
                  <c:v>1.1206900700000003E-4</c:v>
                </c:pt>
                <c:pt idx="770">
                  <c:v>9.9711454800000037E-5</c:v>
                </c:pt>
                <c:pt idx="771">
                  <c:v>1.0225365300000002E-4</c:v>
                </c:pt>
                <c:pt idx="772">
                  <c:v>1.1962262200000002E-4</c:v>
                </c:pt>
                <c:pt idx="773">
                  <c:v>1.1086784800000002E-4</c:v>
                </c:pt>
                <c:pt idx="774">
                  <c:v>1.1122001200000004E-4</c:v>
                </c:pt>
                <c:pt idx="775">
                  <c:v>1.1355032599999999E-4</c:v>
                </c:pt>
                <c:pt idx="776">
                  <c:v>1.0585565900000003E-4</c:v>
                </c:pt>
                <c:pt idx="777">
                  <c:v>1.1503264200000003E-4</c:v>
                </c:pt>
                <c:pt idx="778">
                  <c:v>1.1552713100000001E-4</c:v>
                </c:pt>
                <c:pt idx="779">
                  <c:v>1.2032871700000004E-4</c:v>
                </c:pt>
                <c:pt idx="780">
                  <c:v>1.0740837800000003E-4</c:v>
                </c:pt>
                <c:pt idx="781">
                  <c:v>1.1835249500000001E-4</c:v>
                </c:pt>
                <c:pt idx="782">
                  <c:v>1.1291469900000002E-4</c:v>
                </c:pt>
                <c:pt idx="783">
                  <c:v>1.0818526800000001E-4</c:v>
                </c:pt>
                <c:pt idx="784">
                  <c:v>1.0945587600000004E-4</c:v>
                </c:pt>
                <c:pt idx="785">
                  <c:v>1.2061132300000003E-4</c:v>
                </c:pt>
                <c:pt idx="786">
                  <c:v>1.2477692499999999E-4</c:v>
                </c:pt>
                <c:pt idx="787">
                  <c:v>1.1178531700000004E-4</c:v>
                </c:pt>
                <c:pt idx="788">
                  <c:v>1.21952384E-4</c:v>
                </c:pt>
                <c:pt idx="789">
                  <c:v>1.1849359000000005E-4</c:v>
                </c:pt>
                <c:pt idx="790">
                  <c:v>1.23081321E-4</c:v>
                </c:pt>
                <c:pt idx="791">
                  <c:v>1.1016229800000002E-4</c:v>
                </c:pt>
                <c:pt idx="792">
                  <c:v>1.1602031700000004E-4</c:v>
                </c:pt>
                <c:pt idx="793">
                  <c:v>1.1192805700000003E-4</c:v>
                </c:pt>
                <c:pt idx="794">
                  <c:v>1.1708079500000005E-4</c:v>
                </c:pt>
                <c:pt idx="795">
                  <c:v>1.1806860100000003E-4</c:v>
                </c:pt>
                <c:pt idx="796">
                  <c:v>1.1884500400000004E-4</c:v>
                </c:pt>
                <c:pt idx="797">
                  <c:v>1.1644540100000002E-4</c:v>
                </c:pt>
                <c:pt idx="798">
                  <c:v>1.2583706100000001E-4</c:v>
                </c:pt>
                <c:pt idx="799">
                  <c:v>1.17787829E-4</c:v>
                </c:pt>
                <c:pt idx="800">
                  <c:v>1.2795290999999999E-4</c:v>
                </c:pt>
                <c:pt idx="801">
                  <c:v>1.3091931800000001E-4</c:v>
                </c:pt>
                <c:pt idx="802">
                  <c:v>1.1510465300000003E-4</c:v>
                </c:pt>
                <c:pt idx="803">
                  <c:v>1.3084893000000003E-4</c:v>
                </c:pt>
                <c:pt idx="804">
                  <c:v>1.3698979500000003E-4</c:v>
                </c:pt>
                <c:pt idx="805">
                  <c:v>1.1976336100000001E-4</c:v>
                </c:pt>
                <c:pt idx="806">
                  <c:v>1.23293416E-4</c:v>
                </c:pt>
                <c:pt idx="807">
                  <c:v>1.28377433E-4</c:v>
                </c:pt>
                <c:pt idx="808">
                  <c:v>1.3091922999999999E-4</c:v>
                </c:pt>
                <c:pt idx="809">
                  <c:v>1.2993047099999999E-4</c:v>
                </c:pt>
                <c:pt idx="810">
                  <c:v>1.2696495100000002E-4</c:v>
                </c:pt>
                <c:pt idx="811">
                  <c:v>1.2202340400000001E-4</c:v>
                </c:pt>
                <c:pt idx="812">
                  <c:v>1.1072637400000001E-4</c:v>
                </c:pt>
                <c:pt idx="813">
                  <c:v>1.2237663E-4</c:v>
                </c:pt>
                <c:pt idx="814">
                  <c:v>1.2011721300000003E-4</c:v>
                </c:pt>
                <c:pt idx="815">
                  <c:v>1.3261340800000001E-4</c:v>
                </c:pt>
                <c:pt idx="816">
                  <c:v>1.2625953200000003E-4</c:v>
                </c:pt>
                <c:pt idx="817">
                  <c:v>1.2280087700000002E-4</c:v>
                </c:pt>
                <c:pt idx="818">
                  <c:v>1.1623420100000004E-4</c:v>
                </c:pt>
                <c:pt idx="819">
                  <c:v>1.25129984E-4</c:v>
                </c:pt>
                <c:pt idx="820">
                  <c:v>1.2781132000000002E-4</c:v>
                </c:pt>
                <c:pt idx="821">
                  <c:v>1.3226133900000003E-4</c:v>
                </c:pt>
                <c:pt idx="822">
                  <c:v>1.2950702500000001E-4</c:v>
                </c:pt>
                <c:pt idx="823">
                  <c:v>1.2950821800000004E-4</c:v>
                </c:pt>
                <c:pt idx="824">
                  <c:v>1.1298564600000004E-4</c:v>
                </c:pt>
                <c:pt idx="825">
                  <c:v>1.23931415E-4</c:v>
                </c:pt>
                <c:pt idx="826">
                  <c:v>1.1821043200000003E-4</c:v>
                </c:pt>
                <c:pt idx="827">
                  <c:v>1.2117647599999999E-4</c:v>
                </c:pt>
                <c:pt idx="828">
                  <c:v>1.3169691400000003E-4</c:v>
                </c:pt>
                <c:pt idx="829">
                  <c:v>1.3374551800000005E-4</c:v>
                </c:pt>
                <c:pt idx="830">
                  <c:v>1.3451968000000001E-4</c:v>
                </c:pt>
                <c:pt idx="831">
                  <c:v>1.2322385700000004E-4</c:v>
                </c:pt>
                <c:pt idx="832">
                  <c:v>1.2576612099999998E-4</c:v>
                </c:pt>
                <c:pt idx="833">
                  <c:v>1.1213867400000002E-4</c:v>
                </c:pt>
                <c:pt idx="834">
                  <c:v>1.2682353600000003E-4</c:v>
                </c:pt>
                <c:pt idx="835">
                  <c:v>1.1948238500000001E-4</c:v>
                </c:pt>
                <c:pt idx="836">
                  <c:v>1.2922476200000004E-4</c:v>
                </c:pt>
                <c:pt idx="837">
                  <c:v>1.1482200400000003E-4</c:v>
                </c:pt>
                <c:pt idx="838">
                  <c:v>1.2957915899999999E-4</c:v>
                </c:pt>
                <c:pt idx="839">
                  <c:v>1.1326877600000006E-4</c:v>
                </c:pt>
                <c:pt idx="840">
                  <c:v>1.21670331E-4</c:v>
                </c:pt>
                <c:pt idx="841">
                  <c:v>1.0945591900000003E-4</c:v>
                </c:pt>
                <c:pt idx="842">
                  <c:v>1.2732097799999999E-4</c:v>
                </c:pt>
                <c:pt idx="843">
                  <c:v>1.3035403400000001E-4</c:v>
                </c:pt>
                <c:pt idx="844">
                  <c:v>1.1955304900000002E-4</c:v>
                </c:pt>
                <c:pt idx="845">
                  <c:v>1.0825564800000003E-4</c:v>
                </c:pt>
                <c:pt idx="846">
                  <c:v>1.2202441600000003E-4</c:v>
                </c:pt>
                <c:pt idx="847">
                  <c:v>1.0797481100000002E-4</c:v>
                </c:pt>
                <c:pt idx="848">
                  <c:v>1.1178675000000003E-4</c:v>
                </c:pt>
                <c:pt idx="849">
                  <c:v>1.1418601200000003E-4</c:v>
                </c:pt>
                <c:pt idx="850">
                  <c:v>1.2823642500000001E-4</c:v>
                </c:pt>
                <c:pt idx="851">
                  <c:v>1.1362142000000002E-4</c:v>
                </c:pt>
                <c:pt idx="852">
                  <c:v>1.3219122800000002E-4</c:v>
                </c:pt>
                <c:pt idx="853">
                  <c:v>1.1270438000000002E-4</c:v>
                </c:pt>
                <c:pt idx="854">
                  <c:v>1.1637581300000004E-4</c:v>
                </c:pt>
                <c:pt idx="855">
                  <c:v>1.1362192900000002E-4</c:v>
                </c:pt>
                <c:pt idx="856">
                  <c:v>1.0910185700000004E-4</c:v>
                </c:pt>
                <c:pt idx="857">
                  <c:v>1.2541322200000003E-4</c:v>
                </c:pt>
                <c:pt idx="858">
                  <c:v>1.17576528E-4</c:v>
                </c:pt>
                <c:pt idx="859">
                  <c:v>1.2823630800000001E-4</c:v>
                </c:pt>
                <c:pt idx="860">
                  <c:v>1.1891718200000003E-4</c:v>
                </c:pt>
                <c:pt idx="861">
                  <c:v>1.1581106800000003E-4</c:v>
                </c:pt>
                <c:pt idx="862">
                  <c:v>1.0550294200000001E-4</c:v>
                </c:pt>
                <c:pt idx="863">
                  <c:v>1.1912956700000002E-4</c:v>
                </c:pt>
                <c:pt idx="864">
                  <c:v>1.12562426E-4</c:v>
                </c:pt>
                <c:pt idx="865">
                  <c:v>1.1630485100000003E-4</c:v>
                </c:pt>
                <c:pt idx="866">
                  <c:v>1.1439961199999999E-4</c:v>
                </c:pt>
                <c:pt idx="867">
                  <c:v>1.1729323200000004E-4</c:v>
                </c:pt>
                <c:pt idx="868">
                  <c:v>1.1948203600000002E-4</c:v>
                </c:pt>
                <c:pt idx="869">
                  <c:v>1.1051591000000003E-4</c:v>
                </c:pt>
                <c:pt idx="870">
                  <c:v>1.1898898100000002E-4</c:v>
                </c:pt>
                <c:pt idx="871">
                  <c:v>1.1270513600000002E-4</c:v>
                </c:pt>
                <c:pt idx="872">
                  <c:v>1.1764628300000004E-4</c:v>
                </c:pt>
                <c:pt idx="873">
                  <c:v>1.0331396299999999E-4</c:v>
                </c:pt>
                <c:pt idx="874">
                  <c:v>1.2428454600000002E-4</c:v>
                </c:pt>
                <c:pt idx="875">
                  <c:v>1.0747971100000002E-4</c:v>
                </c:pt>
                <c:pt idx="876">
                  <c:v>1.1305781700000004E-4</c:v>
                </c:pt>
                <c:pt idx="877">
                  <c:v>1.0747998700000001E-4</c:v>
                </c:pt>
                <c:pt idx="878">
                  <c:v>1.0931561000000001E-4</c:v>
                </c:pt>
                <c:pt idx="879">
                  <c:v>1.2527388800000002E-4</c:v>
                </c:pt>
                <c:pt idx="880">
                  <c:v>1.2336614600000001E-4</c:v>
                </c:pt>
                <c:pt idx="881">
                  <c:v>1.2541281500000001E-4</c:v>
                </c:pt>
                <c:pt idx="882">
                  <c:v>1.1962426700000005E-4</c:v>
                </c:pt>
                <c:pt idx="883">
                  <c:v>1.2385973200000004E-4</c:v>
                </c:pt>
                <c:pt idx="884">
                  <c:v>1.1665844100000003E-4</c:v>
                </c:pt>
                <c:pt idx="885">
                  <c:v>1.07973974E-4</c:v>
                </c:pt>
                <c:pt idx="886">
                  <c:v>1.2562634900000001E-4</c:v>
                </c:pt>
                <c:pt idx="887">
                  <c:v>1.2329575800000003E-4</c:v>
                </c:pt>
                <c:pt idx="888">
                  <c:v>1.0910357400000001E-4</c:v>
                </c:pt>
                <c:pt idx="889">
                  <c:v>1.21530458E-4</c:v>
                </c:pt>
                <c:pt idx="890">
                  <c:v>1.1454019100000002E-4</c:v>
                </c:pt>
                <c:pt idx="891">
                  <c:v>1.0656134000000002E-4</c:v>
                </c:pt>
                <c:pt idx="892">
                  <c:v>1.2696540200000004E-4</c:v>
                </c:pt>
                <c:pt idx="893">
                  <c:v>1.2689644100000001E-4</c:v>
                </c:pt>
                <c:pt idx="894">
                  <c:v>1.2209460000000002E-4</c:v>
                </c:pt>
                <c:pt idx="895">
                  <c:v>1.1856418900000002E-4</c:v>
                </c:pt>
                <c:pt idx="896">
                  <c:v>1.1072773500000002E-4</c:v>
                </c:pt>
                <c:pt idx="897">
                  <c:v>1.0903240000000001E-4</c:v>
                </c:pt>
                <c:pt idx="898">
                  <c:v>1.1108056800000002E-4</c:v>
                </c:pt>
                <c:pt idx="899">
                  <c:v>1.1214042E-4</c:v>
                </c:pt>
                <c:pt idx="900">
                  <c:v>1.1877679900000002E-4</c:v>
                </c:pt>
                <c:pt idx="901">
                  <c:v>1.0409036600000002E-4</c:v>
                </c:pt>
                <c:pt idx="902">
                  <c:v>1.1418730700000002E-4</c:v>
                </c:pt>
                <c:pt idx="903">
                  <c:v>1.0578538100000001E-4</c:v>
                </c:pt>
                <c:pt idx="904">
                  <c:v>1.0543301300000003E-4</c:v>
                </c:pt>
                <c:pt idx="905">
                  <c:v>1.1108035700000004E-4</c:v>
                </c:pt>
                <c:pt idx="906">
                  <c:v>1.1955283800000001E-4</c:v>
                </c:pt>
                <c:pt idx="907">
                  <c:v>1.1884748500000002E-4</c:v>
                </c:pt>
                <c:pt idx="908">
                  <c:v>1.0204321000000003E-4</c:v>
                </c:pt>
                <c:pt idx="909">
                  <c:v>1.1277450500000002E-4</c:v>
                </c:pt>
                <c:pt idx="910">
                  <c:v>1.1235177200000004E-4</c:v>
                </c:pt>
                <c:pt idx="911">
                  <c:v>1.1362283100000002E-4</c:v>
                </c:pt>
                <c:pt idx="912">
                  <c:v>1.2188350999999999E-4</c:v>
                </c:pt>
                <c:pt idx="913">
                  <c:v>1.1376403600000002E-4</c:v>
                </c:pt>
                <c:pt idx="914">
                  <c:v>1.1835235600000001E-4</c:v>
                </c:pt>
                <c:pt idx="915">
                  <c:v>1.1927054600000004E-4</c:v>
                </c:pt>
                <c:pt idx="916">
                  <c:v>1.1658832200000003E-4</c:v>
                </c:pt>
                <c:pt idx="917">
                  <c:v>1.2484863700000002E-4</c:v>
                </c:pt>
                <c:pt idx="918">
                  <c:v>1.0889197400000001E-4</c:v>
                </c:pt>
                <c:pt idx="919">
                  <c:v>1.0168962E-4</c:v>
                </c:pt>
                <c:pt idx="920">
                  <c:v>1.21107078E-4</c:v>
                </c:pt>
                <c:pt idx="921">
                  <c:v>1.1157425600000005E-4</c:v>
                </c:pt>
                <c:pt idx="922">
                  <c:v>1.02962091E-4</c:v>
                </c:pt>
                <c:pt idx="923">
                  <c:v>1.1256386600000001E-4</c:v>
                </c:pt>
                <c:pt idx="924">
                  <c:v>1.1637701400000003E-4</c:v>
                </c:pt>
                <c:pt idx="925">
                  <c:v>1.1277470900000001E-4</c:v>
                </c:pt>
                <c:pt idx="926">
                  <c:v>1.1051556100000002E-4</c:v>
                </c:pt>
                <c:pt idx="927">
                  <c:v>1.1108064100000001E-4</c:v>
                </c:pt>
                <c:pt idx="928">
                  <c:v>1.1927104100000004E-4</c:v>
                </c:pt>
                <c:pt idx="929">
                  <c:v>1.1164564800000003E-4</c:v>
                </c:pt>
                <c:pt idx="930">
                  <c:v>1.0988050100000002E-4</c:v>
                </c:pt>
                <c:pt idx="931">
                  <c:v>1.1870589500000004E-4</c:v>
                </c:pt>
                <c:pt idx="932">
                  <c:v>1.1948202200000003E-4</c:v>
                </c:pt>
                <c:pt idx="933">
                  <c:v>1.1566943400000001E-4</c:v>
                </c:pt>
                <c:pt idx="934">
                  <c:v>1.02114609E-4</c:v>
                </c:pt>
                <c:pt idx="935">
                  <c:v>1.1199880100000002E-4</c:v>
                </c:pt>
                <c:pt idx="936">
                  <c:v>1.1404500400000005E-4</c:v>
                </c:pt>
                <c:pt idx="937">
                  <c:v>1.1044579900000005E-4</c:v>
                </c:pt>
                <c:pt idx="938">
                  <c:v>1.0564414700000003E-4</c:v>
                </c:pt>
                <c:pt idx="939">
                  <c:v>1.1058753400000001E-4</c:v>
                </c:pt>
                <c:pt idx="940">
                  <c:v>1.1884862000000003E-4</c:v>
                </c:pt>
                <c:pt idx="941">
                  <c:v>1.0740952000000001E-4</c:v>
                </c:pt>
                <c:pt idx="942">
                  <c:v>1.2287277800000001E-4</c:v>
                </c:pt>
                <c:pt idx="943">
                  <c:v>1.23720369E-4</c:v>
                </c:pt>
                <c:pt idx="944">
                  <c:v>1.2223648099999999E-4</c:v>
                </c:pt>
                <c:pt idx="945">
                  <c:v>1.24072671E-4</c:v>
                </c:pt>
                <c:pt idx="946">
                  <c:v>1.0924537500000002E-4</c:v>
                </c:pt>
                <c:pt idx="947">
                  <c:v>1.0995160100000002E-4</c:v>
                </c:pt>
                <c:pt idx="948">
                  <c:v>1.2626060900000001E-4</c:v>
                </c:pt>
                <c:pt idx="949">
                  <c:v>1.1531679000000003E-4</c:v>
                </c:pt>
                <c:pt idx="950">
                  <c:v>1.0571536400000001E-4</c:v>
                </c:pt>
                <c:pt idx="951">
                  <c:v>1.2047115900000001E-4</c:v>
                </c:pt>
                <c:pt idx="952">
                  <c:v>1.1348201200000003E-4</c:v>
                </c:pt>
                <c:pt idx="953">
                  <c:v>1.2492023200000004E-4</c:v>
                </c:pt>
                <c:pt idx="954">
                  <c:v>1.0606699700000002E-4</c:v>
                </c:pt>
                <c:pt idx="955">
                  <c:v>1.0105474200000004E-4</c:v>
                </c:pt>
                <c:pt idx="956">
                  <c:v>1.1694053700000002E-4</c:v>
                </c:pt>
                <c:pt idx="957">
                  <c:v>1.2244837100000003E-4</c:v>
                </c:pt>
                <c:pt idx="958">
                  <c:v>1.1680047500000002E-4</c:v>
                </c:pt>
                <c:pt idx="959">
                  <c:v>1.0529125600000004E-4</c:v>
                </c:pt>
                <c:pt idx="960">
                  <c:v>1.05785024E-4</c:v>
                </c:pt>
                <c:pt idx="961">
                  <c:v>1.2774299799999999E-4</c:v>
                </c:pt>
                <c:pt idx="962">
                  <c:v>1.2372004900000001E-4</c:v>
                </c:pt>
                <c:pt idx="963">
                  <c:v>1.1150426100000002E-4</c:v>
                </c:pt>
                <c:pt idx="964">
                  <c:v>1.21246463E-4</c:v>
                </c:pt>
                <c:pt idx="965">
                  <c:v>1.1672965800000001E-4</c:v>
                </c:pt>
                <c:pt idx="966">
                  <c:v>1.2160103500000001E-4</c:v>
                </c:pt>
                <c:pt idx="967">
                  <c:v>1.0719834200000003E-4</c:v>
                </c:pt>
                <c:pt idx="968">
                  <c:v>1.1927206700000002E-4</c:v>
                </c:pt>
                <c:pt idx="969">
                  <c:v>1.0698552100000001E-4</c:v>
                </c:pt>
                <c:pt idx="970">
                  <c:v>1.2612115800000003E-4</c:v>
                </c:pt>
                <c:pt idx="971">
                  <c:v>1.1927187700000004E-4</c:v>
                </c:pt>
                <c:pt idx="972">
                  <c:v>1.0804472500000001E-4</c:v>
                </c:pt>
                <c:pt idx="973">
                  <c:v>1.1207106600000004E-4</c:v>
                </c:pt>
                <c:pt idx="974">
                  <c:v>1.0557437800000001E-4</c:v>
                </c:pt>
                <c:pt idx="975">
                  <c:v>1.0324290600000001E-4</c:v>
                </c:pt>
                <c:pt idx="976">
                  <c:v>1.1383451100000004E-4</c:v>
                </c:pt>
                <c:pt idx="977">
                  <c:v>1.0338480200000002E-4</c:v>
                </c:pt>
                <c:pt idx="978">
                  <c:v>1.2576642599999998E-4</c:v>
                </c:pt>
                <c:pt idx="979">
                  <c:v>1.0698680099999999E-4</c:v>
                </c:pt>
                <c:pt idx="980">
                  <c:v>1.1962477600000004E-4</c:v>
                </c:pt>
                <c:pt idx="981">
                  <c:v>1.0769109900000002E-4</c:v>
                </c:pt>
                <c:pt idx="982">
                  <c:v>1.0162008400000002E-4</c:v>
                </c:pt>
                <c:pt idx="983">
                  <c:v>1.0557370800000002E-4</c:v>
                </c:pt>
                <c:pt idx="984">
                  <c:v>1.0416022999999999E-4</c:v>
                </c:pt>
                <c:pt idx="985">
                  <c:v>1.0380791400000002E-4</c:v>
                </c:pt>
                <c:pt idx="986">
                  <c:v>1.1440017300000003E-4</c:v>
                </c:pt>
                <c:pt idx="987">
                  <c:v>1.20330064E-4</c:v>
                </c:pt>
                <c:pt idx="988">
                  <c:v>1.0769142000000001E-4</c:v>
                </c:pt>
                <c:pt idx="989">
                  <c:v>1.1468113400000002E-4</c:v>
                </c:pt>
                <c:pt idx="990">
                  <c:v>1.0959720400000001E-4</c:v>
                </c:pt>
                <c:pt idx="991">
                  <c:v>1.0952772600000002E-4</c:v>
                </c:pt>
                <c:pt idx="992">
                  <c:v>1.2979084600000002E-4</c:v>
                </c:pt>
                <c:pt idx="993">
                  <c:v>1.1002084600000004E-4</c:v>
                </c:pt>
                <c:pt idx="994">
                  <c:v>1.1093869400000003E-4</c:v>
                </c:pt>
                <c:pt idx="995">
                  <c:v>1.1623478300000005E-4</c:v>
                </c:pt>
                <c:pt idx="996">
                  <c:v>1.1715330800000001E-4</c:v>
                </c:pt>
                <c:pt idx="997">
                  <c:v>1.32333371E-4</c:v>
                </c:pt>
                <c:pt idx="998">
                  <c:v>1.2703762300000001E-4</c:v>
                </c:pt>
                <c:pt idx="999">
                  <c:v>1.1927061100000003E-4</c:v>
                </c:pt>
                <c:pt idx="1000">
                  <c:v>1.2470780300000001E-4</c:v>
                </c:pt>
                <c:pt idx="1001">
                  <c:v>1.1694162800000002E-4</c:v>
                </c:pt>
                <c:pt idx="1002">
                  <c:v>1.3346238100000001E-4</c:v>
                </c:pt>
                <c:pt idx="1003">
                  <c:v>1.1672952700000001E-4</c:v>
                </c:pt>
                <c:pt idx="1004">
                  <c:v>1.2152951999999999E-4</c:v>
                </c:pt>
                <c:pt idx="1005">
                  <c:v>1.1242144000000003E-4</c:v>
                </c:pt>
                <c:pt idx="1006">
                  <c:v>1.2265848600000003E-4</c:v>
                </c:pt>
                <c:pt idx="1007">
                  <c:v>1.24847327E-4</c:v>
                </c:pt>
                <c:pt idx="1008">
                  <c:v>1.2237716899999999E-4</c:v>
                </c:pt>
                <c:pt idx="1009">
                  <c:v>1.2901476300000004E-4</c:v>
                </c:pt>
                <c:pt idx="1010">
                  <c:v>1.15740469E-4</c:v>
                </c:pt>
                <c:pt idx="1011">
                  <c:v>1.2428198500000001E-4</c:v>
                </c:pt>
                <c:pt idx="1012">
                  <c:v>1.1870446200000003E-4</c:v>
                </c:pt>
                <c:pt idx="1013">
                  <c:v>1.3558109600000004E-4</c:v>
                </c:pt>
                <c:pt idx="1014">
                  <c:v>1.3120216300000002E-4</c:v>
                </c:pt>
                <c:pt idx="1015">
                  <c:v>1.3014461700000003E-4</c:v>
                </c:pt>
                <c:pt idx="1016">
                  <c:v>1.3190857100000002E-4</c:v>
                </c:pt>
                <c:pt idx="1017">
                  <c:v>1.3155656099999999E-4</c:v>
                </c:pt>
                <c:pt idx="1018">
                  <c:v>1.2640193700000002E-4</c:v>
                </c:pt>
                <c:pt idx="1019">
                  <c:v>1.1976394300000003E-4</c:v>
                </c:pt>
                <c:pt idx="1020">
                  <c:v>1.2357546099999998E-4</c:v>
                </c:pt>
                <c:pt idx="1021">
                  <c:v>1.2830695800000001E-4</c:v>
                </c:pt>
                <c:pt idx="1022">
                  <c:v>1.3868496200000003E-4</c:v>
                </c:pt>
                <c:pt idx="1023">
                  <c:v>1.3656723600000001E-4</c:v>
                </c:pt>
                <c:pt idx="1024">
                  <c:v>1.1792832100000002E-4</c:v>
                </c:pt>
                <c:pt idx="1025">
                  <c:v>1.3664063600000003E-4</c:v>
                </c:pt>
                <c:pt idx="1026">
                  <c:v>1.43698126E-4</c:v>
                </c:pt>
                <c:pt idx="1027">
                  <c:v>1.2922486300000004E-4</c:v>
                </c:pt>
                <c:pt idx="1028">
                  <c:v>1.2611839300000004E-4</c:v>
                </c:pt>
                <c:pt idx="1029">
                  <c:v>1.4348773400000003E-4</c:v>
                </c:pt>
                <c:pt idx="1030">
                  <c:v>1.34872927E-4</c:v>
                </c:pt>
                <c:pt idx="1031">
                  <c:v>1.1340912200000003E-4</c:v>
                </c:pt>
                <c:pt idx="1032">
                  <c:v>1.3706262700000001E-4</c:v>
                </c:pt>
                <c:pt idx="1033">
                  <c:v>1.3367248199999999E-4</c:v>
                </c:pt>
                <c:pt idx="1034">
                  <c:v>1.3254408300000003E-4</c:v>
                </c:pt>
                <c:pt idx="1035">
                  <c:v>1.42570192E-4</c:v>
                </c:pt>
                <c:pt idx="1036">
                  <c:v>1.2873088400000001E-4</c:v>
                </c:pt>
                <c:pt idx="1037">
                  <c:v>1.25554448E-4</c:v>
                </c:pt>
                <c:pt idx="1038">
                  <c:v>1.3727477900000003E-4</c:v>
                </c:pt>
                <c:pt idx="1039">
                  <c:v>1.3748588400000003E-4</c:v>
                </c:pt>
                <c:pt idx="1040">
                  <c:v>1.3691990200000002E-4</c:v>
                </c:pt>
                <c:pt idx="1041">
                  <c:v>1.3487320400000003E-4</c:v>
                </c:pt>
                <c:pt idx="1042">
                  <c:v>1.5563034700000005E-4</c:v>
                </c:pt>
                <c:pt idx="1043">
                  <c:v>1.4306319600000003E-4</c:v>
                </c:pt>
                <c:pt idx="1044">
                  <c:v>1.2654144700000001E-4</c:v>
                </c:pt>
                <c:pt idx="1045">
                  <c:v>1.30072585E-4</c:v>
                </c:pt>
                <c:pt idx="1046">
                  <c:v>1.2971869700000003E-4</c:v>
                </c:pt>
                <c:pt idx="1047">
                  <c:v>1.4553390799999999E-4</c:v>
                </c:pt>
                <c:pt idx="1048">
                  <c:v>1.4073339100000002E-4</c:v>
                </c:pt>
                <c:pt idx="1049">
                  <c:v>1.4553351500000002E-4</c:v>
                </c:pt>
                <c:pt idx="1050">
                  <c:v>1.4165153000000001E-4</c:v>
                </c:pt>
                <c:pt idx="1051">
                  <c:v>1.3635607300000003E-4</c:v>
                </c:pt>
                <c:pt idx="1052">
                  <c:v>1.4631173700000003E-4</c:v>
                </c:pt>
                <c:pt idx="1053">
                  <c:v>1.4278004499999999E-4</c:v>
                </c:pt>
                <c:pt idx="1054">
                  <c:v>1.4207471400000003E-4</c:v>
                </c:pt>
                <c:pt idx="1055">
                  <c:v>1.3042493100000002E-4</c:v>
                </c:pt>
                <c:pt idx="1056">
                  <c:v>1.2936575500000004E-4</c:v>
                </c:pt>
                <c:pt idx="1057">
                  <c:v>1.2717706E-4</c:v>
                </c:pt>
                <c:pt idx="1058">
                  <c:v>1.3261279700000004E-4</c:v>
                </c:pt>
                <c:pt idx="1059">
                  <c:v>1.5195811300000003E-4</c:v>
                </c:pt>
                <c:pt idx="1060">
                  <c:v>1.4172119000000001E-4</c:v>
                </c:pt>
                <c:pt idx="1061">
                  <c:v>1.4320408800000002E-4</c:v>
                </c:pt>
                <c:pt idx="1062">
                  <c:v>1.4037868799999999E-4</c:v>
                </c:pt>
                <c:pt idx="1063">
                  <c:v>1.48782827E-4</c:v>
                </c:pt>
                <c:pt idx="1064">
                  <c:v>1.4172129200000003E-4</c:v>
                </c:pt>
                <c:pt idx="1065">
                  <c:v>1.42426827E-4</c:v>
                </c:pt>
                <c:pt idx="1066">
                  <c:v>1.4412094600000001E-4</c:v>
                </c:pt>
                <c:pt idx="1067">
                  <c:v>1.23926904E-4</c:v>
                </c:pt>
                <c:pt idx="1068">
                  <c:v>1.2209390099999999E-4</c:v>
                </c:pt>
                <c:pt idx="1069">
                  <c:v>1.5033497800000001E-4</c:v>
                </c:pt>
                <c:pt idx="1070">
                  <c:v>1.5287686300000003E-4</c:v>
                </c:pt>
                <c:pt idx="1071">
                  <c:v>1.5407770100000004E-4</c:v>
                </c:pt>
                <c:pt idx="1072">
                  <c:v>1.3402606400000002E-4</c:v>
                </c:pt>
                <c:pt idx="1073">
                  <c:v>1.3070699100000002E-4</c:v>
                </c:pt>
                <c:pt idx="1074">
                  <c:v>1.5125219900000001E-4</c:v>
                </c:pt>
                <c:pt idx="1075">
                  <c:v>1.2590544100000002E-4</c:v>
                </c:pt>
                <c:pt idx="1076">
                  <c:v>1.4581938700000002E-4</c:v>
                </c:pt>
                <c:pt idx="1077">
                  <c:v>1.4454523600000003E-4</c:v>
                </c:pt>
                <c:pt idx="1078">
                  <c:v>1.6007971100000004E-4</c:v>
                </c:pt>
                <c:pt idx="1079">
                  <c:v>1.6459598600000004E-4</c:v>
                </c:pt>
                <c:pt idx="1080">
                  <c:v>1.5012262199999999E-4</c:v>
                </c:pt>
                <c:pt idx="1081">
                  <c:v>1.4588663199999999E-4</c:v>
                </c:pt>
                <c:pt idx="1082">
                  <c:v>1.6000730100000003E-4</c:v>
                </c:pt>
                <c:pt idx="1083">
                  <c:v>1.4256725300000004E-4</c:v>
                </c:pt>
                <c:pt idx="1084">
                  <c:v>1.52171371E-4</c:v>
                </c:pt>
                <c:pt idx="1085">
                  <c:v>1.6099642399999999E-4</c:v>
                </c:pt>
                <c:pt idx="1086">
                  <c:v>1.4108538700000002E-4</c:v>
                </c:pt>
                <c:pt idx="1087">
                  <c:v>1.3578929100000001E-4</c:v>
                </c:pt>
                <c:pt idx="1088">
                  <c:v>1.3939186500000001E-4</c:v>
                </c:pt>
                <c:pt idx="1089">
                  <c:v>1.4489721800000003E-4</c:v>
                </c:pt>
                <c:pt idx="1090">
                  <c:v>1.5379473900000001E-4</c:v>
                </c:pt>
                <c:pt idx="1091">
                  <c:v>1.5047675700000004E-4</c:v>
                </c:pt>
                <c:pt idx="1092">
                  <c:v>1.4186058300000003E-4</c:v>
                </c:pt>
                <c:pt idx="1093">
                  <c:v>1.5125248999999999E-4</c:v>
                </c:pt>
                <c:pt idx="1094">
                  <c:v>1.3699104600000002E-4</c:v>
                </c:pt>
                <c:pt idx="1095">
                  <c:v>1.5908974500000004E-4</c:v>
                </c:pt>
                <c:pt idx="1096">
                  <c:v>1.6367984100000002E-4</c:v>
                </c:pt>
                <c:pt idx="1097">
                  <c:v>1.4553466500000001E-4</c:v>
                </c:pt>
                <c:pt idx="1098">
                  <c:v>1.5556019200000003E-4</c:v>
                </c:pt>
                <c:pt idx="1099">
                  <c:v>1.6141924400000005E-4</c:v>
                </c:pt>
                <c:pt idx="1100">
                  <c:v>1.6177356900000001E-4</c:v>
                </c:pt>
                <c:pt idx="1101">
                  <c:v>1.4560515400000005E-4</c:v>
                </c:pt>
                <c:pt idx="1102">
                  <c:v>1.5146541400000004E-4</c:v>
                </c:pt>
                <c:pt idx="1103">
                  <c:v>1.4560476100000002E-4</c:v>
                </c:pt>
                <c:pt idx="1104">
                  <c:v>1.5993634600000004E-4</c:v>
                </c:pt>
                <c:pt idx="1105">
                  <c:v>1.59726449E-4</c:v>
                </c:pt>
                <c:pt idx="1106">
                  <c:v>1.7130402600000003E-4</c:v>
                </c:pt>
                <c:pt idx="1107">
                  <c:v>1.6862008500000003E-4</c:v>
                </c:pt>
                <c:pt idx="1108">
                  <c:v>1.5831153700000003E-4</c:v>
                </c:pt>
                <c:pt idx="1109">
                  <c:v>1.6643208800000005E-4</c:v>
                </c:pt>
                <c:pt idx="1110">
                  <c:v>1.34942267E-4</c:v>
                </c:pt>
                <c:pt idx="1111">
                  <c:v>1.6022009400000004E-4</c:v>
                </c:pt>
                <c:pt idx="1112">
                  <c:v>1.5075855500000003E-4</c:v>
                </c:pt>
                <c:pt idx="1113">
                  <c:v>1.4433314199999999E-4</c:v>
                </c:pt>
                <c:pt idx="1114">
                  <c:v>1.5414820500000002E-4</c:v>
                </c:pt>
                <c:pt idx="1115">
                  <c:v>1.6410143900000003E-4</c:v>
                </c:pt>
                <c:pt idx="1116">
                  <c:v>1.5323024100000003E-4</c:v>
                </c:pt>
                <c:pt idx="1117">
                  <c:v>1.5252469200000002E-4</c:v>
                </c:pt>
                <c:pt idx="1118">
                  <c:v>1.6579689700000003E-4</c:v>
                </c:pt>
                <c:pt idx="1119">
                  <c:v>1.6657414400000003E-4</c:v>
                </c:pt>
                <c:pt idx="1120">
                  <c:v>1.4835711000000002E-4</c:v>
                </c:pt>
                <c:pt idx="1121">
                  <c:v>1.6495065900000002E-4</c:v>
                </c:pt>
                <c:pt idx="1122">
                  <c:v>1.4228554200000005E-4</c:v>
                </c:pt>
                <c:pt idx="1123">
                  <c:v>1.5216980000000001E-4</c:v>
                </c:pt>
                <c:pt idx="1124">
                  <c:v>1.6184372400000004E-4</c:v>
                </c:pt>
                <c:pt idx="1125">
                  <c:v>1.4200335100000001E-4</c:v>
                </c:pt>
                <c:pt idx="1126">
                  <c:v>1.5880668100000004E-4</c:v>
                </c:pt>
                <c:pt idx="1127">
                  <c:v>1.5972589600000004E-4</c:v>
                </c:pt>
                <c:pt idx="1128">
                  <c:v>1.4609727100000001E-4</c:v>
                </c:pt>
                <c:pt idx="1129">
                  <c:v>1.7243428700000006E-4</c:v>
                </c:pt>
                <c:pt idx="1130">
                  <c:v>1.58877665E-4</c:v>
                </c:pt>
                <c:pt idx="1131">
                  <c:v>1.5986470700000006E-4</c:v>
                </c:pt>
                <c:pt idx="1132">
                  <c:v>1.3797909200000003E-4</c:v>
                </c:pt>
                <c:pt idx="1133">
                  <c:v>1.5407765700000003E-4</c:v>
                </c:pt>
                <c:pt idx="1134">
                  <c:v>1.6728173100000006E-4</c:v>
                </c:pt>
                <c:pt idx="1135">
                  <c:v>1.4461642399999999E-4</c:v>
                </c:pt>
                <c:pt idx="1136">
                  <c:v>1.70598229E-4</c:v>
                </c:pt>
                <c:pt idx="1137">
                  <c:v>1.4588700999999999E-4</c:v>
                </c:pt>
                <c:pt idx="1138">
                  <c:v>1.3543789100000004E-4</c:v>
                </c:pt>
                <c:pt idx="1139">
                  <c:v>1.4956000100000002E-4</c:v>
                </c:pt>
                <c:pt idx="1140">
                  <c:v>1.6579825000000002E-4</c:v>
                </c:pt>
                <c:pt idx="1141">
                  <c:v>1.4009885500000001E-4</c:v>
                </c:pt>
                <c:pt idx="1142">
                  <c:v>1.5880809200000007E-4</c:v>
                </c:pt>
                <c:pt idx="1143">
                  <c:v>1.4045063300000002E-4</c:v>
                </c:pt>
                <c:pt idx="1144">
                  <c:v>1.3840137400000004E-4</c:v>
                </c:pt>
                <c:pt idx="1145">
                  <c:v>1.6085371300000005E-4</c:v>
                </c:pt>
                <c:pt idx="1146">
                  <c:v>1.6375085400000003E-4</c:v>
                </c:pt>
                <c:pt idx="1147">
                  <c:v>1.6064306000000003E-4</c:v>
                </c:pt>
                <c:pt idx="1148">
                  <c:v>1.4037969199999999E-4</c:v>
                </c:pt>
                <c:pt idx="1149">
                  <c:v>1.4235651199999999E-4</c:v>
                </c:pt>
                <c:pt idx="1150">
                  <c:v>1.58383889E-4</c:v>
                </c:pt>
                <c:pt idx="1151">
                  <c:v>1.3247357900000002E-4</c:v>
                </c:pt>
                <c:pt idx="1152">
                  <c:v>1.3727399300000003E-4</c:v>
                </c:pt>
                <c:pt idx="1153">
                  <c:v>1.6233857600000002E-4</c:v>
                </c:pt>
                <c:pt idx="1154">
                  <c:v>1.42922305E-4</c:v>
                </c:pt>
                <c:pt idx="1155">
                  <c:v>1.5457198600000004E-4</c:v>
                </c:pt>
                <c:pt idx="1156">
                  <c:v>1.4631172200000003E-4</c:v>
                </c:pt>
                <c:pt idx="1157">
                  <c:v>1.38756935E-4</c:v>
                </c:pt>
                <c:pt idx="1158">
                  <c:v>1.3522592800000003E-4</c:v>
                </c:pt>
                <c:pt idx="1159">
                  <c:v>1.5909154900000004E-4</c:v>
                </c:pt>
                <c:pt idx="1160">
                  <c:v>1.4694602599999999E-4</c:v>
                </c:pt>
                <c:pt idx="1161">
                  <c:v>1.4906552700000002E-4</c:v>
                </c:pt>
                <c:pt idx="1162">
                  <c:v>1.6149191700000004E-4</c:v>
                </c:pt>
                <c:pt idx="1163">
                  <c:v>1.4249939700000002E-4</c:v>
                </c:pt>
                <c:pt idx="1164">
                  <c:v>1.5612624700000002E-4</c:v>
                </c:pt>
                <c:pt idx="1165">
                  <c:v>1.4094423400000001E-4</c:v>
                </c:pt>
                <c:pt idx="1166">
                  <c:v>1.5902018600000002E-4</c:v>
                </c:pt>
                <c:pt idx="1167">
                  <c:v>1.6043268300000005E-4</c:v>
                </c:pt>
                <c:pt idx="1168">
                  <c:v>1.54712499E-4</c:v>
                </c:pt>
                <c:pt idx="1169">
                  <c:v>1.4956049599999999E-4</c:v>
                </c:pt>
                <c:pt idx="1170">
                  <c:v>1.46736755E-4</c:v>
                </c:pt>
                <c:pt idx="1171">
                  <c:v>1.5923228100000003E-4</c:v>
                </c:pt>
                <c:pt idx="1172">
                  <c:v>1.43556957E-4</c:v>
                </c:pt>
                <c:pt idx="1173">
                  <c:v>1.4913690400000001E-4</c:v>
                </c:pt>
                <c:pt idx="1174">
                  <c:v>1.4461690400000002E-4</c:v>
                </c:pt>
                <c:pt idx="1175">
                  <c:v>1.5753654600000002E-4</c:v>
                </c:pt>
                <c:pt idx="1176">
                  <c:v>1.6318573000000005E-4</c:v>
                </c:pt>
                <c:pt idx="1177">
                  <c:v>1.71094129E-4</c:v>
                </c:pt>
                <c:pt idx="1178">
                  <c:v>1.6029297E-4</c:v>
                </c:pt>
                <c:pt idx="1179">
                  <c:v>1.4962760900000003E-4</c:v>
                </c:pt>
                <c:pt idx="1180">
                  <c:v>1.64740428E-4</c:v>
                </c:pt>
                <c:pt idx="1181">
                  <c:v>1.6826957300000004E-4</c:v>
                </c:pt>
                <c:pt idx="1182">
                  <c:v>1.4461610400000002E-4</c:v>
                </c:pt>
                <c:pt idx="1183">
                  <c:v>1.6184539700000007E-4</c:v>
                </c:pt>
                <c:pt idx="1184">
                  <c:v>1.4610076300000001E-4</c:v>
                </c:pt>
                <c:pt idx="1185">
                  <c:v>1.6403308800000003E-4</c:v>
                </c:pt>
                <c:pt idx="1186">
                  <c:v>1.4341797200000003E-4</c:v>
                </c:pt>
                <c:pt idx="1187">
                  <c:v>1.7102272200000002E-4</c:v>
                </c:pt>
                <c:pt idx="1188">
                  <c:v>1.4793573100000003E-4</c:v>
                </c:pt>
                <c:pt idx="1189">
                  <c:v>1.6156167800000004E-4</c:v>
                </c:pt>
                <c:pt idx="1190">
                  <c:v>1.5527922400000003E-4</c:v>
                </c:pt>
                <c:pt idx="1191">
                  <c:v>1.6191469300000006E-4</c:v>
                </c:pt>
                <c:pt idx="1192">
                  <c:v>1.45747108E-4</c:v>
                </c:pt>
                <c:pt idx="1193">
                  <c:v>1.5767848500000003E-4</c:v>
                </c:pt>
                <c:pt idx="1194">
                  <c:v>1.5005313600000001E-4</c:v>
                </c:pt>
                <c:pt idx="1195">
                  <c:v>1.7398721000000001E-4</c:v>
                </c:pt>
                <c:pt idx="1196">
                  <c:v>1.4391052500000001E-4</c:v>
                </c:pt>
                <c:pt idx="1197">
                  <c:v>1.5266471000000004E-4</c:v>
                </c:pt>
                <c:pt idx="1198">
                  <c:v>1.5273565100000004E-4</c:v>
                </c:pt>
                <c:pt idx="1199">
                  <c:v>1.6749389800000005E-4</c:v>
                </c:pt>
                <c:pt idx="1200">
                  <c:v>1.5167835200000004E-4</c:v>
                </c:pt>
                <c:pt idx="1201">
                  <c:v>1.5789113200000002E-4</c:v>
                </c:pt>
                <c:pt idx="1202">
                  <c:v>1.7292867400000003E-4</c:v>
                </c:pt>
                <c:pt idx="1203">
                  <c:v>1.6127976400000002E-4</c:v>
                </c:pt>
                <c:pt idx="1204">
                  <c:v>1.5584411400000004E-4</c:v>
                </c:pt>
                <c:pt idx="1205">
                  <c:v>1.4200691700000002E-4</c:v>
                </c:pt>
                <c:pt idx="1206">
                  <c:v>1.4376791700000002E-4</c:v>
                </c:pt>
                <c:pt idx="1207">
                  <c:v>1.5909182500000002E-4</c:v>
                </c:pt>
                <c:pt idx="1208">
                  <c:v>1.6255065600000003E-4</c:v>
                </c:pt>
                <c:pt idx="1209">
                  <c:v>1.7116450200000002E-4</c:v>
                </c:pt>
                <c:pt idx="1210">
                  <c:v>1.6015007000000004E-4</c:v>
                </c:pt>
                <c:pt idx="1211">
                  <c:v>1.7575445200000004E-4</c:v>
                </c:pt>
                <c:pt idx="1212">
                  <c:v>1.5287811400000004E-4</c:v>
                </c:pt>
                <c:pt idx="1213">
                  <c:v>1.6311567700000003E-4</c:v>
                </c:pt>
                <c:pt idx="1214">
                  <c:v>1.7243665900000001E-4</c:v>
                </c:pt>
                <c:pt idx="1215">
                  <c:v>1.6770347400000003E-4</c:v>
                </c:pt>
                <c:pt idx="1216">
                  <c:v>1.6198429500000004E-4</c:v>
                </c:pt>
                <c:pt idx="1217">
                  <c:v>1.7519085700000003E-4</c:v>
                </c:pt>
                <c:pt idx="1218">
                  <c:v>1.4920753900000001E-4</c:v>
                </c:pt>
                <c:pt idx="1219">
                  <c:v>1.54782145E-4</c:v>
                </c:pt>
                <c:pt idx="1220">
                  <c:v>1.5061823100000004E-4</c:v>
                </c:pt>
                <c:pt idx="1221">
                  <c:v>1.4920780100000002E-4</c:v>
                </c:pt>
                <c:pt idx="1222">
                  <c:v>1.53935965E-4</c:v>
                </c:pt>
                <c:pt idx="1223">
                  <c:v>1.6918664900000003E-4</c:v>
                </c:pt>
                <c:pt idx="1224">
                  <c:v>1.6495255100000002E-4</c:v>
                </c:pt>
                <c:pt idx="1225">
                  <c:v>1.6495067400000002E-4</c:v>
                </c:pt>
                <c:pt idx="1226">
                  <c:v>1.49347761E-4</c:v>
                </c:pt>
                <c:pt idx="1227">
                  <c:v>1.5231227700000002E-4</c:v>
                </c:pt>
                <c:pt idx="1228">
                  <c:v>1.5669045400000002E-4</c:v>
                </c:pt>
                <c:pt idx="1229">
                  <c:v>1.5443068700000004E-4</c:v>
                </c:pt>
                <c:pt idx="1230">
                  <c:v>1.4821678600000004E-4</c:v>
                </c:pt>
                <c:pt idx="1231">
                  <c:v>1.5908920600000005E-4</c:v>
                </c:pt>
                <c:pt idx="1232">
                  <c:v>1.7116252300000001E-4</c:v>
                </c:pt>
                <c:pt idx="1233">
                  <c:v>1.5901972100000004E-4</c:v>
                </c:pt>
                <c:pt idx="1234">
                  <c:v>1.3967485600000005E-4</c:v>
                </c:pt>
                <c:pt idx="1235">
                  <c:v>1.7455533100000002E-4</c:v>
                </c:pt>
                <c:pt idx="1236">
                  <c:v>1.6502267700000003E-4</c:v>
                </c:pt>
                <c:pt idx="1237">
                  <c:v>1.7709547000000002E-4</c:v>
                </c:pt>
                <c:pt idx="1238">
                  <c:v>1.6523282100000002E-4</c:v>
                </c:pt>
                <c:pt idx="1239">
                  <c:v>1.5647737000000004E-4</c:v>
                </c:pt>
                <c:pt idx="1240">
                  <c:v>1.7250748400000001E-4</c:v>
                </c:pt>
                <c:pt idx="1241">
                  <c:v>1.55772228E-4</c:v>
                </c:pt>
                <c:pt idx="1242">
                  <c:v>1.6819821000000002E-4</c:v>
                </c:pt>
                <c:pt idx="1243">
                  <c:v>1.6396165300000003E-4</c:v>
                </c:pt>
                <c:pt idx="1244">
                  <c:v>1.5534847600000003E-4</c:v>
                </c:pt>
                <c:pt idx="1245">
                  <c:v>1.5097009600000002E-4</c:v>
                </c:pt>
                <c:pt idx="1246">
                  <c:v>1.7914122100000002E-4</c:v>
                </c:pt>
                <c:pt idx="1247">
                  <c:v>1.4673457200000003E-4</c:v>
                </c:pt>
                <c:pt idx="1248">
                  <c:v>1.5266586000000002E-4</c:v>
                </c:pt>
                <c:pt idx="1249">
                  <c:v>1.5803257700000003E-4</c:v>
                </c:pt>
                <c:pt idx="1250">
                  <c:v>1.7314309700000002E-4</c:v>
                </c:pt>
                <c:pt idx="1251">
                  <c:v>1.7208315000000004E-4</c:v>
                </c:pt>
                <c:pt idx="1252">
                  <c:v>1.4892395100000002E-4</c:v>
                </c:pt>
                <c:pt idx="1253">
                  <c:v>1.5464072900000001E-4</c:v>
                </c:pt>
                <c:pt idx="1254">
                  <c:v>1.6043229000000002E-4</c:v>
                </c:pt>
                <c:pt idx="1255">
                  <c:v>1.5351304300000002E-4</c:v>
                </c:pt>
                <c:pt idx="1256">
                  <c:v>1.6629371400000005E-4</c:v>
                </c:pt>
                <c:pt idx="1257">
                  <c:v>1.5633794800000002E-4</c:v>
                </c:pt>
                <c:pt idx="1258">
                  <c:v>1.5386592700000003E-4</c:v>
                </c:pt>
                <c:pt idx="1259">
                  <c:v>1.7081342199999999E-4</c:v>
                </c:pt>
                <c:pt idx="1260">
                  <c:v>1.6735425700000007E-4</c:v>
                </c:pt>
                <c:pt idx="1261">
                  <c:v>1.6784611200000002E-4</c:v>
                </c:pt>
                <c:pt idx="1262">
                  <c:v>1.6382332300000004E-4</c:v>
                </c:pt>
                <c:pt idx="1263">
                  <c:v>1.8295583100000004E-4</c:v>
                </c:pt>
                <c:pt idx="1264">
                  <c:v>1.7631953200000002E-4</c:v>
                </c:pt>
                <c:pt idx="1265">
                  <c:v>1.4941752300000002E-4</c:v>
                </c:pt>
                <c:pt idx="1266">
                  <c:v>1.5273631999999999E-4</c:v>
                </c:pt>
                <c:pt idx="1267">
                  <c:v>1.5520687200000003E-4</c:v>
                </c:pt>
                <c:pt idx="1268">
                  <c:v>1.8281466300000004E-4</c:v>
                </c:pt>
                <c:pt idx="1269">
                  <c:v>1.8062589500000004E-4</c:v>
                </c:pt>
                <c:pt idx="1270">
                  <c:v>1.7483500400000004E-4</c:v>
                </c:pt>
                <c:pt idx="1271">
                  <c:v>1.5598439500000001E-4</c:v>
                </c:pt>
                <c:pt idx="1272">
                  <c:v>1.6728148300000005E-4</c:v>
                </c:pt>
                <c:pt idx="1273">
                  <c:v>1.6841068300000006E-4</c:v>
                </c:pt>
                <c:pt idx="1274">
                  <c:v>1.7737653999999999E-4</c:v>
                </c:pt>
                <c:pt idx="1275">
                  <c:v>1.5619584900000003E-4</c:v>
                </c:pt>
                <c:pt idx="1276">
                  <c:v>1.4765209900000003E-4</c:v>
                </c:pt>
                <c:pt idx="1277">
                  <c:v>1.6897529700000006E-4</c:v>
                </c:pt>
                <c:pt idx="1278">
                  <c:v>1.6255154300000004E-4</c:v>
                </c:pt>
                <c:pt idx="1279">
                  <c:v>1.7088009900000003E-4</c:v>
                </c:pt>
                <c:pt idx="1280">
                  <c:v>1.7921274400000005E-4</c:v>
                </c:pt>
                <c:pt idx="1281">
                  <c:v>1.80199379E-4</c:v>
                </c:pt>
                <c:pt idx="1282">
                  <c:v>1.7914234200000002E-4</c:v>
                </c:pt>
                <c:pt idx="1283">
                  <c:v>1.7187032800000001E-4</c:v>
                </c:pt>
                <c:pt idx="1284">
                  <c:v>1.8662468900000005E-4</c:v>
                </c:pt>
                <c:pt idx="1285">
                  <c:v>1.7222165500000003E-4</c:v>
                </c:pt>
                <c:pt idx="1286">
                  <c:v>1.9502737300000007E-4</c:v>
                </c:pt>
                <c:pt idx="1287">
                  <c:v>1.9043950300000006E-4</c:v>
                </c:pt>
                <c:pt idx="1288">
                  <c:v>1.6014841100000002E-4</c:v>
                </c:pt>
                <c:pt idx="1289">
                  <c:v>1.7808102700000002E-4</c:v>
                </c:pt>
                <c:pt idx="1290">
                  <c:v>1.72715125E-4</c:v>
                </c:pt>
                <c:pt idx="1291">
                  <c:v>1.6205535200000006E-4</c:v>
                </c:pt>
                <c:pt idx="1292">
                  <c:v>1.6960706900000003E-4</c:v>
                </c:pt>
                <c:pt idx="1293">
                  <c:v>1.6876234400000002E-4</c:v>
                </c:pt>
                <c:pt idx="1294">
                  <c:v>1.6713795800000003E-4</c:v>
                </c:pt>
                <c:pt idx="1295">
                  <c:v>1.9354383400000004E-4</c:v>
                </c:pt>
                <c:pt idx="1296">
                  <c:v>1.7285560900000003E-4</c:v>
                </c:pt>
                <c:pt idx="1297">
                  <c:v>1.8514320300000003E-4</c:v>
                </c:pt>
                <c:pt idx="1298">
                  <c:v>1.8725973500000005E-4</c:v>
                </c:pt>
                <c:pt idx="1299">
                  <c:v>1.8987454000000004E-4</c:v>
                </c:pt>
                <c:pt idx="1300">
                  <c:v>1.6092501800000003E-4</c:v>
                </c:pt>
                <c:pt idx="1301">
                  <c:v>1.9008360700000003E-4</c:v>
                </c:pt>
                <c:pt idx="1302">
                  <c:v>1.6890514200000007E-4</c:v>
                </c:pt>
                <c:pt idx="1303">
                  <c:v>1.9996744200000005E-4</c:v>
                </c:pt>
                <c:pt idx="1304">
                  <c:v>1.7215189300000004E-4</c:v>
                </c:pt>
                <c:pt idx="1305">
                  <c:v>1.9071830300000005E-4</c:v>
                </c:pt>
                <c:pt idx="1306">
                  <c:v>1.7525808700000005E-4</c:v>
                </c:pt>
                <c:pt idx="1307">
                  <c:v>1.7744662200000003E-4</c:v>
                </c:pt>
                <c:pt idx="1308">
                  <c:v>1.7787033000000004E-4</c:v>
                </c:pt>
                <c:pt idx="1309">
                  <c:v>1.74127839E-4</c:v>
                </c:pt>
                <c:pt idx="1310">
                  <c:v>1.9756960700000005E-4</c:v>
                </c:pt>
                <c:pt idx="1311">
                  <c:v>1.9389746000000004E-4</c:v>
                </c:pt>
                <c:pt idx="1312">
                  <c:v>1.8577714200000004E-4</c:v>
                </c:pt>
                <c:pt idx="1313">
                  <c:v>1.8867428300000006E-4</c:v>
                </c:pt>
                <c:pt idx="1314">
                  <c:v>2.0017771700000004E-4</c:v>
                </c:pt>
                <c:pt idx="1315">
                  <c:v>2.0392384599999999E-4</c:v>
                </c:pt>
                <c:pt idx="1316">
                  <c:v>2.0159271700000004E-4</c:v>
                </c:pt>
                <c:pt idx="1317">
                  <c:v>1.9121273400000006E-4</c:v>
                </c:pt>
                <c:pt idx="1318">
                  <c:v>1.8436554800000003E-4</c:v>
                </c:pt>
                <c:pt idx="1319">
                  <c:v>2.0067465100000002E-4</c:v>
                </c:pt>
                <c:pt idx="1320">
                  <c:v>1.7871626200000003E-4</c:v>
                </c:pt>
                <c:pt idx="1321">
                  <c:v>2.03216579E-4</c:v>
                </c:pt>
                <c:pt idx="1322">
                  <c:v>1.9580443000000004E-4</c:v>
                </c:pt>
                <c:pt idx="1323">
                  <c:v>1.9064864300000005E-4</c:v>
                </c:pt>
                <c:pt idx="1324">
                  <c:v>2.0978167600000007E-4</c:v>
                </c:pt>
                <c:pt idx="1325">
                  <c:v>2.0032168000000007E-4</c:v>
                </c:pt>
                <c:pt idx="1326">
                  <c:v>2.1246743600000006E-4</c:v>
                </c:pt>
                <c:pt idx="1327">
                  <c:v>2.0413404900000002E-4</c:v>
                </c:pt>
                <c:pt idx="1328">
                  <c:v>1.9742446600000006E-4</c:v>
                </c:pt>
                <c:pt idx="1329">
                  <c:v>1.8146901900000003E-4</c:v>
                </c:pt>
                <c:pt idx="1330">
                  <c:v>1.9107268600000005E-4</c:v>
                </c:pt>
                <c:pt idx="1331">
                  <c:v>1.8069247E-4</c:v>
                </c:pt>
                <c:pt idx="1332">
                  <c:v>2.0131040900000006E-4</c:v>
                </c:pt>
                <c:pt idx="1333">
                  <c:v>2.0328728699999999E-4</c:v>
                </c:pt>
                <c:pt idx="1334">
                  <c:v>2.1119539500000003E-4</c:v>
                </c:pt>
                <c:pt idx="1335">
                  <c:v>1.9933331400000004E-4</c:v>
                </c:pt>
                <c:pt idx="1336">
                  <c:v>1.8937612200000002E-4</c:v>
                </c:pt>
                <c:pt idx="1337">
                  <c:v>1.9375600100000003E-4</c:v>
                </c:pt>
                <c:pt idx="1338">
                  <c:v>2.0462655800000001E-4</c:v>
                </c:pt>
                <c:pt idx="1339">
                  <c:v>1.9297869600000005E-4</c:v>
                </c:pt>
                <c:pt idx="1340">
                  <c:v>2.1013445800000007E-4</c:v>
                </c:pt>
                <c:pt idx="1341">
                  <c:v>1.9071833200000004E-4</c:v>
                </c:pt>
                <c:pt idx="1342">
                  <c:v>2.1204231600000005E-4</c:v>
                </c:pt>
                <c:pt idx="1343">
                  <c:v>1.9678837300000004E-4</c:v>
                </c:pt>
                <c:pt idx="1344">
                  <c:v>1.9107201700000004E-4</c:v>
                </c:pt>
                <c:pt idx="1345">
                  <c:v>1.8344649300000004E-4</c:v>
                </c:pt>
                <c:pt idx="1346">
                  <c:v>1.9770866500000005E-4</c:v>
                </c:pt>
                <c:pt idx="1347">
                  <c:v>2.0702995200000003E-4</c:v>
                </c:pt>
                <c:pt idx="1348">
                  <c:v>2.0370967100000005E-4</c:v>
                </c:pt>
                <c:pt idx="1349">
                  <c:v>2.0455705800000005E-4</c:v>
                </c:pt>
                <c:pt idx="1350">
                  <c:v>1.9537944200000002E-4</c:v>
                </c:pt>
                <c:pt idx="1351">
                  <c:v>1.9693285900000004E-4</c:v>
                </c:pt>
                <c:pt idx="1352">
                  <c:v>1.8860180000000005E-4</c:v>
                </c:pt>
                <c:pt idx="1353">
                  <c:v>2.1790145500000008E-4</c:v>
                </c:pt>
                <c:pt idx="1354">
                  <c:v>2.0759346100000006E-4</c:v>
                </c:pt>
                <c:pt idx="1355">
                  <c:v>2.1691228900000005E-4</c:v>
                </c:pt>
                <c:pt idx="1356">
                  <c:v>2.1267689600000002E-4</c:v>
                </c:pt>
                <c:pt idx="1357">
                  <c:v>2.09146659E-4</c:v>
                </c:pt>
                <c:pt idx="1358">
                  <c:v>2.0131097700000006E-4</c:v>
                </c:pt>
                <c:pt idx="1359">
                  <c:v>2.1472665000000008E-4</c:v>
                </c:pt>
                <c:pt idx="1360">
                  <c:v>2.1451112100000011E-4</c:v>
                </c:pt>
                <c:pt idx="1361">
                  <c:v>2.1077090100000008E-4</c:v>
                </c:pt>
                <c:pt idx="1362">
                  <c:v>2.0222706399999999E-4</c:v>
                </c:pt>
                <c:pt idx="1363">
                  <c:v>2.2023108600000008E-4</c:v>
                </c:pt>
                <c:pt idx="1364">
                  <c:v>2.1190017300000004E-4</c:v>
                </c:pt>
                <c:pt idx="1365">
                  <c:v>2.23267998E-4</c:v>
                </c:pt>
                <c:pt idx="1366">
                  <c:v>1.9410856500000004E-4</c:v>
                </c:pt>
                <c:pt idx="1367">
                  <c:v>2.0300260800000004E-4</c:v>
                </c:pt>
                <c:pt idx="1368">
                  <c:v>1.9869701600000008E-4</c:v>
                </c:pt>
                <c:pt idx="1369">
                  <c:v>2.1182908700000005E-4</c:v>
                </c:pt>
                <c:pt idx="1370">
                  <c:v>2.0561776200000002E-4</c:v>
                </c:pt>
                <c:pt idx="1371">
                  <c:v>2.1451074300000004E-4</c:v>
                </c:pt>
                <c:pt idx="1372">
                  <c:v>2.0236980300000003E-4</c:v>
                </c:pt>
                <c:pt idx="1373">
                  <c:v>2.0208665200000003E-4</c:v>
                </c:pt>
                <c:pt idx="1374">
                  <c:v>1.9975524600000005E-4</c:v>
                </c:pt>
                <c:pt idx="1375">
                  <c:v>2.25244235E-4</c:v>
                </c:pt>
                <c:pt idx="1376">
                  <c:v>2.1973971200000007E-4</c:v>
                </c:pt>
                <c:pt idx="1377">
                  <c:v>2.0632334100000006E-4</c:v>
                </c:pt>
                <c:pt idx="1378">
                  <c:v>2.1564168900000002E-4</c:v>
                </c:pt>
                <c:pt idx="1379">
                  <c:v>1.9947506400000005E-4</c:v>
                </c:pt>
                <c:pt idx="1380">
                  <c:v>2.0413535800000004E-4</c:v>
                </c:pt>
                <c:pt idx="1381">
                  <c:v>2.2058033200000003E-4</c:v>
                </c:pt>
                <c:pt idx="1382">
                  <c:v>2.05334291E-4</c:v>
                </c:pt>
                <c:pt idx="1383">
                  <c:v>2.1528978000000005E-4</c:v>
                </c:pt>
                <c:pt idx="1384">
                  <c:v>2.0364001099999998E-4</c:v>
                </c:pt>
                <c:pt idx="1385">
                  <c:v>2.2623382400000007E-4</c:v>
                </c:pt>
                <c:pt idx="1386">
                  <c:v>2.223509950000001E-4</c:v>
                </c:pt>
                <c:pt idx="1387">
                  <c:v>2.1973901300000005E-4</c:v>
                </c:pt>
                <c:pt idx="1388">
                  <c:v>2.1062823399999999E-4</c:v>
                </c:pt>
                <c:pt idx="1389">
                  <c:v>2.1818373400000004E-4</c:v>
                </c:pt>
                <c:pt idx="1390">
                  <c:v>2.1091025000000006E-4</c:v>
                </c:pt>
                <c:pt idx="1391">
                  <c:v>2.1620735100000003E-4</c:v>
                </c:pt>
                <c:pt idx="1392">
                  <c:v>2.0822735700000005E-4</c:v>
                </c:pt>
                <c:pt idx="1393">
                  <c:v>2.1401674900000005E-4</c:v>
                </c:pt>
                <c:pt idx="1394">
                  <c:v>2.0681544300000002E-4</c:v>
                </c:pt>
                <c:pt idx="1395">
                  <c:v>2.1331396400000005E-4</c:v>
                </c:pt>
                <c:pt idx="1396">
                  <c:v>2.1839654100000005E-4</c:v>
                </c:pt>
                <c:pt idx="1397">
                  <c:v>2.2609152100000007E-4</c:v>
                </c:pt>
                <c:pt idx="1398">
                  <c:v>1.9700257700000005E-4</c:v>
                </c:pt>
                <c:pt idx="1399">
                  <c:v>2.0293476700000004E-4</c:v>
                </c:pt>
                <c:pt idx="1400">
                  <c:v>2.0349871200000004E-4</c:v>
                </c:pt>
                <c:pt idx="1401">
                  <c:v>2.2404402300000006E-4</c:v>
                </c:pt>
                <c:pt idx="1402">
                  <c:v>2.0166214399999999E-4</c:v>
                </c:pt>
                <c:pt idx="1403">
                  <c:v>1.9827192600000004E-4</c:v>
                </c:pt>
                <c:pt idx="1404">
                  <c:v>2.0244001600000004E-4</c:v>
                </c:pt>
                <c:pt idx="1405">
                  <c:v>1.9919141800000005E-4</c:v>
                </c:pt>
                <c:pt idx="1406">
                  <c:v>1.9989819000000006E-4</c:v>
                </c:pt>
                <c:pt idx="1407">
                  <c:v>2.0392202700000004E-4</c:v>
                </c:pt>
                <c:pt idx="1408">
                  <c:v>2.0413279700000006E-4</c:v>
                </c:pt>
                <c:pt idx="1409">
                  <c:v>2.1211215100000011E-4</c:v>
                </c:pt>
                <c:pt idx="1410">
                  <c:v>2.1811504800000003E-4</c:v>
                </c:pt>
                <c:pt idx="1411">
                  <c:v>2.1783137300000006E-4</c:v>
                </c:pt>
                <c:pt idx="1412">
                  <c:v>2.2637478800000007E-4</c:v>
                </c:pt>
                <c:pt idx="1413">
                  <c:v>1.9566196700000003E-4</c:v>
                </c:pt>
                <c:pt idx="1414">
                  <c:v>2.2446857500000008E-4</c:v>
                </c:pt>
                <c:pt idx="1415">
                  <c:v>2.0300375800000006E-4</c:v>
                </c:pt>
                <c:pt idx="1416">
                  <c:v>2.1854059000000001E-4</c:v>
                </c:pt>
                <c:pt idx="1417">
                  <c:v>2.1853898900000006E-4</c:v>
                </c:pt>
                <c:pt idx="1418">
                  <c:v>2.1338605400000006E-4</c:v>
                </c:pt>
                <c:pt idx="1419">
                  <c:v>1.9869962100000003E-4</c:v>
                </c:pt>
                <c:pt idx="1420">
                  <c:v>2.19669048E-4</c:v>
                </c:pt>
                <c:pt idx="1421">
                  <c:v>2.0392196900000001E-4</c:v>
                </c:pt>
                <c:pt idx="1422">
                  <c:v>2.0922059799999997E-4</c:v>
                </c:pt>
                <c:pt idx="1423">
                  <c:v>2.2221049600000008E-4</c:v>
                </c:pt>
                <c:pt idx="1424">
                  <c:v>2.1211344600000008E-4</c:v>
                </c:pt>
                <c:pt idx="1425">
                  <c:v>2.1055960700000007E-4</c:v>
                </c:pt>
                <c:pt idx="1426">
                  <c:v>2.0137998200000004E-4</c:v>
                </c:pt>
                <c:pt idx="1427">
                  <c:v>1.9001528600000008E-4</c:v>
                </c:pt>
                <c:pt idx="1428">
                  <c:v>2.0582749900000002E-4</c:v>
                </c:pt>
                <c:pt idx="1429">
                  <c:v>2.2143231800000006E-4</c:v>
                </c:pt>
                <c:pt idx="1430">
                  <c:v>2.2390166100000003E-4</c:v>
                </c:pt>
                <c:pt idx="1431">
                  <c:v>2.1013632100000005E-4</c:v>
                </c:pt>
                <c:pt idx="1432">
                  <c:v>2.0152114999999999E-4</c:v>
                </c:pt>
                <c:pt idx="1433">
                  <c:v>1.8408308100000003E-4</c:v>
                </c:pt>
                <c:pt idx="1434">
                  <c:v>1.9566174900000007E-4</c:v>
                </c:pt>
                <c:pt idx="1435">
                  <c:v>2.0985482800000001E-4</c:v>
                </c:pt>
                <c:pt idx="1436">
                  <c:v>1.9128392200000002E-4</c:v>
                </c:pt>
                <c:pt idx="1437">
                  <c:v>1.9883892700000005E-4</c:v>
                </c:pt>
                <c:pt idx="1438">
                  <c:v>2.1514883000000001E-4</c:v>
                </c:pt>
                <c:pt idx="1439">
                  <c:v>2.1218218900000005E-4</c:v>
                </c:pt>
                <c:pt idx="1440">
                  <c:v>2.1528975000000003E-4</c:v>
                </c:pt>
                <c:pt idx="1441">
                  <c:v>1.9615591700000004E-4</c:v>
                </c:pt>
                <c:pt idx="1442">
                  <c:v>1.9749533400000005E-4</c:v>
                </c:pt>
                <c:pt idx="1443">
                  <c:v>2.0900533100000001E-4</c:v>
                </c:pt>
                <c:pt idx="1444">
                  <c:v>1.8295436200000003E-4</c:v>
                </c:pt>
                <c:pt idx="1445">
                  <c:v>2.0928849700000001E-4</c:v>
                </c:pt>
                <c:pt idx="1446">
                  <c:v>1.86199919E-4</c:v>
                </c:pt>
                <c:pt idx="1447">
                  <c:v>1.7878746400000001E-4</c:v>
                </c:pt>
                <c:pt idx="1448">
                  <c:v>2.2051586700000004E-4</c:v>
                </c:pt>
                <c:pt idx="1449">
                  <c:v>1.8154285500000003E-4</c:v>
                </c:pt>
                <c:pt idx="1450">
                  <c:v>2.1366911800000001E-4</c:v>
                </c:pt>
                <c:pt idx="1451">
                  <c:v>2.0512494699999998E-4</c:v>
                </c:pt>
                <c:pt idx="1452">
                  <c:v>1.9114381600000006E-4</c:v>
                </c:pt>
                <c:pt idx="1453">
                  <c:v>1.8542393800000004E-4</c:v>
                </c:pt>
                <c:pt idx="1454">
                  <c:v>1.8754281300000005E-4</c:v>
                </c:pt>
                <c:pt idx="1455">
                  <c:v>2.0738222500000006E-4</c:v>
                </c:pt>
                <c:pt idx="1456">
                  <c:v>1.8450847700000002E-4</c:v>
                </c:pt>
                <c:pt idx="1457">
                  <c:v>1.9121619700000005E-4</c:v>
                </c:pt>
                <c:pt idx="1458">
                  <c:v>2.1338205300000003E-4</c:v>
                </c:pt>
                <c:pt idx="1459">
                  <c:v>1.8718944900000001E-4</c:v>
                </c:pt>
                <c:pt idx="1460">
                  <c:v>2.0950107100000005E-4</c:v>
                </c:pt>
                <c:pt idx="1461">
                  <c:v>2.1684661600000004E-4</c:v>
                </c:pt>
                <c:pt idx="1462">
                  <c:v>1.9001271000000005E-4</c:v>
                </c:pt>
                <c:pt idx="1463">
                  <c:v>2.0787399300000004E-4</c:v>
                </c:pt>
                <c:pt idx="1464">
                  <c:v>1.9262505500000006E-4</c:v>
                </c:pt>
                <c:pt idx="1465">
                  <c:v>2.0681855700000008E-4</c:v>
                </c:pt>
                <c:pt idx="1466">
                  <c:v>1.9544953800000004E-4</c:v>
                </c:pt>
                <c:pt idx="1467">
                  <c:v>2.1070340900000009E-4</c:v>
                </c:pt>
                <c:pt idx="1468">
                  <c:v>2.0131235900000007E-4</c:v>
                </c:pt>
                <c:pt idx="1469">
                  <c:v>1.9651105700000006E-4</c:v>
                </c:pt>
                <c:pt idx="1470">
                  <c:v>1.8330774000000004E-4</c:v>
                </c:pt>
                <c:pt idx="1471">
                  <c:v>1.7695417000000003E-4</c:v>
                </c:pt>
                <c:pt idx="1472">
                  <c:v>1.9841581500000007E-4</c:v>
                </c:pt>
                <c:pt idx="1473">
                  <c:v>1.8959066100000002E-4</c:v>
                </c:pt>
                <c:pt idx="1474">
                  <c:v>1.6848258400000004E-4</c:v>
                </c:pt>
                <c:pt idx="1475">
                  <c:v>1.9411147500000004E-4</c:v>
                </c:pt>
                <c:pt idx="1476">
                  <c:v>1.9312075200000008E-4</c:v>
                </c:pt>
                <c:pt idx="1477">
                  <c:v>1.8365957700000005E-4</c:v>
                </c:pt>
                <c:pt idx="1478">
                  <c:v>1.8923792200000003E-4</c:v>
                </c:pt>
                <c:pt idx="1479">
                  <c:v>1.7547007900000001E-4</c:v>
                </c:pt>
                <c:pt idx="1480">
                  <c:v>1.8062497800000002E-4</c:v>
                </c:pt>
                <c:pt idx="1481">
                  <c:v>1.9481724300000007E-4</c:v>
                </c:pt>
                <c:pt idx="1482">
                  <c:v>1.9488818400000005E-4</c:v>
                </c:pt>
                <c:pt idx="1483">
                  <c:v>1.7243425800000004E-4</c:v>
                </c:pt>
                <c:pt idx="1484">
                  <c:v>2.0180571299999999E-4</c:v>
                </c:pt>
                <c:pt idx="1485">
                  <c:v>1.9651037300000006E-4</c:v>
                </c:pt>
                <c:pt idx="1486">
                  <c:v>1.7921156500000002E-4</c:v>
                </c:pt>
                <c:pt idx="1487">
                  <c:v>1.9728852200000005E-4</c:v>
                </c:pt>
                <c:pt idx="1488">
                  <c:v>1.9841722700000006E-4</c:v>
                </c:pt>
                <c:pt idx="1489">
                  <c:v>1.9368794200000006E-4</c:v>
                </c:pt>
                <c:pt idx="1490">
                  <c:v>2.0950417100000003E-4</c:v>
                </c:pt>
                <c:pt idx="1491">
                  <c:v>1.9375917300000004E-4</c:v>
                </c:pt>
                <c:pt idx="1492">
                  <c:v>1.7264660000000003E-4</c:v>
                </c:pt>
                <c:pt idx="1493">
                  <c:v>1.7843565700000007E-4</c:v>
                </c:pt>
                <c:pt idx="1494">
                  <c:v>1.7561393900000002E-4</c:v>
                </c:pt>
                <c:pt idx="1495">
                  <c:v>1.9439270500000002E-4</c:v>
                </c:pt>
                <c:pt idx="1496">
                  <c:v>2.0159612200000004E-4</c:v>
                </c:pt>
                <c:pt idx="1497">
                  <c:v>1.74480665E-4</c:v>
                </c:pt>
                <c:pt idx="1498">
                  <c:v>1.9192042200000001E-4</c:v>
                </c:pt>
                <c:pt idx="1499">
                  <c:v>1.6813010700000004E-4</c:v>
                </c:pt>
                <c:pt idx="1500">
                  <c:v>1.7970654900000002E-4</c:v>
                </c:pt>
                <c:pt idx="1501">
                  <c:v>1.9601587000000006E-4</c:v>
                </c:pt>
                <c:pt idx="1502">
                  <c:v>1.9340499400000006E-4</c:v>
                </c:pt>
                <c:pt idx="1503">
                  <c:v>2.0279405000000005E-4</c:v>
                </c:pt>
                <c:pt idx="1504">
                  <c:v>1.8027218200000002E-4</c:v>
                </c:pt>
                <c:pt idx="1505">
                  <c:v>1.6382066000000003E-4</c:v>
                </c:pt>
                <c:pt idx="1506">
                  <c:v>1.9954511700000005E-4</c:v>
                </c:pt>
                <c:pt idx="1507">
                  <c:v>1.6833968400000002E-4</c:v>
                </c:pt>
                <c:pt idx="1508">
                  <c:v>1.9043985200000005E-4</c:v>
                </c:pt>
                <c:pt idx="1509">
                  <c:v>1.9862908800000005E-4</c:v>
                </c:pt>
                <c:pt idx="1510">
                  <c:v>2.01594972E-4</c:v>
                </c:pt>
                <c:pt idx="1511">
                  <c:v>1.6756348500000001E-4</c:v>
                </c:pt>
                <c:pt idx="1512">
                  <c:v>1.9460574500000007E-4</c:v>
                </c:pt>
                <c:pt idx="1513">
                  <c:v>1.7469404000000003E-4</c:v>
                </c:pt>
                <c:pt idx="1514">
                  <c:v>1.71870168E-4</c:v>
                </c:pt>
                <c:pt idx="1515">
                  <c:v>1.7398744200000001E-4</c:v>
                </c:pt>
                <c:pt idx="1516">
                  <c:v>1.6600944200000005E-4</c:v>
                </c:pt>
                <c:pt idx="1517">
                  <c:v>1.8556683800000003E-4</c:v>
                </c:pt>
                <c:pt idx="1518">
                  <c:v>1.9552139600000006E-4</c:v>
                </c:pt>
                <c:pt idx="1519">
                  <c:v>1.7737792199999999E-4</c:v>
                </c:pt>
                <c:pt idx="1520">
                  <c:v>1.8507501200000005E-4</c:v>
                </c:pt>
                <c:pt idx="1521">
                  <c:v>1.7660303300000003E-4</c:v>
                </c:pt>
                <c:pt idx="1522">
                  <c:v>1.7067110500000002E-4</c:v>
                </c:pt>
                <c:pt idx="1523">
                  <c:v>1.9954789600000006E-4</c:v>
                </c:pt>
                <c:pt idx="1524">
                  <c:v>1.7716780700000002E-4</c:v>
                </c:pt>
                <c:pt idx="1525">
                  <c:v>1.8288653500000003E-4</c:v>
                </c:pt>
                <c:pt idx="1526">
                  <c:v>1.9905425100000008E-4</c:v>
                </c:pt>
                <c:pt idx="1527">
                  <c:v>1.8465386500000002E-4</c:v>
                </c:pt>
                <c:pt idx="1528">
                  <c:v>1.9792416400000003E-4</c:v>
                </c:pt>
                <c:pt idx="1529">
                  <c:v>1.7300021100000006E-4</c:v>
                </c:pt>
                <c:pt idx="1530">
                  <c:v>1.9241539100000007E-4</c:v>
                </c:pt>
                <c:pt idx="1531">
                  <c:v>1.6819944700000001E-4</c:v>
                </c:pt>
                <c:pt idx="1532">
                  <c:v>1.9375880900000003E-4</c:v>
                </c:pt>
                <c:pt idx="1533">
                  <c:v>1.6989382900000003E-4</c:v>
                </c:pt>
                <c:pt idx="1534">
                  <c:v>1.8627352300000003E-4</c:v>
                </c:pt>
                <c:pt idx="1535">
                  <c:v>1.7956690900000001E-4</c:v>
                </c:pt>
                <c:pt idx="1536">
                  <c:v>1.7285924700000002E-4</c:v>
                </c:pt>
                <c:pt idx="1537">
                  <c:v>1.7688413200000002E-4</c:v>
                </c:pt>
                <c:pt idx="1538">
                  <c:v>1.9566681300000005E-4</c:v>
                </c:pt>
                <c:pt idx="1539">
                  <c:v>1.8634543800000002E-4</c:v>
                </c:pt>
                <c:pt idx="1540">
                  <c:v>1.8507492500000001E-4</c:v>
                </c:pt>
                <c:pt idx="1541">
                  <c:v>1.9305246000000001E-4</c:v>
                </c:pt>
                <c:pt idx="1542">
                  <c:v>1.8930992500000002E-4</c:v>
                </c:pt>
                <c:pt idx="1543">
                  <c:v>1.8916947000000001E-4</c:v>
                </c:pt>
                <c:pt idx="1544">
                  <c:v>1.7052851000000003E-4</c:v>
                </c:pt>
                <c:pt idx="1545">
                  <c:v>1.9382932800000003E-4</c:v>
                </c:pt>
                <c:pt idx="1546">
                  <c:v>1.7271992700000001E-4</c:v>
                </c:pt>
                <c:pt idx="1547">
                  <c:v>1.7031823500000001E-4</c:v>
                </c:pt>
                <c:pt idx="1548">
                  <c:v>1.6918884600000006E-4</c:v>
                </c:pt>
                <c:pt idx="1549">
                  <c:v>1.70742424E-4</c:v>
                </c:pt>
                <c:pt idx="1550">
                  <c:v>1.8359127000000002E-4</c:v>
                </c:pt>
                <c:pt idx="1551">
                  <c:v>1.8168524500000006E-4</c:v>
                </c:pt>
                <c:pt idx="1552">
                  <c:v>1.7229648100000001E-4</c:v>
                </c:pt>
                <c:pt idx="1553">
                  <c:v>1.8323907000000002E-4</c:v>
                </c:pt>
                <c:pt idx="1554">
                  <c:v>1.9517121800000006E-4</c:v>
                </c:pt>
                <c:pt idx="1555">
                  <c:v>1.6975127800000005E-4</c:v>
                </c:pt>
                <c:pt idx="1556">
                  <c:v>1.6777639400000004E-4</c:v>
                </c:pt>
                <c:pt idx="1557">
                  <c:v>1.8571011600000003E-4</c:v>
                </c:pt>
                <c:pt idx="1558">
                  <c:v>1.7441382800000002E-4</c:v>
                </c:pt>
                <c:pt idx="1559">
                  <c:v>1.8471981500000004E-4</c:v>
                </c:pt>
                <c:pt idx="1560">
                  <c:v>1.8076729600000006E-4</c:v>
                </c:pt>
                <c:pt idx="1561">
                  <c:v>1.7434089400000002E-4</c:v>
                </c:pt>
                <c:pt idx="1562">
                  <c:v>1.7398982899999998E-4</c:v>
                </c:pt>
                <c:pt idx="1563">
                  <c:v>1.8090925000000002E-4</c:v>
                </c:pt>
                <c:pt idx="1564">
                  <c:v>1.6869140400000004E-4</c:v>
                </c:pt>
                <c:pt idx="1565">
                  <c:v>1.6368164500000005E-4</c:v>
                </c:pt>
                <c:pt idx="1566">
                  <c:v>1.6156119800000003E-4</c:v>
                </c:pt>
                <c:pt idx="1567">
                  <c:v>1.66152415E-4</c:v>
                </c:pt>
                <c:pt idx="1568">
                  <c:v>1.8027280700000004E-4</c:v>
                </c:pt>
                <c:pt idx="1569">
                  <c:v>1.7857752400000002E-4</c:v>
                </c:pt>
                <c:pt idx="1570">
                  <c:v>1.6813036900000002E-4</c:v>
                </c:pt>
                <c:pt idx="1571">
                  <c:v>1.7674379300000004E-4</c:v>
                </c:pt>
                <c:pt idx="1572">
                  <c:v>1.9227559100000008E-4</c:v>
                </c:pt>
                <c:pt idx="1573">
                  <c:v>1.7243535000000004E-4</c:v>
                </c:pt>
                <c:pt idx="1574">
                  <c:v>1.7857643300000001E-4</c:v>
                </c:pt>
                <c:pt idx="1575">
                  <c:v>1.7384649300000002E-4</c:v>
                </c:pt>
                <c:pt idx="1576">
                  <c:v>1.9425127500000006E-4</c:v>
                </c:pt>
                <c:pt idx="1577">
                  <c:v>1.7059958199999999E-4</c:v>
                </c:pt>
                <c:pt idx="1578">
                  <c:v>1.78719478E-4</c:v>
                </c:pt>
                <c:pt idx="1579">
                  <c:v>1.9093482100000002E-4</c:v>
                </c:pt>
                <c:pt idx="1580">
                  <c:v>1.8380174900000005E-4</c:v>
                </c:pt>
                <c:pt idx="1581">
                  <c:v>1.9509991400000004E-4</c:v>
                </c:pt>
                <c:pt idx="1582">
                  <c:v>1.9446297700000004E-4</c:v>
                </c:pt>
                <c:pt idx="1583">
                  <c:v>1.9156775700000006E-4</c:v>
                </c:pt>
                <c:pt idx="1584">
                  <c:v>1.7469350100000002E-4</c:v>
                </c:pt>
                <c:pt idx="1585">
                  <c:v>1.7673980600000004E-4</c:v>
                </c:pt>
                <c:pt idx="1586">
                  <c:v>1.6749267500000003E-4</c:v>
                </c:pt>
                <c:pt idx="1587">
                  <c:v>1.7674188700000004E-4</c:v>
                </c:pt>
                <c:pt idx="1588">
                  <c:v>1.8909703100000003E-4</c:v>
                </c:pt>
                <c:pt idx="1589">
                  <c:v>1.7822570200000008E-4</c:v>
                </c:pt>
                <c:pt idx="1590">
                  <c:v>1.8069622500000001E-4</c:v>
                </c:pt>
                <c:pt idx="1591">
                  <c:v>1.6650446900000001E-4</c:v>
                </c:pt>
                <c:pt idx="1592">
                  <c:v>1.9432288500000004E-4</c:v>
                </c:pt>
                <c:pt idx="1593">
                  <c:v>1.6706745400000005E-4</c:v>
                </c:pt>
                <c:pt idx="1594">
                  <c:v>1.9813425000000004E-4</c:v>
                </c:pt>
                <c:pt idx="1595">
                  <c:v>1.79496405E-4</c:v>
                </c:pt>
                <c:pt idx="1596">
                  <c:v>1.7998965600000004E-4</c:v>
                </c:pt>
                <c:pt idx="1597">
                  <c:v>1.7398790800000002E-4</c:v>
                </c:pt>
                <c:pt idx="1598">
                  <c:v>1.7017569900000003E-4</c:v>
                </c:pt>
                <c:pt idx="1599">
                  <c:v>1.8902646800000002E-4</c:v>
                </c:pt>
                <c:pt idx="1600">
                  <c:v>1.8147226400000002E-4</c:v>
                </c:pt>
                <c:pt idx="1601">
                  <c:v>1.9142737400000006E-4</c:v>
                </c:pt>
                <c:pt idx="1602">
                  <c:v>1.9594699600000002E-4</c:v>
                </c:pt>
                <c:pt idx="1603">
                  <c:v>1.9008621200000006E-4</c:v>
                </c:pt>
                <c:pt idx="1604">
                  <c:v>2.0095756900000001E-4</c:v>
                </c:pt>
                <c:pt idx="1605">
                  <c:v>1.8923915900000002E-4</c:v>
                </c:pt>
                <c:pt idx="1606">
                  <c:v>2.0399439400000001E-4</c:v>
                </c:pt>
                <c:pt idx="1607">
                  <c:v>1.6664435700000006E-4</c:v>
                </c:pt>
                <c:pt idx="1608">
                  <c:v>2.0088873900000003E-4</c:v>
                </c:pt>
                <c:pt idx="1609">
                  <c:v>1.7907175100000006E-4</c:v>
                </c:pt>
                <c:pt idx="1610">
                  <c:v>1.9481639900000006E-4</c:v>
                </c:pt>
                <c:pt idx="1611">
                  <c:v>1.8189495300000003E-4</c:v>
                </c:pt>
                <c:pt idx="1612">
                  <c:v>1.8733386200000003E-4</c:v>
                </c:pt>
                <c:pt idx="1613">
                  <c:v>1.9051040000000005E-4</c:v>
                </c:pt>
                <c:pt idx="1614">
                  <c:v>2.0004158400000006E-4</c:v>
                </c:pt>
                <c:pt idx="1615">
                  <c:v>1.9615786700000003E-4</c:v>
                </c:pt>
                <c:pt idx="1616">
                  <c:v>2.047720050000001E-4</c:v>
                </c:pt>
                <c:pt idx="1617">
                  <c:v>1.8055354300000004E-4</c:v>
                </c:pt>
                <c:pt idx="1618">
                  <c:v>1.9559203100000003E-4</c:v>
                </c:pt>
                <c:pt idx="1619">
                  <c:v>1.9135738000000002E-4</c:v>
                </c:pt>
                <c:pt idx="1620">
                  <c:v>1.9488816900000002E-4</c:v>
                </c:pt>
                <c:pt idx="1621">
                  <c:v>1.9220373400000005E-4</c:v>
                </c:pt>
                <c:pt idx="1622">
                  <c:v>1.9523788100000005E-4</c:v>
                </c:pt>
                <c:pt idx="1623">
                  <c:v>1.9820567100000007E-4</c:v>
                </c:pt>
                <c:pt idx="1624">
                  <c:v>1.8479191900000003E-4</c:v>
                </c:pt>
                <c:pt idx="1625">
                  <c:v>1.7511712200000002E-4</c:v>
                </c:pt>
                <c:pt idx="1626">
                  <c:v>2.0505324900000002E-4</c:v>
                </c:pt>
                <c:pt idx="1627">
                  <c:v>1.8740270800000005E-4</c:v>
                </c:pt>
                <c:pt idx="1628">
                  <c:v>1.9870072700000005E-4</c:v>
                </c:pt>
                <c:pt idx="1629">
                  <c:v>1.8528320700000005E-4</c:v>
                </c:pt>
                <c:pt idx="1630">
                  <c:v>1.7871982700000001E-4</c:v>
                </c:pt>
                <c:pt idx="1631">
                  <c:v>1.8648494700000004E-4</c:v>
                </c:pt>
                <c:pt idx="1632">
                  <c:v>1.9693264000000002E-4</c:v>
                </c:pt>
                <c:pt idx="1633">
                  <c:v>1.6968089000000006E-4</c:v>
                </c:pt>
                <c:pt idx="1634">
                  <c:v>1.9778299600000006E-4</c:v>
                </c:pt>
                <c:pt idx="1635">
                  <c:v>1.9756895200000006E-4</c:v>
                </c:pt>
                <c:pt idx="1636">
                  <c:v>1.7264478100000003E-4</c:v>
                </c:pt>
                <c:pt idx="1637">
                  <c:v>1.9389705300000006E-4</c:v>
                </c:pt>
                <c:pt idx="1638">
                  <c:v>1.9065161200000006E-4</c:v>
                </c:pt>
                <c:pt idx="1639">
                  <c:v>1.7737923199999999E-4</c:v>
                </c:pt>
                <c:pt idx="1640">
                  <c:v>1.8810859200000008E-4</c:v>
                </c:pt>
                <c:pt idx="1641">
                  <c:v>2.0554887300000001E-4</c:v>
                </c:pt>
                <c:pt idx="1642">
                  <c:v>1.9368568600000008E-4</c:v>
                </c:pt>
                <c:pt idx="1643">
                  <c:v>1.8888653700000003E-4</c:v>
                </c:pt>
                <c:pt idx="1644">
                  <c:v>1.8761263300000002E-4</c:v>
                </c:pt>
                <c:pt idx="1645">
                  <c:v>1.8168528900000004E-4</c:v>
                </c:pt>
                <c:pt idx="1646">
                  <c:v>1.9601514200000004E-4</c:v>
                </c:pt>
                <c:pt idx="1647">
                  <c:v>1.9149946500000002E-4</c:v>
                </c:pt>
                <c:pt idx="1648">
                  <c:v>1.7455207100000001E-4</c:v>
                </c:pt>
                <c:pt idx="1649">
                  <c:v>1.9382745100000005E-4</c:v>
                </c:pt>
                <c:pt idx="1650">
                  <c:v>1.9785169600000007E-4</c:v>
                </c:pt>
                <c:pt idx="1651">
                  <c:v>1.9291100000000006E-4</c:v>
                </c:pt>
                <c:pt idx="1652">
                  <c:v>2.0745274400000001E-4</c:v>
                </c:pt>
                <c:pt idx="1653">
                  <c:v>1.9382739300000007E-4</c:v>
                </c:pt>
                <c:pt idx="1654">
                  <c:v>1.8464903400000003E-4</c:v>
                </c:pt>
                <c:pt idx="1655">
                  <c:v>1.9531144100000004E-4</c:v>
                </c:pt>
                <c:pt idx="1656">
                  <c:v>2.0378161600000002E-4</c:v>
                </c:pt>
                <c:pt idx="1657">
                  <c:v>1.7483471300000006E-4</c:v>
                </c:pt>
                <c:pt idx="1658">
                  <c:v>1.7525967300000003E-4</c:v>
                </c:pt>
                <c:pt idx="1659">
                  <c:v>2.0364024399999997E-4</c:v>
                </c:pt>
                <c:pt idx="1660">
                  <c:v>1.9735611600000004E-4</c:v>
                </c:pt>
                <c:pt idx="1661">
                  <c:v>1.8824984700000004E-4</c:v>
                </c:pt>
                <c:pt idx="1662">
                  <c:v>1.9128569700000006E-4</c:v>
                </c:pt>
                <c:pt idx="1663">
                  <c:v>2.0709936500000006E-4</c:v>
                </c:pt>
                <c:pt idx="1664">
                  <c:v>1.9170949200000002E-4</c:v>
                </c:pt>
                <c:pt idx="1665">
                  <c:v>2.0569170000000003E-4</c:v>
                </c:pt>
                <c:pt idx="1666">
                  <c:v>1.9502909000000007E-4</c:v>
                </c:pt>
                <c:pt idx="1667">
                  <c:v>1.9778196300000004E-4</c:v>
                </c:pt>
                <c:pt idx="1668">
                  <c:v>2.0314870900000001E-4</c:v>
                </c:pt>
                <c:pt idx="1669">
                  <c:v>1.9714763000000003E-4</c:v>
                </c:pt>
                <c:pt idx="1670">
                  <c:v>2.0809294100000003E-4</c:v>
                </c:pt>
                <c:pt idx="1671">
                  <c:v>2.0555085200000002E-4</c:v>
                </c:pt>
                <c:pt idx="1672">
                  <c:v>1.8309737800000002E-4</c:v>
                </c:pt>
                <c:pt idx="1673">
                  <c:v>1.7956575900000005E-4</c:v>
                </c:pt>
                <c:pt idx="1674">
                  <c:v>2.0025180100000003E-4</c:v>
                </c:pt>
                <c:pt idx="1675">
                  <c:v>1.8288214100000002E-4</c:v>
                </c:pt>
                <c:pt idx="1676">
                  <c:v>1.8507377500000003E-4</c:v>
                </c:pt>
                <c:pt idx="1677">
                  <c:v>2.00887283E-4</c:v>
                </c:pt>
                <c:pt idx="1678">
                  <c:v>2.0011075000000002E-4</c:v>
                </c:pt>
                <c:pt idx="1679">
                  <c:v>1.9905187900000004E-4</c:v>
                </c:pt>
                <c:pt idx="1680">
                  <c:v>1.9700784500000006E-4</c:v>
                </c:pt>
                <c:pt idx="1681">
                  <c:v>1.9601914400000004E-4</c:v>
                </c:pt>
                <c:pt idx="1682">
                  <c:v>1.8457835500000004E-4</c:v>
                </c:pt>
                <c:pt idx="1683">
                  <c:v>2.0067737200000005E-4</c:v>
                </c:pt>
                <c:pt idx="1684">
                  <c:v>2.0766760299999998E-4</c:v>
                </c:pt>
                <c:pt idx="1685">
                  <c:v>1.7434264000000001E-4</c:v>
                </c:pt>
                <c:pt idx="1686">
                  <c:v>1.8479021700000005E-4</c:v>
                </c:pt>
                <c:pt idx="1687">
                  <c:v>1.9460526500000006E-4</c:v>
                </c:pt>
                <c:pt idx="1688">
                  <c:v>2.0081752200000005E-4</c:v>
                </c:pt>
                <c:pt idx="1689">
                  <c:v>1.8775615900000001E-4</c:v>
                </c:pt>
                <c:pt idx="1690">
                  <c:v>1.9474679700000005E-4</c:v>
                </c:pt>
                <c:pt idx="1691">
                  <c:v>1.9905214100000005E-4</c:v>
                </c:pt>
                <c:pt idx="1692">
                  <c:v>1.9149831500000006E-4</c:v>
                </c:pt>
                <c:pt idx="1693">
                  <c:v>1.8613172900000004E-4</c:v>
                </c:pt>
                <c:pt idx="1694">
                  <c:v>1.8316805700000004E-4</c:v>
                </c:pt>
                <c:pt idx="1695">
                  <c:v>1.7321146200000002E-4</c:v>
                </c:pt>
                <c:pt idx="1696">
                  <c:v>1.6756317900000001E-4</c:v>
                </c:pt>
                <c:pt idx="1697">
                  <c:v>2.0018422199999999E-4</c:v>
                </c:pt>
                <c:pt idx="1698">
                  <c:v>1.6516359800000004E-4</c:v>
                </c:pt>
                <c:pt idx="1699">
                  <c:v>1.8818065300000005E-4</c:v>
                </c:pt>
                <c:pt idx="1700">
                  <c:v>1.6918893400000003E-4</c:v>
                </c:pt>
                <c:pt idx="1701">
                  <c:v>1.9503035600000005E-4</c:v>
                </c:pt>
                <c:pt idx="1702">
                  <c:v>1.6883407100000004E-4</c:v>
                </c:pt>
                <c:pt idx="1703">
                  <c:v>1.6417662799999999E-4</c:v>
                </c:pt>
                <c:pt idx="1704">
                  <c:v>1.9361349400000006E-4</c:v>
                </c:pt>
                <c:pt idx="1705">
                  <c:v>1.9848969500000003E-4</c:v>
                </c:pt>
                <c:pt idx="1706">
                  <c:v>1.7977725700000005E-4</c:v>
                </c:pt>
                <c:pt idx="1707">
                  <c:v>1.7674366200000002E-4</c:v>
                </c:pt>
                <c:pt idx="1708">
                  <c:v>1.8161146700000004E-4</c:v>
                </c:pt>
                <c:pt idx="1709">
                  <c:v>1.9107590200000005E-4</c:v>
                </c:pt>
                <c:pt idx="1710">
                  <c:v>1.8387180200000005E-4</c:v>
                </c:pt>
                <c:pt idx="1711">
                  <c:v>1.7271829700000004E-4</c:v>
                </c:pt>
                <c:pt idx="1712">
                  <c:v>1.9269892100000002E-4</c:v>
                </c:pt>
                <c:pt idx="1713">
                  <c:v>1.8980375900000006E-4</c:v>
                </c:pt>
                <c:pt idx="1714">
                  <c:v>1.7405879000000006E-4</c:v>
                </c:pt>
                <c:pt idx="1715">
                  <c:v>1.6763385800000005E-4</c:v>
                </c:pt>
                <c:pt idx="1716">
                  <c:v>1.9538284700000002E-4</c:v>
                </c:pt>
                <c:pt idx="1717">
                  <c:v>1.8860700900000005E-4</c:v>
                </c:pt>
                <c:pt idx="1718">
                  <c:v>1.8104873000000004E-4</c:v>
                </c:pt>
                <c:pt idx="1719">
                  <c:v>1.7243622300000002E-4</c:v>
                </c:pt>
                <c:pt idx="1720">
                  <c:v>2.0208953400000006E-4</c:v>
                </c:pt>
                <c:pt idx="1721">
                  <c:v>1.7391827700000004E-4</c:v>
                </c:pt>
                <c:pt idx="1722">
                  <c:v>1.8105094200000004E-4</c:v>
                </c:pt>
                <c:pt idx="1723">
                  <c:v>1.8839212099999999E-4</c:v>
                </c:pt>
                <c:pt idx="1724">
                  <c:v>1.9312303600000003E-4</c:v>
                </c:pt>
                <c:pt idx="1725">
                  <c:v>1.7243683400000002E-4</c:v>
                </c:pt>
                <c:pt idx="1726">
                  <c:v>1.9022886400000004E-4</c:v>
                </c:pt>
                <c:pt idx="1727">
                  <c:v>1.6509396700000001E-4</c:v>
                </c:pt>
                <c:pt idx="1728">
                  <c:v>1.8422705800000006E-4</c:v>
                </c:pt>
                <c:pt idx="1729">
                  <c:v>1.7250653800000002E-4</c:v>
                </c:pt>
                <c:pt idx="1730">
                  <c:v>1.8754474900000003E-4</c:v>
                </c:pt>
                <c:pt idx="1731">
                  <c:v>1.78155431E-4</c:v>
                </c:pt>
                <c:pt idx="1732">
                  <c:v>1.9778627000000004E-4</c:v>
                </c:pt>
                <c:pt idx="1733">
                  <c:v>1.9276850800000004E-4</c:v>
                </c:pt>
                <c:pt idx="1734">
                  <c:v>1.9707747600000006E-4</c:v>
                </c:pt>
                <c:pt idx="1735">
                  <c:v>1.8994495600000005E-4</c:v>
                </c:pt>
                <c:pt idx="1736">
                  <c:v>1.8168428500000004E-4</c:v>
                </c:pt>
                <c:pt idx="1737">
                  <c:v>1.8196720300000003E-4</c:v>
                </c:pt>
                <c:pt idx="1738">
                  <c:v>1.6685703300000005E-4</c:v>
                </c:pt>
                <c:pt idx="1739">
                  <c:v>1.8323863300000006E-4</c:v>
                </c:pt>
                <c:pt idx="1740">
                  <c:v>1.8062641900000003E-4</c:v>
                </c:pt>
                <c:pt idx="1741">
                  <c:v>1.9764235200000005E-4</c:v>
                </c:pt>
                <c:pt idx="1742">
                  <c:v>1.6205648700000003E-4</c:v>
                </c:pt>
                <c:pt idx="1743">
                  <c:v>1.9778205000000002E-4</c:v>
                </c:pt>
                <c:pt idx="1744">
                  <c:v>1.6911659600000006E-4</c:v>
                </c:pt>
                <c:pt idx="1745">
                  <c:v>1.7116537500000002E-4</c:v>
                </c:pt>
                <c:pt idx="1746">
                  <c:v>1.9863224600000007E-4</c:v>
                </c:pt>
                <c:pt idx="1747">
                  <c:v>1.9545384600000006E-4</c:v>
                </c:pt>
                <c:pt idx="1748">
                  <c:v>1.8973743100000003E-4</c:v>
                </c:pt>
                <c:pt idx="1749">
                  <c:v>1.9368871300000007E-4</c:v>
                </c:pt>
                <c:pt idx="1750">
                  <c:v>2.0018339300000002E-4</c:v>
                </c:pt>
                <c:pt idx="1751">
                  <c:v>1.8846281500000005E-4</c:v>
                </c:pt>
                <c:pt idx="1752">
                  <c:v>1.7702634800000004E-4</c:v>
                </c:pt>
                <c:pt idx="1753">
                  <c:v>1.8281579800000008E-4</c:v>
                </c:pt>
                <c:pt idx="1754">
                  <c:v>1.8938163700000002E-4</c:v>
                </c:pt>
                <c:pt idx="1755">
                  <c:v>1.9178136400000004E-4</c:v>
                </c:pt>
                <c:pt idx="1756">
                  <c:v>1.8429782400000003E-4</c:v>
                </c:pt>
                <c:pt idx="1757">
                  <c:v>1.7857705800000003E-4</c:v>
                </c:pt>
                <c:pt idx="1758">
                  <c:v>1.6248181100000006E-4</c:v>
                </c:pt>
                <c:pt idx="1759">
                  <c:v>1.8627298400000002E-4</c:v>
                </c:pt>
                <c:pt idx="1760">
                  <c:v>1.8203871200000006E-4</c:v>
                </c:pt>
                <c:pt idx="1761">
                  <c:v>1.8330785700000006E-4</c:v>
                </c:pt>
                <c:pt idx="1762">
                  <c:v>1.9990060500000003E-4</c:v>
                </c:pt>
                <c:pt idx="1763">
                  <c:v>1.6565922100000003E-4</c:v>
                </c:pt>
                <c:pt idx="1764">
                  <c:v>1.9919515800000004E-4</c:v>
                </c:pt>
                <c:pt idx="1765">
                  <c:v>1.6318587600000001E-4</c:v>
                </c:pt>
                <c:pt idx="1766">
                  <c:v>1.9319515600000006E-4</c:v>
                </c:pt>
                <c:pt idx="1767">
                  <c:v>1.8832527000000004E-4</c:v>
                </c:pt>
                <c:pt idx="1768">
                  <c:v>1.6904702400000004E-4</c:v>
                </c:pt>
                <c:pt idx="1769">
                  <c:v>1.6982347000000004E-4</c:v>
                </c:pt>
                <c:pt idx="1770">
                  <c:v>1.8288727700000004E-4</c:v>
                </c:pt>
                <c:pt idx="1771">
                  <c:v>1.8655827400000004E-4</c:v>
                </c:pt>
                <c:pt idx="1772">
                  <c:v>1.9022874800000007E-4</c:v>
                </c:pt>
                <c:pt idx="1773">
                  <c:v>1.6968305900000004E-4</c:v>
                </c:pt>
                <c:pt idx="1774">
                  <c:v>1.7568389000000004E-4</c:v>
                </c:pt>
                <c:pt idx="1775">
                  <c:v>1.5697296499999998E-4</c:v>
                </c:pt>
                <c:pt idx="1776">
                  <c:v>1.6996639900000002E-4</c:v>
                </c:pt>
                <c:pt idx="1777">
                  <c:v>1.8479434900000002E-4</c:v>
                </c:pt>
                <c:pt idx="1778">
                  <c:v>1.7624782000000004E-4</c:v>
                </c:pt>
                <c:pt idx="1779">
                  <c:v>1.9029810200000007E-4</c:v>
                </c:pt>
                <c:pt idx="1780">
                  <c:v>1.5951581000000004E-4</c:v>
                </c:pt>
                <c:pt idx="1781">
                  <c:v>1.7575560200000002E-4</c:v>
                </c:pt>
                <c:pt idx="1782">
                  <c:v>2.0032579800000004E-4</c:v>
                </c:pt>
                <c:pt idx="1783">
                  <c:v>1.8232007300000004E-4</c:v>
                </c:pt>
                <c:pt idx="1784">
                  <c:v>1.9234884500000005E-4</c:v>
                </c:pt>
                <c:pt idx="1785">
                  <c:v>1.8691115800000005E-4</c:v>
                </c:pt>
                <c:pt idx="1786">
                  <c:v>1.7977922100000001E-4</c:v>
                </c:pt>
                <c:pt idx="1787">
                  <c:v>1.7123480200000006E-4</c:v>
                </c:pt>
                <c:pt idx="1788">
                  <c:v>1.9086452100000004E-4</c:v>
                </c:pt>
                <c:pt idx="1789">
                  <c:v>1.9086299300000005E-4</c:v>
                </c:pt>
                <c:pt idx="1790">
                  <c:v>1.7540449300000005E-4</c:v>
                </c:pt>
                <c:pt idx="1791">
                  <c:v>1.8698281200000001E-4</c:v>
                </c:pt>
                <c:pt idx="1792">
                  <c:v>1.7794381700000003E-4</c:v>
                </c:pt>
                <c:pt idx="1793">
                  <c:v>1.7963684500000004E-4</c:v>
                </c:pt>
                <c:pt idx="1794">
                  <c:v>1.6925930700000005E-4</c:v>
                </c:pt>
                <c:pt idx="1795">
                  <c:v>1.7349359400000003E-4</c:v>
                </c:pt>
                <c:pt idx="1796">
                  <c:v>1.6989607000000002E-4</c:v>
                </c:pt>
                <c:pt idx="1797">
                  <c:v>1.8549844400000005E-4</c:v>
                </c:pt>
                <c:pt idx="1798">
                  <c:v>1.7095351400000003E-4</c:v>
                </c:pt>
                <c:pt idx="1799">
                  <c:v>1.8874714400000004E-4</c:v>
                </c:pt>
                <c:pt idx="1800">
                  <c:v>1.8020212899999999E-4</c:v>
                </c:pt>
                <c:pt idx="1801">
                  <c:v>1.7737780600000002E-4</c:v>
                </c:pt>
                <c:pt idx="1802">
                  <c:v>1.6700034000000002E-4</c:v>
                </c:pt>
                <c:pt idx="1803">
                  <c:v>1.9432298700000004E-4</c:v>
                </c:pt>
                <c:pt idx="1804">
                  <c:v>1.7822564400000004E-4</c:v>
                </c:pt>
                <c:pt idx="1805">
                  <c:v>1.9905525600000007E-4</c:v>
                </c:pt>
                <c:pt idx="1806">
                  <c:v>1.8302856200000004E-4</c:v>
                </c:pt>
                <c:pt idx="1807">
                  <c:v>1.9361820900000006E-4</c:v>
                </c:pt>
                <c:pt idx="1808">
                  <c:v>1.7377841900000001E-4</c:v>
                </c:pt>
                <c:pt idx="1809">
                  <c:v>1.8465225000000005E-4</c:v>
                </c:pt>
                <c:pt idx="1810">
                  <c:v>1.8175697200000003E-4</c:v>
                </c:pt>
                <c:pt idx="1811">
                  <c:v>1.9001796300000004E-4</c:v>
                </c:pt>
                <c:pt idx="1812">
                  <c:v>1.79779949E-4</c:v>
                </c:pt>
                <c:pt idx="1813">
                  <c:v>1.7328448300000002E-4</c:v>
                </c:pt>
                <c:pt idx="1814">
                  <c:v>1.6926009300000005E-4</c:v>
                </c:pt>
                <c:pt idx="1815">
                  <c:v>1.7879101500000002E-4</c:v>
                </c:pt>
                <c:pt idx="1816">
                  <c:v>1.6876449800000003E-4</c:v>
                </c:pt>
                <c:pt idx="1817">
                  <c:v>1.9961835600000008E-4</c:v>
                </c:pt>
                <c:pt idx="1818">
                  <c:v>1.7914503400000002E-4</c:v>
                </c:pt>
                <c:pt idx="1819">
                  <c:v>1.6876311600000002E-4</c:v>
                </c:pt>
                <c:pt idx="1820">
                  <c:v>1.6262204700000005E-4</c:v>
                </c:pt>
                <c:pt idx="1821">
                  <c:v>1.8959210100000001E-4</c:v>
                </c:pt>
                <c:pt idx="1822">
                  <c:v>1.7158857400000001E-4</c:v>
                </c:pt>
                <c:pt idx="1823">
                  <c:v>1.7363874900000004E-4</c:v>
                </c:pt>
                <c:pt idx="1824">
                  <c:v>1.8507670000000005E-4</c:v>
                </c:pt>
                <c:pt idx="1825">
                  <c:v>1.8147446100000002E-4</c:v>
                </c:pt>
                <c:pt idx="1826">
                  <c:v>1.8310011400000004E-4</c:v>
                </c:pt>
                <c:pt idx="1827">
                  <c:v>1.7540366400000003E-4</c:v>
                </c:pt>
                <c:pt idx="1828">
                  <c:v>1.9460650200000008E-4</c:v>
                </c:pt>
                <c:pt idx="1829">
                  <c:v>1.6692874500000006E-4</c:v>
                </c:pt>
                <c:pt idx="1830">
                  <c:v>1.81191965E-4</c:v>
                </c:pt>
                <c:pt idx="1831">
                  <c:v>1.8797002800000003E-4</c:v>
                </c:pt>
                <c:pt idx="1832">
                  <c:v>1.9686679300000008E-4</c:v>
                </c:pt>
                <c:pt idx="1833">
                  <c:v>1.7575238600000002E-4</c:v>
                </c:pt>
                <c:pt idx="1834">
                  <c:v>1.9870116400000004E-4</c:v>
                </c:pt>
                <c:pt idx="1835">
                  <c:v>1.8867656800000004E-4</c:v>
                </c:pt>
                <c:pt idx="1836">
                  <c:v>1.9418176100000005E-4</c:v>
                </c:pt>
                <c:pt idx="1837">
                  <c:v>1.9121795800000006E-4</c:v>
                </c:pt>
                <c:pt idx="1838">
                  <c:v>1.7985139900000003E-4</c:v>
                </c:pt>
                <c:pt idx="1839">
                  <c:v>1.7469615000000003E-4</c:v>
                </c:pt>
                <c:pt idx="1840">
                  <c:v>1.6933136800000004E-4</c:v>
                </c:pt>
                <c:pt idx="1841">
                  <c:v>1.9156954700000003E-4</c:v>
                </c:pt>
                <c:pt idx="1842">
                  <c:v>1.8521510400000004E-4</c:v>
                </c:pt>
                <c:pt idx="1843">
                  <c:v>1.8931295200000004E-4</c:v>
                </c:pt>
                <c:pt idx="1844">
                  <c:v>1.7159120800000003E-4</c:v>
                </c:pt>
                <c:pt idx="1845">
                  <c:v>1.6897625800000004E-4</c:v>
                </c:pt>
                <c:pt idx="1846">
                  <c:v>1.6198694400000003E-4</c:v>
                </c:pt>
                <c:pt idx="1847">
                  <c:v>1.8726421700000006E-4</c:v>
                </c:pt>
                <c:pt idx="1848">
                  <c:v>1.7872020500000002E-4</c:v>
                </c:pt>
                <c:pt idx="1849">
                  <c:v>1.7554474500000003E-4</c:v>
                </c:pt>
                <c:pt idx="1850">
                  <c:v>1.7293085700000003E-4</c:v>
                </c:pt>
                <c:pt idx="1851">
                  <c:v>1.8345394300000003E-4</c:v>
                </c:pt>
                <c:pt idx="1852">
                  <c:v>2.0060852700000002E-4</c:v>
                </c:pt>
                <c:pt idx="1853">
                  <c:v>1.7921475200000008E-4</c:v>
                </c:pt>
                <c:pt idx="1854">
                  <c:v>1.9058297000000001E-4</c:v>
                </c:pt>
                <c:pt idx="1855">
                  <c:v>1.7278867000000001E-4</c:v>
                </c:pt>
                <c:pt idx="1856">
                  <c:v>1.9037026500000003E-4</c:v>
                </c:pt>
                <c:pt idx="1857">
                  <c:v>1.7738074500000002E-4</c:v>
                </c:pt>
                <c:pt idx="1858">
                  <c:v>1.7886325100000005E-4</c:v>
                </c:pt>
                <c:pt idx="1859">
                  <c:v>1.8097857500000002E-4</c:v>
                </c:pt>
                <c:pt idx="1860">
                  <c:v>1.6269423900000003E-4</c:v>
                </c:pt>
                <c:pt idx="1861">
                  <c:v>1.6615202200000002E-4</c:v>
                </c:pt>
                <c:pt idx="1862">
                  <c:v>1.7399076000000001E-4</c:v>
                </c:pt>
                <c:pt idx="1863">
                  <c:v>1.7024624700000003E-4</c:v>
                </c:pt>
                <c:pt idx="1864">
                  <c:v>1.6629451400000005E-4</c:v>
                </c:pt>
                <c:pt idx="1865">
                  <c:v>1.9164051600000008E-4</c:v>
                </c:pt>
                <c:pt idx="1866">
                  <c:v>1.7815418000000001E-4</c:v>
                </c:pt>
                <c:pt idx="1867">
                  <c:v>1.9474898000000005E-4</c:v>
                </c:pt>
                <c:pt idx="1868">
                  <c:v>1.8232195000000002E-4</c:v>
                </c:pt>
                <c:pt idx="1869">
                  <c:v>1.6784381300000004E-4</c:v>
                </c:pt>
                <c:pt idx="1870">
                  <c:v>1.8627422100000004E-4</c:v>
                </c:pt>
                <c:pt idx="1871">
                  <c:v>2.0053717900000008E-4</c:v>
                </c:pt>
                <c:pt idx="1872">
                  <c:v>1.6375099900000002E-4</c:v>
                </c:pt>
                <c:pt idx="1873">
                  <c:v>2.0180748800000003E-4</c:v>
                </c:pt>
                <c:pt idx="1874">
                  <c:v>1.7723706000000004E-4</c:v>
                </c:pt>
                <c:pt idx="1875">
                  <c:v>1.7342268300000002E-4</c:v>
                </c:pt>
                <c:pt idx="1876">
                  <c:v>1.7893152800000002E-4</c:v>
                </c:pt>
                <c:pt idx="1877">
                  <c:v>1.6671816400000002E-4</c:v>
                </c:pt>
                <c:pt idx="1878">
                  <c:v>1.8803792800000003E-4</c:v>
                </c:pt>
                <c:pt idx="1879">
                  <c:v>1.7645981300000004E-4</c:v>
                </c:pt>
                <c:pt idx="1880">
                  <c:v>1.8768446200000002E-4</c:v>
                </c:pt>
                <c:pt idx="1881">
                  <c:v>1.8387188900000003E-4</c:v>
                </c:pt>
                <c:pt idx="1882">
                  <c:v>1.7561311000000002E-4</c:v>
                </c:pt>
                <c:pt idx="1883">
                  <c:v>2.0124079299999997E-4</c:v>
                </c:pt>
                <c:pt idx="1884">
                  <c:v>1.7758923100000002E-4</c:v>
                </c:pt>
                <c:pt idx="1885">
                  <c:v>1.8126153700000005E-4</c:v>
                </c:pt>
                <c:pt idx="1886">
                  <c:v>1.7624613200000003E-4</c:v>
                </c:pt>
                <c:pt idx="1887">
                  <c:v>1.8027339000000001E-4</c:v>
                </c:pt>
                <c:pt idx="1888">
                  <c:v>1.9615684900000003E-4</c:v>
                </c:pt>
                <c:pt idx="1889">
                  <c:v>1.7088028800000003E-4</c:v>
                </c:pt>
                <c:pt idx="1890">
                  <c:v>1.7702420900000005E-4</c:v>
                </c:pt>
                <c:pt idx="1891">
                  <c:v>1.9912472600000007E-4</c:v>
                </c:pt>
                <c:pt idx="1892">
                  <c:v>1.9227433900000004E-4</c:v>
                </c:pt>
                <c:pt idx="1893">
                  <c:v>1.7582412700000002E-4</c:v>
                </c:pt>
                <c:pt idx="1894">
                  <c:v>1.9862873900000007E-4</c:v>
                </c:pt>
                <c:pt idx="1895">
                  <c:v>1.9446386400000004E-4</c:v>
                </c:pt>
                <c:pt idx="1896">
                  <c:v>1.9749830200000007E-4</c:v>
                </c:pt>
                <c:pt idx="1897">
                  <c:v>1.7285929100000004E-4</c:v>
                </c:pt>
                <c:pt idx="1898">
                  <c:v>1.9432329300000007E-4</c:v>
                </c:pt>
                <c:pt idx="1899">
                  <c:v>1.8189556400000003E-4</c:v>
                </c:pt>
                <c:pt idx="1900">
                  <c:v>1.9453419400000004E-4</c:v>
                </c:pt>
                <c:pt idx="1901">
                  <c:v>1.9848975400000007E-4</c:v>
                </c:pt>
                <c:pt idx="1902">
                  <c:v>1.8062489100000004E-4</c:v>
                </c:pt>
                <c:pt idx="1903">
                  <c:v>1.9460431900000005E-4</c:v>
                </c:pt>
                <c:pt idx="1904">
                  <c:v>1.7970716000000002E-4</c:v>
                </c:pt>
                <c:pt idx="1905">
                  <c:v>1.9629878800000007E-4</c:v>
                </c:pt>
                <c:pt idx="1906">
                  <c:v>1.7850718000000002E-4</c:v>
                </c:pt>
                <c:pt idx="1907">
                  <c:v>1.9107331200000005E-4</c:v>
                </c:pt>
                <c:pt idx="1908">
                  <c:v>1.8987378300000006E-4</c:v>
                </c:pt>
                <c:pt idx="1909">
                  <c:v>1.7702423800000004E-4</c:v>
                </c:pt>
                <c:pt idx="1910">
                  <c:v>1.9255606500000002E-4</c:v>
                </c:pt>
                <c:pt idx="1911">
                  <c:v>1.9404120400000007E-4</c:v>
                </c:pt>
                <c:pt idx="1912">
                  <c:v>1.7596520800000002E-4</c:v>
                </c:pt>
                <c:pt idx="1913">
                  <c:v>1.9432253600000005E-4</c:v>
                </c:pt>
                <c:pt idx="1914">
                  <c:v>1.7885983100000003E-4</c:v>
                </c:pt>
                <c:pt idx="1915">
                  <c:v>1.9636856500000003E-4</c:v>
                </c:pt>
                <c:pt idx="1916">
                  <c:v>1.7144525200000005E-4</c:v>
                </c:pt>
                <c:pt idx="1917">
                  <c:v>1.8133164800000003E-4</c:v>
                </c:pt>
                <c:pt idx="1918">
                  <c:v>1.9241496900000002E-4</c:v>
                </c:pt>
                <c:pt idx="1919">
                  <c:v>1.8782577500000005E-4</c:v>
                </c:pt>
                <c:pt idx="1920">
                  <c:v>2.0555028500000004E-4</c:v>
                </c:pt>
                <c:pt idx="1921">
                  <c:v>2.0074738100000006E-4</c:v>
                </c:pt>
                <c:pt idx="1922">
                  <c:v>2.0237181200000003E-4</c:v>
                </c:pt>
                <c:pt idx="1923">
                  <c:v>1.8895629900000002E-4</c:v>
                </c:pt>
                <c:pt idx="1924">
                  <c:v>1.8959364400000003E-4</c:v>
                </c:pt>
                <c:pt idx="1925">
                  <c:v>1.7617884400000002E-4</c:v>
                </c:pt>
                <c:pt idx="1926">
                  <c:v>1.9672034300000004E-4</c:v>
                </c:pt>
                <c:pt idx="1927">
                  <c:v>1.7610493500000001E-4</c:v>
                </c:pt>
                <c:pt idx="1928">
                  <c:v>1.6890413800000004E-4</c:v>
                </c:pt>
                <c:pt idx="1929">
                  <c:v>1.9644107700000007E-4</c:v>
                </c:pt>
                <c:pt idx="1930">
                  <c:v>1.8747444800000003E-4</c:v>
                </c:pt>
                <c:pt idx="1931">
                  <c:v>1.7045803500000004E-4</c:v>
                </c:pt>
                <c:pt idx="1932">
                  <c:v>1.9439289500000002E-4</c:v>
                </c:pt>
                <c:pt idx="1933">
                  <c:v>1.8620294600000002E-4</c:v>
                </c:pt>
                <c:pt idx="1934">
                  <c:v>2.0279559200000002E-4</c:v>
                </c:pt>
                <c:pt idx="1935">
                  <c:v>1.85142009E-4</c:v>
                </c:pt>
                <c:pt idx="1936">
                  <c:v>1.6911476300000006E-4</c:v>
                </c:pt>
                <c:pt idx="1937">
                  <c:v>1.9764147900000004E-4</c:v>
                </c:pt>
                <c:pt idx="1938">
                  <c:v>1.8069562800000002E-4</c:v>
                </c:pt>
                <c:pt idx="1939">
                  <c:v>1.7102205300000004E-4</c:v>
                </c:pt>
                <c:pt idx="1940">
                  <c:v>1.7935350500000003E-4</c:v>
                </c:pt>
                <c:pt idx="1941">
                  <c:v>2.1140859500000001E-4</c:v>
                </c:pt>
                <c:pt idx="1942">
                  <c:v>1.8514404700000004E-4</c:v>
                </c:pt>
                <c:pt idx="1943">
                  <c:v>1.7970697100000001E-4</c:v>
                </c:pt>
                <c:pt idx="1944">
                  <c:v>1.6784419100000005E-4</c:v>
                </c:pt>
                <c:pt idx="1945">
                  <c:v>1.7243521900000004E-4</c:v>
                </c:pt>
                <c:pt idx="1946">
                  <c:v>1.7886066100000002E-4</c:v>
                </c:pt>
                <c:pt idx="1947">
                  <c:v>1.7723583700000005E-4</c:v>
                </c:pt>
                <c:pt idx="1948">
                  <c:v>1.8916801500000005E-4</c:v>
                </c:pt>
                <c:pt idx="1949">
                  <c:v>1.8161338800000003E-4</c:v>
                </c:pt>
                <c:pt idx="1950">
                  <c:v>1.8549562100000002E-4</c:v>
                </c:pt>
                <c:pt idx="1951">
                  <c:v>1.9439232700000001E-4</c:v>
                </c:pt>
                <c:pt idx="1952">
                  <c:v>1.8076525900000004E-4</c:v>
                </c:pt>
                <c:pt idx="1953">
                  <c:v>1.8147091000000003E-4</c:v>
                </c:pt>
                <c:pt idx="1954">
                  <c:v>1.7448033000000003E-4</c:v>
                </c:pt>
                <c:pt idx="1955">
                  <c:v>1.8140221100000005E-4</c:v>
                </c:pt>
                <c:pt idx="1956">
                  <c:v>1.8111821600000005E-4</c:v>
                </c:pt>
                <c:pt idx="1957">
                  <c:v>1.7603594500000002E-4</c:v>
                </c:pt>
                <c:pt idx="1958">
                  <c:v>1.9326541200000006E-4</c:v>
                </c:pt>
                <c:pt idx="1959">
                  <c:v>1.6989221300000006E-4</c:v>
                </c:pt>
                <c:pt idx="1960">
                  <c:v>1.9516855500000004E-4</c:v>
                </c:pt>
                <c:pt idx="1961">
                  <c:v>1.8796775800000005E-4</c:v>
                </c:pt>
                <c:pt idx="1962">
                  <c:v>1.6480828300000007E-4</c:v>
                </c:pt>
                <c:pt idx="1963">
                  <c:v>1.7321201400000003E-4</c:v>
                </c:pt>
                <c:pt idx="1964">
                  <c:v>1.6657430400000004E-4</c:v>
                </c:pt>
                <c:pt idx="1965">
                  <c:v>2.0371381800000004E-4</c:v>
                </c:pt>
                <c:pt idx="1966">
                  <c:v>1.8203693600000003E-4</c:v>
                </c:pt>
                <c:pt idx="1967">
                  <c:v>1.6819803600000004E-4</c:v>
                </c:pt>
                <c:pt idx="1968">
                  <c:v>1.9029702500000003E-4</c:v>
                </c:pt>
                <c:pt idx="1969">
                  <c:v>1.9305055300000007E-4</c:v>
                </c:pt>
                <c:pt idx="1970">
                  <c:v>1.9975702200000005E-4</c:v>
                </c:pt>
                <c:pt idx="1971">
                  <c:v>1.8168389200000004E-4</c:v>
                </c:pt>
                <c:pt idx="1972">
                  <c:v>1.6749293700000001E-4</c:v>
                </c:pt>
                <c:pt idx="1973">
                  <c:v>1.7151674500000001E-4</c:v>
                </c:pt>
                <c:pt idx="1974">
                  <c:v>1.7187079400000005E-4</c:v>
                </c:pt>
                <c:pt idx="1975">
                  <c:v>1.9721487500000005E-4</c:v>
                </c:pt>
                <c:pt idx="1976">
                  <c:v>1.9029654500000003E-4</c:v>
                </c:pt>
                <c:pt idx="1977">
                  <c:v>1.9898366000000003E-4</c:v>
                </c:pt>
                <c:pt idx="1978">
                  <c:v>1.9058235900000001E-4</c:v>
                </c:pt>
                <c:pt idx="1979">
                  <c:v>1.8888658100000004E-4</c:v>
                </c:pt>
                <c:pt idx="1980">
                  <c:v>1.8549697400000001E-4</c:v>
                </c:pt>
                <c:pt idx="1981">
                  <c:v>1.7497658000000001E-4</c:v>
                </c:pt>
                <c:pt idx="1982">
                  <c:v>1.8867466100000002E-4</c:v>
                </c:pt>
                <c:pt idx="1983">
                  <c:v>1.7314110300000002E-4</c:v>
                </c:pt>
                <c:pt idx="1984">
                  <c:v>1.7180002800000003E-4</c:v>
                </c:pt>
                <c:pt idx="1985">
                  <c:v>1.6798787700000002E-4</c:v>
                </c:pt>
                <c:pt idx="1986">
                  <c:v>1.7278829200000005E-4</c:v>
                </c:pt>
                <c:pt idx="1987">
                  <c:v>1.7045968000000002E-4</c:v>
                </c:pt>
                <c:pt idx="1988">
                  <c:v>1.8246253600000002E-4</c:v>
                </c:pt>
                <c:pt idx="1989">
                  <c:v>1.7519020200000001E-4</c:v>
                </c:pt>
                <c:pt idx="1990">
                  <c:v>1.8719284000000001E-4</c:v>
                </c:pt>
                <c:pt idx="1991">
                  <c:v>1.9171185000000005E-4</c:v>
                </c:pt>
                <c:pt idx="1992">
                  <c:v>1.7045952000000001E-4</c:v>
                </c:pt>
                <c:pt idx="1993">
                  <c:v>1.8648683900000001E-4</c:v>
                </c:pt>
                <c:pt idx="1994">
                  <c:v>1.8260488300000005E-4</c:v>
                </c:pt>
                <c:pt idx="1995">
                  <c:v>1.9382989600000004E-4</c:v>
                </c:pt>
                <c:pt idx="1996">
                  <c:v>1.7441310000000003E-4</c:v>
                </c:pt>
                <c:pt idx="1997">
                  <c:v>1.7109517600000002E-4</c:v>
                </c:pt>
                <c:pt idx="1998">
                  <c:v>1.7942469300000005E-4</c:v>
                </c:pt>
                <c:pt idx="1999">
                  <c:v>1.7342531600000007E-4</c:v>
                </c:pt>
                <c:pt idx="2000">
                  <c:v>1.7144848200000001E-4</c:v>
                </c:pt>
                <c:pt idx="2001">
                  <c:v>1.8225079100000005E-4</c:v>
                </c:pt>
                <c:pt idx="2002">
                  <c:v>1.9496132200000002E-4</c:v>
                </c:pt>
                <c:pt idx="2003">
                  <c:v>1.5817464700000004E-4</c:v>
                </c:pt>
                <c:pt idx="2004">
                  <c:v>1.7286217199999999E-4</c:v>
                </c:pt>
                <c:pt idx="2005">
                  <c:v>1.8126303600000002E-4</c:v>
                </c:pt>
                <c:pt idx="2006">
                  <c:v>1.9474727700000006E-4</c:v>
                </c:pt>
                <c:pt idx="2007">
                  <c:v>1.8041562000000003E-4</c:v>
                </c:pt>
                <c:pt idx="2008">
                  <c:v>1.8373361700000003E-4</c:v>
                </c:pt>
                <c:pt idx="2009">
                  <c:v>1.9058332000000002E-4</c:v>
                </c:pt>
                <c:pt idx="2010">
                  <c:v>1.6749363600000004E-4</c:v>
                </c:pt>
                <c:pt idx="2011">
                  <c:v>1.7653254300000002E-4</c:v>
                </c:pt>
                <c:pt idx="2012">
                  <c:v>1.8260478100000005E-4</c:v>
                </c:pt>
                <c:pt idx="2013">
                  <c:v>1.7744794600000005E-4</c:v>
                </c:pt>
                <c:pt idx="2014">
                  <c:v>1.8789892800000004E-4</c:v>
                </c:pt>
                <c:pt idx="2015">
                  <c:v>1.6262273100000002E-4</c:v>
                </c:pt>
                <c:pt idx="2016">
                  <c:v>1.8571080000000004E-4</c:v>
                </c:pt>
                <c:pt idx="2017">
                  <c:v>1.9298594300000004E-4</c:v>
                </c:pt>
                <c:pt idx="2018">
                  <c:v>1.5570278600000005E-4</c:v>
                </c:pt>
                <c:pt idx="2019">
                  <c:v>1.6255183400000004E-4</c:v>
                </c:pt>
                <c:pt idx="2020">
                  <c:v>1.8465062000000003E-4</c:v>
                </c:pt>
                <c:pt idx="2021">
                  <c:v>1.8401540000000005E-4</c:v>
                </c:pt>
                <c:pt idx="2022">
                  <c:v>1.6544845100000005E-4</c:v>
                </c:pt>
                <c:pt idx="2023">
                  <c:v>1.7526163700000004E-4</c:v>
                </c:pt>
                <c:pt idx="2024">
                  <c:v>1.6332938700000003E-4</c:v>
                </c:pt>
                <c:pt idx="2025">
                  <c:v>1.6904914800000003E-4</c:v>
                </c:pt>
                <c:pt idx="2026">
                  <c:v>1.9192427900000005E-4</c:v>
                </c:pt>
                <c:pt idx="2027">
                  <c:v>1.6918915200000003E-4</c:v>
                </c:pt>
                <c:pt idx="2028">
                  <c:v>1.6791850800000006E-4</c:v>
                </c:pt>
                <c:pt idx="2029">
                  <c:v>1.7413213200000001E-4</c:v>
                </c:pt>
                <c:pt idx="2030">
                  <c:v>1.8535814900000002E-4</c:v>
                </c:pt>
                <c:pt idx="2031">
                  <c:v>1.8380496500000002E-4</c:v>
                </c:pt>
                <c:pt idx="2032">
                  <c:v>1.7236582100000001E-4</c:v>
                </c:pt>
                <c:pt idx="2033">
                  <c:v>1.6502388500000005E-4</c:v>
                </c:pt>
                <c:pt idx="2034">
                  <c:v>1.8218014200000002E-4</c:v>
                </c:pt>
                <c:pt idx="2035">
                  <c:v>1.8825083700000004E-4</c:v>
                </c:pt>
                <c:pt idx="2036">
                  <c:v>1.8973441900000003E-4</c:v>
                </c:pt>
                <c:pt idx="2037">
                  <c:v>1.7067186100000001E-4</c:v>
                </c:pt>
                <c:pt idx="2038">
                  <c:v>1.6530529000000006E-4</c:v>
                </c:pt>
                <c:pt idx="2039">
                  <c:v>1.8352150800000005E-4</c:v>
                </c:pt>
                <c:pt idx="2040">
                  <c:v>1.6078571200000004E-4</c:v>
                </c:pt>
                <c:pt idx="2041">
                  <c:v>1.8564166400000004E-4</c:v>
                </c:pt>
                <c:pt idx="2042">
                  <c:v>1.5979942699999999E-4</c:v>
                </c:pt>
                <c:pt idx="2043">
                  <c:v>1.6424483300000005E-4</c:v>
                </c:pt>
                <c:pt idx="2044">
                  <c:v>1.9023101800000005E-4</c:v>
                </c:pt>
                <c:pt idx="2045">
                  <c:v>1.5309134300000004E-4</c:v>
                </c:pt>
                <c:pt idx="2046">
                  <c:v>1.6509328300000006E-4</c:v>
                </c:pt>
                <c:pt idx="2047">
                  <c:v>1.70531421E-4</c:v>
                </c:pt>
                <c:pt idx="2048">
                  <c:v>1.7427188900000004E-4</c:v>
                </c:pt>
                <c:pt idx="2049">
                  <c:v>1.8281690400000003E-4</c:v>
                </c:pt>
                <c:pt idx="2050">
                  <c:v>1.8295698100000003E-4</c:v>
                </c:pt>
                <c:pt idx="2051">
                  <c:v>1.7907214400000003E-4</c:v>
                </c:pt>
                <c:pt idx="2052">
                  <c:v>1.7356726999999999E-4</c:v>
                </c:pt>
                <c:pt idx="2053">
                  <c:v>1.6805788600000006E-4</c:v>
                </c:pt>
                <c:pt idx="2054">
                  <c:v>1.7596884600000001E-4</c:v>
                </c:pt>
                <c:pt idx="2055">
                  <c:v>1.6862414500000005E-4</c:v>
                </c:pt>
                <c:pt idx="2056">
                  <c:v>1.8168603100000003E-4</c:v>
                </c:pt>
                <c:pt idx="2057">
                  <c:v>1.6474041300000003E-4</c:v>
                </c:pt>
                <c:pt idx="2058">
                  <c:v>1.4913773300000003E-4</c:v>
                </c:pt>
                <c:pt idx="2059">
                  <c:v>1.8387647300000003E-4</c:v>
                </c:pt>
                <c:pt idx="2060">
                  <c:v>1.8557040300000002E-4</c:v>
                </c:pt>
                <c:pt idx="2061">
                  <c:v>1.5768061000000002E-4</c:v>
                </c:pt>
                <c:pt idx="2062">
                  <c:v>1.8168639500000004E-4</c:v>
                </c:pt>
                <c:pt idx="2063">
                  <c:v>1.6650623000000002E-4</c:v>
                </c:pt>
                <c:pt idx="2064">
                  <c:v>1.7681626200000003E-4</c:v>
                </c:pt>
                <c:pt idx="2065">
                  <c:v>1.7540356200000003E-4</c:v>
                </c:pt>
                <c:pt idx="2066">
                  <c:v>1.5937451100000004E-4</c:v>
                </c:pt>
                <c:pt idx="2067">
                  <c:v>1.7519027500000002E-4</c:v>
                </c:pt>
                <c:pt idx="2068">
                  <c:v>1.6460113700000005E-4</c:v>
                </c:pt>
                <c:pt idx="2069">
                  <c:v>1.5577525500000004E-4</c:v>
                </c:pt>
                <c:pt idx="2070">
                  <c:v>1.8302767400000004E-4</c:v>
                </c:pt>
                <c:pt idx="2071">
                  <c:v>1.78156144E-4</c:v>
                </c:pt>
                <c:pt idx="2072">
                  <c:v>1.6439039600000003E-4</c:v>
                </c:pt>
                <c:pt idx="2073">
                  <c:v>1.7102481800000005E-4</c:v>
                </c:pt>
                <c:pt idx="2074">
                  <c:v>1.6304673000000003E-4</c:v>
                </c:pt>
                <c:pt idx="2075">
                  <c:v>1.6940143500000004E-4</c:v>
                </c:pt>
                <c:pt idx="2076">
                  <c:v>1.6205973200000002E-4</c:v>
                </c:pt>
                <c:pt idx="2077">
                  <c:v>1.6876550200000006E-4</c:v>
                </c:pt>
                <c:pt idx="2078">
                  <c:v>1.8147369000000004E-4</c:v>
                </c:pt>
                <c:pt idx="2079">
                  <c:v>1.8613362000000002E-4</c:v>
                </c:pt>
                <c:pt idx="2080">
                  <c:v>1.8218174200000005E-4</c:v>
                </c:pt>
                <c:pt idx="2081">
                  <c:v>1.9354882500000002E-4</c:v>
                </c:pt>
                <c:pt idx="2082">
                  <c:v>1.9248893700000004E-4</c:v>
                </c:pt>
                <c:pt idx="2083">
                  <c:v>1.8465241000000004E-4</c:v>
                </c:pt>
                <c:pt idx="2084">
                  <c:v>1.8366547000000003E-4</c:v>
                </c:pt>
                <c:pt idx="2085">
                  <c:v>1.5457431400000003E-4</c:v>
                </c:pt>
                <c:pt idx="2086">
                  <c:v>1.5662323900000002E-4</c:v>
                </c:pt>
                <c:pt idx="2087">
                  <c:v>1.5775249599999999E-4</c:v>
                </c:pt>
                <c:pt idx="2088">
                  <c:v>1.7201458100000005E-4</c:v>
                </c:pt>
                <c:pt idx="2089">
                  <c:v>1.6064583900000004E-4</c:v>
                </c:pt>
                <c:pt idx="2090">
                  <c:v>1.8818250100000001E-4</c:v>
                </c:pt>
                <c:pt idx="2091">
                  <c:v>1.5972803500000004E-4</c:v>
                </c:pt>
                <c:pt idx="2092">
                  <c:v>1.7384966500000001E-4</c:v>
                </c:pt>
                <c:pt idx="2093">
                  <c:v>1.5591581200000002E-4</c:v>
                </c:pt>
                <c:pt idx="2094">
                  <c:v>1.6770708300000006E-4</c:v>
                </c:pt>
                <c:pt idx="2095">
                  <c:v>1.6184676500000003E-4</c:v>
                </c:pt>
                <c:pt idx="2096">
                  <c:v>1.7342629100000005E-4</c:v>
                </c:pt>
                <c:pt idx="2097">
                  <c:v>1.6572950700000005E-4</c:v>
                </c:pt>
                <c:pt idx="2098">
                  <c:v>1.7406170100000003E-4</c:v>
                </c:pt>
                <c:pt idx="2099">
                  <c:v>1.7737805300000004E-4</c:v>
                </c:pt>
                <c:pt idx="2100">
                  <c:v>1.8825591500000005E-4</c:v>
                </c:pt>
                <c:pt idx="2101">
                  <c:v>1.8592285100000003E-4</c:v>
                </c:pt>
                <c:pt idx="2102">
                  <c:v>1.8613641400000002E-4</c:v>
                </c:pt>
                <c:pt idx="2103">
                  <c:v>1.5301957300000002E-4</c:v>
                </c:pt>
                <c:pt idx="2104">
                  <c:v>1.5309118300000003E-4</c:v>
                </c:pt>
                <c:pt idx="2105">
                  <c:v>1.6149466700000003E-4</c:v>
                </c:pt>
                <c:pt idx="2106">
                  <c:v>1.8352436000000004E-4</c:v>
                </c:pt>
                <c:pt idx="2107">
                  <c:v>1.5252571000000002E-4</c:v>
                </c:pt>
                <c:pt idx="2108">
                  <c:v>1.5845760900000001E-4</c:v>
                </c:pt>
                <c:pt idx="2109">
                  <c:v>1.7921399600000004E-4</c:v>
                </c:pt>
                <c:pt idx="2110">
                  <c:v>1.9086405500000006E-4</c:v>
                </c:pt>
                <c:pt idx="2111">
                  <c:v>1.6212737000000001E-4</c:v>
                </c:pt>
                <c:pt idx="2112">
                  <c:v>1.5175166499999999E-4</c:v>
                </c:pt>
                <c:pt idx="2113">
                  <c:v>1.6220046400000003E-4</c:v>
                </c:pt>
                <c:pt idx="2114">
                  <c:v>1.7610835500000003E-4</c:v>
                </c:pt>
                <c:pt idx="2115">
                  <c:v>1.77873968E-4</c:v>
                </c:pt>
                <c:pt idx="2116">
                  <c:v>1.6050388500000003E-4</c:v>
                </c:pt>
                <c:pt idx="2117">
                  <c:v>1.7046107700000002E-4</c:v>
                </c:pt>
                <c:pt idx="2118">
                  <c:v>1.8225067500000003E-4</c:v>
                </c:pt>
                <c:pt idx="2119">
                  <c:v>1.7476921500000003E-4</c:v>
                </c:pt>
                <c:pt idx="2120">
                  <c:v>1.5160811000000004E-4</c:v>
                </c:pt>
                <c:pt idx="2121">
                  <c:v>1.5994008600000003E-4</c:v>
                </c:pt>
                <c:pt idx="2122">
                  <c:v>1.8359306000000002E-4</c:v>
                </c:pt>
                <c:pt idx="2123">
                  <c:v>1.6135252400000002E-4</c:v>
                </c:pt>
                <c:pt idx="2124">
                  <c:v>1.7180341800000003E-4</c:v>
                </c:pt>
                <c:pt idx="2125">
                  <c:v>1.6255288200000002E-4</c:v>
                </c:pt>
                <c:pt idx="2126">
                  <c:v>1.5104317600000001E-4</c:v>
                </c:pt>
                <c:pt idx="2127">
                  <c:v>1.6064597000000003E-4</c:v>
                </c:pt>
                <c:pt idx="2128">
                  <c:v>1.6086017400000004E-4</c:v>
                </c:pt>
                <c:pt idx="2129">
                  <c:v>1.6622254000000003E-4</c:v>
                </c:pt>
                <c:pt idx="2130">
                  <c:v>1.5951761500000003E-4</c:v>
                </c:pt>
                <c:pt idx="2131">
                  <c:v>1.6396619300000002E-4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067648"/>
        <c:axId val="50068224"/>
      </c:scatterChart>
      <c:valAx>
        <c:axId val="500676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068224"/>
        <c:crosses val="autoZero"/>
        <c:crossBetween val="midCat"/>
        <c:majorUnit val="24"/>
      </c:valAx>
      <c:valAx>
        <c:axId val="50068224"/>
        <c:scaling>
          <c:orientation val="minMax"/>
          <c:max val="3.0000000000000046E-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067648"/>
        <c:crosses val="autoZero"/>
        <c:crossBetween val="midCat"/>
        <c:majorUnit val="1.0000000000000015E-4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Aeration</a:t>
            </a:r>
            <a:r>
              <a:rPr lang="en-US" baseline="0" dirty="0" smtClean="0"/>
              <a:t> Tank</a:t>
            </a:r>
            <a:endParaRPr lang="en-US" dirty="0"/>
          </a:p>
        </c:rich>
      </c:tx>
      <c:layout/>
      <c:overlay val="0"/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MLSS Start</c:v>
          </c:tx>
          <c:spPr>
            <a:ln w="12700"/>
          </c:spPr>
          <c:marker>
            <c:symbol val="none"/>
          </c:marker>
          <c:xVal>
            <c:numRef>
              <c:f>Sheet2!$A$1:$A$3274</c:f>
              <c:numCache>
                <c:formatCode>General</c:formatCode>
                <c:ptCount val="3274"/>
                <c:pt idx="0">
                  <c:v>0</c:v>
                </c:pt>
                <c:pt idx="1">
                  <c:v>8.3333333333333343E-2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0.41666666666666674</c:v>
                </c:pt>
                <c:pt idx="6">
                  <c:v>0.5</c:v>
                </c:pt>
                <c:pt idx="7">
                  <c:v>0.58333333333333326</c:v>
                </c:pt>
                <c:pt idx="8">
                  <c:v>0.66666666666666663</c:v>
                </c:pt>
                <c:pt idx="9">
                  <c:v>0.75000000000000011</c:v>
                </c:pt>
                <c:pt idx="10">
                  <c:v>0.83333333333333348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1.1666666666666665</c:v>
                </c:pt>
                <c:pt idx="15">
                  <c:v>1.2499999999999996</c:v>
                </c:pt>
                <c:pt idx="16">
                  <c:v>1.333333333333333</c:v>
                </c:pt>
                <c:pt idx="17">
                  <c:v>1.4166666666666661</c:v>
                </c:pt>
                <c:pt idx="18">
                  <c:v>1.4999999999999993</c:v>
                </c:pt>
                <c:pt idx="19">
                  <c:v>1.5833333333333328</c:v>
                </c:pt>
                <c:pt idx="20">
                  <c:v>1.6666666666666661</c:v>
                </c:pt>
                <c:pt idx="21">
                  <c:v>1.7499999999999989</c:v>
                </c:pt>
                <c:pt idx="22">
                  <c:v>1.8333333333333326</c:v>
                </c:pt>
                <c:pt idx="23">
                  <c:v>1.9166666666666661</c:v>
                </c:pt>
                <c:pt idx="24">
                  <c:v>1.9999999999999989</c:v>
                </c:pt>
                <c:pt idx="25">
                  <c:v>2.083333333333333</c:v>
                </c:pt>
                <c:pt idx="26">
                  <c:v>2.1666666666666661</c:v>
                </c:pt>
                <c:pt idx="27">
                  <c:v>2.2499999999999996</c:v>
                </c:pt>
                <c:pt idx="28">
                  <c:v>2.333333333333333</c:v>
                </c:pt>
                <c:pt idx="29">
                  <c:v>2.4166666666666661</c:v>
                </c:pt>
                <c:pt idx="30">
                  <c:v>2.5</c:v>
                </c:pt>
                <c:pt idx="31">
                  <c:v>2.5833333333333339</c:v>
                </c:pt>
                <c:pt idx="32">
                  <c:v>2.666666666666667</c:v>
                </c:pt>
                <c:pt idx="33">
                  <c:v>2.7500000000000004</c:v>
                </c:pt>
                <c:pt idx="34">
                  <c:v>2.8333333333333339</c:v>
                </c:pt>
                <c:pt idx="35">
                  <c:v>2.916666666666667</c:v>
                </c:pt>
                <c:pt idx="36">
                  <c:v>3.0000000000000009</c:v>
                </c:pt>
                <c:pt idx="37">
                  <c:v>3.0833333333333348</c:v>
                </c:pt>
                <c:pt idx="38">
                  <c:v>3.1666666666666679</c:v>
                </c:pt>
                <c:pt idx="39">
                  <c:v>3.2500000000000013</c:v>
                </c:pt>
                <c:pt idx="40">
                  <c:v>3.3333333333333348</c:v>
                </c:pt>
                <c:pt idx="41">
                  <c:v>3.4166666666666679</c:v>
                </c:pt>
                <c:pt idx="42">
                  <c:v>3.5000000000000018</c:v>
                </c:pt>
                <c:pt idx="43">
                  <c:v>3.5833333333333357</c:v>
                </c:pt>
                <c:pt idx="44">
                  <c:v>3.6666666666666687</c:v>
                </c:pt>
                <c:pt idx="45">
                  <c:v>3.7500000000000022</c:v>
                </c:pt>
                <c:pt idx="46">
                  <c:v>3.8333333333333357</c:v>
                </c:pt>
                <c:pt idx="47">
                  <c:v>3.9166666666666683</c:v>
                </c:pt>
                <c:pt idx="48">
                  <c:v>4.0000000000000027</c:v>
                </c:pt>
                <c:pt idx="49">
                  <c:v>4.0833333333333375</c:v>
                </c:pt>
                <c:pt idx="50">
                  <c:v>4.1666666666666687</c:v>
                </c:pt>
                <c:pt idx="51">
                  <c:v>4.2500000000000018</c:v>
                </c:pt>
                <c:pt idx="52">
                  <c:v>4.3333333333333366</c:v>
                </c:pt>
                <c:pt idx="53">
                  <c:v>4.4166666666666687</c:v>
                </c:pt>
                <c:pt idx="54">
                  <c:v>4.5000000000000009</c:v>
                </c:pt>
                <c:pt idx="55">
                  <c:v>4.5833333333333348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4.8333333333333339</c:v>
                </c:pt>
                <c:pt idx="59">
                  <c:v>4.916666666666667</c:v>
                </c:pt>
                <c:pt idx="60">
                  <c:v>4.9999999999999991</c:v>
                </c:pt>
                <c:pt idx="61">
                  <c:v>5.083333333333333</c:v>
                </c:pt>
                <c:pt idx="62">
                  <c:v>5.1666666666666652</c:v>
                </c:pt>
                <c:pt idx="63">
                  <c:v>5.2499999999999982</c:v>
                </c:pt>
                <c:pt idx="64">
                  <c:v>5.3333333333333321</c:v>
                </c:pt>
                <c:pt idx="65">
                  <c:v>5.4166666666666652</c:v>
                </c:pt>
                <c:pt idx="66">
                  <c:v>5.4999999999999973</c:v>
                </c:pt>
                <c:pt idx="67">
                  <c:v>5.5833333333333313</c:v>
                </c:pt>
                <c:pt idx="68">
                  <c:v>5.6666666666666625</c:v>
                </c:pt>
                <c:pt idx="69">
                  <c:v>5.7499999999999964</c:v>
                </c:pt>
                <c:pt idx="70">
                  <c:v>5.8333333333333313</c:v>
                </c:pt>
                <c:pt idx="71">
                  <c:v>5.9166666666666634</c:v>
                </c:pt>
                <c:pt idx="72">
                  <c:v>5.9999999999999964</c:v>
                </c:pt>
                <c:pt idx="73">
                  <c:v>6.0833333333333304</c:v>
                </c:pt>
                <c:pt idx="74">
                  <c:v>6.1666666666666616</c:v>
                </c:pt>
                <c:pt idx="75">
                  <c:v>6.2499999999999956</c:v>
                </c:pt>
                <c:pt idx="76">
                  <c:v>6.3333333333333295</c:v>
                </c:pt>
                <c:pt idx="77">
                  <c:v>6.4166666666666616</c:v>
                </c:pt>
                <c:pt idx="78">
                  <c:v>6.4999999999999938</c:v>
                </c:pt>
                <c:pt idx="79">
                  <c:v>6.5833333333333286</c:v>
                </c:pt>
                <c:pt idx="80">
                  <c:v>6.666666666666659</c:v>
                </c:pt>
                <c:pt idx="81">
                  <c:v>6.7499999999999929</c:v>
                </c:pt>
                <c:pt idx="82">
                  <c:v>6.8333333333333277</c:v>
                </c:pt>
                <c:pt idx="83">
                  <c:v>6.916666666666659</c:v>
                </c:pt>
                <c:pt idx="84">
                  <c:v>6.999999999999992</c:v>
                </c:pt>
                <c:pt idx="85">
                  <c:v>7.0833333333333268</c:v>
                </c:pt>
                <c:pt idx="86">
                  <c:v>7.1666666666666572</c:v>
                </c:pt>
                <c:pt idx="87">
                  <c:v>7.2499999999999911</c:v>
                </c:pt>
                <c:pt idx="88">
                  <c:v>7.3333333333333259</c:v>
                </c:pt>
                <c:pt idx="89">
                  <c:v>7.4166666666666572</c:v>
                </c:pt>
                <c:pt idx="90">
                  <c:v>7.4999999999999902</c:v>
                </c:pt>
                <c:pt idx="91">
                  <c:v>7.5833333333333242</c:v>
                </c:pt>
                <c:pt idx="92">
                  <c:v>7.6666666666666554</c:v>
                </c:pt>
                <c:pt idx="93">
                  <c:v>7.7499999999999893</c:v>
                </c:pt>
                <c:pt idx="94">
                  <c:v>7.8333333333333233</c:v>
                </c:pt>
                <c:pt idx="95">
                  <c:v>7.9166666666666554</c:v>
                </c:pt>
                <c:pt idx="96">
                  <c:v>7.9999999999999893</c:v>
                </c:pt>
                <c:pt idx="97">
                  <c:v>8.0833333333333215</c:v>
                </c:pt>
                <c:pt idx="98">
                  <c:v>8.1666666666666572</c:v>
                </c:pt>
                <c:pt idx="99">
                  <c:v>8.2499999999999893</c:v>
                </c:pt>
                <c:pt idx="100">
                  <c:v>8.3333333333333233</c:v>
                </c:pt>
                <c:pt idx="101">
                  <c:v>8.416666666666659</c:v>
                </c:pt>
                <c:pt idx="102">
                  <c:v>8.4999999999999947</c:v>
                </c:pt>
                <c:pt idx="103">
                  <c:v>8.583333333333325</c:v>
                </c:pt>
                <c:pt idx="104">
                  <c:v>8.6666666666666607</c:v>
                </c:pt>
                <c:pt idx="105">
                  <c:v>8.7499999999999947</c:v>
                </c:pt>
                <c:pt idx="106">
                  <c:v>8.833333333333325</c:v>
                </c:pt>
                <c:pt idx="107">
                  <c:v>8.9166666666666625</c:v>
                </c:pt>
                <c:pt idx="108">
                  <c:v>8.9999999999999964</c:v>
                </c:pt>
                <c:pt idx="109">
                  <c:v>9.0833333333333286</c:v>
                </c:pt>
                <c:pt idx="110">
                  <c:v>9.1666666666666643</c:v>
                </c:pt>
                <c:pt idx="111">
                  <c:v>9.2499999999999964</c:v>
                </c:pt>
                <c:pt idx="112">
                  <c:v>9.3333333333333304</c:v>
                </c:pt>
                <c:pt idx="113">
                  <c:v>9.4166666666666661</c:v>
                </c:pt>
                <c:pt idx="114">
                  <c:v>9.5000000000000018</c:v>
                </c:pt>
                <c:pt idx="115">
                  <c:v>9.5833333333333321</c:v>
                </c:pt>
                <c:pt idx="116">
                  <c:v>9.6666666666666679</c:v>
                </c:pt>
                <c:pt idx="117">
                  <c:v>9.75</c:v>
                </c:pt>
                <c:pt idx="118">
                  <c:v>9.8333333333333357</c:v>
                </c:pt>
                <c:pt idx="119">
                  <c:v>9.9166666666666714</c:v>
                </c:pt>
                <c:pt idx="120">
                  <c:v>10.000000000000002</c:v>
                </c:pt>
                <c:pt idx="121">
                  <c:v>10.083333333333336</c:v>
                </c:pt>
                <c:pt idx="122">
                  <c:v>10.166666666666671</c:v>
                </c:pt>
                <c:pt idx="123">
                  <c:v>10.250000000000004</c:v>
                </c:pt>
                <c:pt idx="124">
                  <c:v>10.333333333333337</c:v>
                </c:pt>
                <c:pt idx="125">
                  <c:v>10.416666666666673</c:v>
                </c:pt>
                <c:pt idx="126">
                  <c:v>10.500000000000005</c:v>
                </c:pt>
                <c:pt idx="127">
                  <c:v>10.583333333333339</c:v>
                </c:pt>
                <c:pt idx="128">
                  <c:v>10.666666666666675</c:v>
                </c:pt>
                <c:pt idx="129">
                  <c:v>10.750000000000007</c:v>
                </c:pt>
                <c:pt idx="130">
                  <c:v>10.833333333333343</c:v>
                </c:pt>
                <c:pt idx="131">
                  <c:v>10.916666666666677</c:v>
                </c:pt>
                <c:pt idx="132">
                  <c:v>11.000000000000009</c:v>
                </c:pt>
                <c:pt idx="133">
                  <c:v>11.083333333333345</c:v>
                </c:pt>
                <c:pt idx="134">
                  <c:v>11.166666666666679</c:v>
                </c:pt>
                <c:pt idx="135">
                  <c:v>11.250000000000012</c:v>
                </c:pt>
                <c:pt idx="136">
                  <c:v>11.333333333333346</c:v>
                </c:pt>
                <c:pt idx="137">
                  <c:v>11.41666666666668</c:v>
                </c:pt>
                <c:pt idx="138">
                  <c:v>11.500000000000012</c:v>
                </c:pt>
                <c:pt idx="139">
                  <c:v>11.583333333333346</c:v>
                </c:pt>
                <c:pt idx="140">
                  <c:v>11.666666666666682</c:v>
                </c:pt>
                <c:pt idx="141">
                  <c:v>11.750000000000014</c:v>
                </c:pt>
                <c:pt idx="142">
                  <c:v>11.83333333333335</c:v>
                </c:pt>
                <c:pt idx="143">
                  <c:v>11.916666666666684</c:v>
                </c:pt>
                <c:pt idx="144">
                  <c:v>12.000000000000016</c:v>
                </c:pt>
                <c:pt idx="145">
                  <c:v>12.08333333333335</c:v>
                </c:pt>
                <c:pt idx="146">
                  <c:v>12.166666666666686</c:v>
                </c:pt>
                <c:pt idx="147">
                  <c:v>12.25000000000002</c:v>
                </c:pt>
                <c:pt idx="148">
                  <c:v>12.333333333333352</c:v>
                </c:pt>
                <c:pt idx="149">
                  <c:v>12.416666666666687</c:v>
                </c:pt>
                <c:pt idx="150">
                  <c:v>12.50000000000002</c:v>
                </c:pt>
                <c:pt idx="151">
                  <c:v>12.583333333333353</c:v>
                </c:pt>
                <c:pt idx="152">
                  <c:v>12.666666666666689</c:v>
                </c:pt>
                <c:pt idx="153">
                  <c:v>12.750000000000021</c:v>
                </c:pt>
                <c:pt idx="154">
                  <c:v>12.833333333333355</c:v>
                </c:pt>
                <c:pt idx="155">
                  <c:v>12.916666666666691</c:v>
                </c:pt>
                <c:pt idx="156">
                  <c:v>13.000000000000023</c:v>
                </c:pt>
                <c:pt idx="157">
                  <c:v>13.083333333333357</c:v>
                </c:pt>
                <c:pt idx="158">
                  <c:v>13.166666666666694</c:v>
                </c:pt>
                <c:pt idx="159">
                  <c:v>13.250000000000025</c:v>
                </c:pt>
                <c:pt idx="160">
                  <c:v>13.333333333333359</c:v>
                </c:pt>
                <c:pt idx="161">
                  <c:v>13.416666666666696</c:v>
                </c:pt>
                <c:pt idx="162">
                  <c:v>13.500000000000027</c:v>
                </c:pt>
                <c:pt idx="163">
                  <c:v>13.583333333333362</c:v>
                </c:pt>
                <c:pt idx="164">
                  <c:v>13.666666666666696</c:v>
                </c:pt>
                <c:pt idx="165">
                  <c:v>13.750000000000028</c:v>
                </c:pt>
                <c:pt idx="166">
                  <c:v>13.833333333333362</c:v>
                </c:pt>
                <c:pt idx="167">
                  <c:v>13.916666666666698</c:v>
                </c:pt>
                <c:pt idx="168">
                  <c:v>14.00000000000003</c:v>
                </c:pt>
                <c:pt idx="169">
                  <c:v>14.083333333333364</c:v>
                </c:pt>
                <c:pt idx="170">
                  <c:v>14.166666666666702</c:v>
                </c:pt>
                <c:pt idx="171">
                  <c:v>14.250000000000032</c:v>
                </c:pt>
                <c:pt idx="172">
                  <c:v>14.333333333333366</c:v>
                </c:pt>
                <c:pt idx="173">
                  <c:v>14.416666666666702</c:v>
                </c:pt>
                <c:pt idx="174">
                  <c:v>14.500000000000034</c:v>
                </c:pt>
                <c:pt idx="175">
                  <c:v>14.583333333333369</c:v>
                </c:pt>
                <c:pt idx="176">
                  <c:v>14.666666666666703</c:v>
                </c:pt>
                <c:pt idx="177">
                  <c:v>14.750000000000036</c:v>
                </c:pt>
                <c:pt idx="178">
                  <c:v>14.833333333333369</c:v>
                </c:pt>
                <c:pt idx="179">
                  <c:v>14.916666666666705</c:v>
                </c:pt>
                <c:pt idx="180">
                  <c:v>15.000000000000037</c:v>
                </c:pt>
                <c:pt idx="181">
                  <c:v>15.083333333333371</c:v>
                </c:pt>
                <c:pt idx="182">
                  <c:v>15.166666666666707</c:v>
                </c:pt>
                <c:pt idx="183">
                  <c:v>15.250000000000039</c:v>
                </c:pt>
                <c:pt idx="184">
                  <c:v>15.333333333333373</c:v>
                </c:pt>
                <c:pt idx="185">
                  <c:v>15.416666666666709</c:v>
                </c:pt>
                <c:pt idx="186">
                  <c:v>15.500000000000043</c:v>
                </c:pt>
                <c:pt idx="187">
                  <c:v>15.583333333333375</c:v>
                </c:pt>
                <c:pt idx="188">
                  <c:v>15.66666666666671</c:v>
                </c:pt>
                <c:pt idx="189">
                  <c:v>15.750000000000044</c:v>
                </c:pt>
                <c:pt idx="190">
                  <c:v>15.833333333333377</c:v>
                </c:pt>
                <c:pt idx="191">
                  <c:v>15.916666666666712</c:v>
                </c:pt>
                <c:pt idx="192">
                  <c:v>16.000000000000043</c:v>
                </c:pt>
                <c:pt idx="193">
                  <c:v>16.083333333333364</c:v>
                </c:pt>
                <c:pt idx="194">
                  <c:v>16.166666666666707</c:v>
                </c:pt>
                <c:pt idx="195">
                  <c:v>16.250000000000039</c:v>
                </c:pt>
                <c:pt idx="196">
                  <c:v>16.333333333333364</c:v>
                </c:pt>
                <c:pt idx="197">
                  <c:v>16.416666666666703</c:v>
                </c:pt>
                <c:pt idx="198">
                  <c:v>16.500000000000036</c:v>
                </c:pt>
                <c:pt idx="199">
                  <c:v>16.583333333333357</c:v>
                </c:pt>
                <c:pt idx="200">
                  <c:v>16.6666666666667</c:v>
                </c:pt>
                <c:pt idx="201">
                  <c:v>16.750000000000032</c:v>
                </c:pt>
                <c:pt idx="202">
                  <c:v>16.833333333333357</c:v>
                </c:pt>
                <c:pt idx="203">
                  <c:v>16.916666666666696</c:v>
                </c:pt>
                <c:pt idx="204">
                  <c:v>17.000000000000028</c:v>
                </c:pt>
                <c:pt idx="205">
                  <c:v>17.08333333333335</c:v>
                </c:pt>
                <c:pt idx="206">
                  <c:v>17.166666666666693</c:v>
                </c:pt>
                <c:pt idx="207">
                  <c:v>17.250000000000025</c:v>
                </c:pt>
                <c:pt idx="208">
                  <c:v>17.33333333333335</c:v>
                </c:pt>
                <c:pt idx="209">
                  <c:v>17.416666666666693</c:v>
                </c:pt>
                <c:pt idx="210">
                  <c:v>17.500000000000021</c:v>
                </c:pt>
                <c:pt idx="211">
                  <c:v>17.583333333333343</c:v>
                </c:pt>
                <c:pt idx="212">
                  <c:v>17.666666666666689</c:v>
                </c:pt>
                <c:pt idx="213">
                  <c:v>17.750000000000018</c:v>
                </c:pt>
                <c:pt idx="214">
                  <c:v>17.833333333333343</c:v>
                </c:pt>
                <c:pt idx="215">
                  <c:v>17.916666666666686</c:v>
                </c:pt>
                <c:pt idx="216">
                  <c:v>18.000000000000014</c:v>
                </c:pt>
                <c:pt idx="217">
                  <c:v>18.083333333333336</c:v>
                </c:pt>
                <c:pt idx="218">
                  <c:v>18.166666666666682</c:v>
                </c:pt>
                <c:pt idx="219">
                  <c:v>18.250000000000011</c:v>
                </c:pt>
                <c:pt idx="220">
                  <c:v>18.333333333333336</c:v>
                </c:pt>
                <c:pt idx="221">
                  <c:v>18.416666666666675</c:v>
                </c:pt>
                <c:pt idx="222">
                  <c:v>18.500000000000007</c:v>
                </c:pt>
                <c:pt idx="223">
                  <c:v>18.583333333333329</c:v>
                </c:pt>
                <c:pt idx="224">
                  <c:v>18.666666666666671</c:v>
                </c:pt>
                <c:pt idx="225">
                  <c:v>18.750000000000004</c:v>
                </c:pt>
                <c:pt idx="226">
                  <c:v>18.833333333333329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19.083333333333321</c:v>
                </c:pt>
                <c:pt idx="230">
                  <c:v>19.166666666666664</c:v>
                </c:pt>
                <c:pt idx="231">
                  <c:v>19.249999999999993</c:v>
                </c:pt>
                <c:pt idx="232">
                  <c:v>19.333333333333325</c:v>
                </c:pt>
                <c:pt idx="233">
                  <c:v>19.416666666666661</c:v>
                </c:pt>
                <c:pt idx="234">
                  <c:v>19.499999999999989</c:v>
                </c:pt>
                <c:pt idx="235">
                  <c:v>19.583333333333314</c:v>
                </c:pt>
                <c:pt idx="236">
                  <c:v>19.666666666666657</c:v>
                </c:pt>
                <c:pt idx="237">
                  <c:v>19.749999999999989</c:v>
                </c:pt>
                <c:pt idx="238">
                  <c:v>19.833333333333314</c:v>
                </c:pt>
                <c:pt idx="239">
                  <c:v>19.916666666666654</c:v>
                </c:pt>
                <c:pt idx="240">
                  <c:v>19.999999999999986</c:v>
                </c:pt>
                <c:pt idx="241">
                  <c:v>20.083333333333307</c:v>
                </c:pt>
                <c:pt idx="242">
                  <c:v>20.16666666666665</c:v>
                </c:pt>
                <c:pt idx="243">
                  <c:v>20.249999999999982</c:v>
                </c:pt>
                <c:pt idx="244">
                  <c:v>20.333333333333307</c:v>
                </c:pt>
                <c:pt idx="245">
                  <c:v>20.416666666666647</c:v>
                </c:pt>
                <c:pt idx="246">
                  <c:v>20.499999999999979</c:v>
                </c:pt>
                <c:pt idx="247">
                  <c:v>20.5833333333333</c:v>
                </c:pt>
                <c:pt idx="248">
                  <c:v>20.666666666666643</c:v>
                </c:pt>
                <c:pt idx="249">
                  <c:v>20.749999999999972</c:v>
                </c:pt>
                <c:pt idx="250">
                  <c:v>20.8333333333333</c:v>
                </c:pt>
                <c:pt idx="251">
                  <c:v>20.916666666666639</c:v>
                </c:pt>
                <c:pt idx="252">
                  <c:v>20.999999999999972</c:v>
                </c:pt>
                <c:pt idx="253">
                  <c:v>21.083333333333293</c:v>
                </c:pt>
                <c:pt idx="254">
                  <c:v>21.166666666666636</c:v>
                </c:pt>
                <c:pt idx="255">
                  <c:v>21.249999999999964</c:v>
                </c:pt>
                <c:pt idx="256">
                  <c:v>21.333333333333293</c:v>
                </c:pt>
                <c:pt idx="257">
                  <c:v>21.416666666666632</c:v>
                </c:pt>
                <c:pt idx="258">
                  <c:v>21.499999999999961</c:v>
                </c:pt>
                <c:pt idx="259">
                  <c:v>21.583333333333286</c:v>
                </c:pt>
                <c:pt idx="260">
                  <c:v>21.666666666666632</c:v>
                </c:pt>
                <c:pt idx="261">
                  <c:v>21.749999999999957</c:v>
                </c:pt>
                <c:pt idx="262">
                  <c:v>21.833333333333286</c:v>
                </c:pt>
                <c:pt idx="263">
                  <c:v>21.916666666666625</c:v>
                </c:pt>
                <c:pt idx="264">
                  <c:v>21.999999999999954</c:v>
                </c:pt>
                <c:pt idx="265">
                  <c:v>22.083333333333279</c:v>
                </c:pt>
                <c:pt idx="266">
                  <c:v>22.166666666666625</c:v>
                </c:pt>
                <c:pt idx="267">
                  <c:v>22.24999999999995</c:v>
                </c:pt>
                <c:pt idx="268">
                  <c:v>22.333333333333282</c:v>
                </c:pt>
                <c:pt idx="269">
                  <c:v>22.416666666666618</c:v>
                </c:pt>
                <c:pt idx="270">
                  <c:v>22.499999999999947</c:v>
                </c:pt>
                <c:pt idx="271">
                  <c:v>22.583333333333275</c:v>
                </c:pt>
                <c:pt idx="272">
                  <c:v>22.666666666666615</c:v>
                </c:pt>
                <c:pt idx="273">
                  <c:v>22.749999999999943</c:v>
                </c:pt>
                <c:pt idx="274">
                  <c:v>22.833333333333275</c:v>
                </c:pt>
                <c:pt idx="275">
                  <c:v>22.916666666666611</c:v>
                </c:pt>
                <c:pt idx="276">
                  <c:v>22.99999999999994</c:v>
                </c:pt>
                <c:pt idx="277">
                  <c:v>23.083333333333265</c:v>
                </c:pt>
                <c:pt idx="278">
                  <c:v>23.166666666666607</c:v>
                </c:pt>
                <c:pt idx="279">
                  <c:v>23.249999999999936</c:v>
                </c:pt>
                <c:pt idx="280">
                  <c:v>23.333333333333268</c:v>
                </c:pt>
                <c:pt idx="281">
                  <c:v>23.416666666666604</c:v>
                </c:pt>
                <c:pt idx="282">
                  <c:v>23.499999999999932</c:v>
                </c:pt>
                <c:pt idx="283">
                  <c:v>23.583333333333258</c:v>
                </c:pt>
                <c:pt idx="284">
                  <c:v>23.6666666666666</c:v>
                </c:pt>
                <c:pt idx="285">
                  <c:v>23.749999999999929</c:v>
                </c:pt>
                <c:pt idx="286">
                  <c:v>23.833333333333258</c:v>
                </c:pt>
                <c:pt idx="287">
                  <c:v>23.916666666666597</c:v>
                </c:pt>
                <c:pt idx="288">
                  <c:v>23.999999999999929</c:v>
                </c:pt>
                <c:pt idx="289">
                  <c:v>24.08333333333325</c:v>
                </c:pt>
                <c:pt idx="290">
                  <c:v>24.166666666666593</c:v>
                </c:pt>
                <c:pt idx="291">
                  <c:v>24.249999999999922</c:v>
                </c:pt>
                <c:pt idx="292">
                  <c:v>24.33333333333325</c:v>
                </c:pt>
                <c:pt idx="293">
                  <c:v>24.41666666666659</c:v>
                </c:pt>
                <c:pt idx="294">
                  <c:v>24.499999999999922</c:v>
                </c:pt>
                <c:pt idx="295">
                  <c:v>24.583333333333243</c:v>
                </c:pt>
                <c:pt idx="296">
                  <c:v>24.66666666666659</c:v>
                </c:pt>
                <c:pt idx="297">
                  <c:v>24.749999999999915</c:v>
                </c:pt>
                <c:pt idx="298">
                  <c:v>24.833333333333243</c:v>
                </c:pt>
                <c:pt idx="299">
                  <c:v>24.916666666666586</c:v>
                </c:pt>
                <c:pt idx="300">
                  <c:v>24.999999999999911</c:v>
                </c:pt>
                <c:pt idx="301">
                  <c:v>25.083333333333236</c:v>
                </c:pt>
                <c:pt idx="302">
                  <c:v>25.166666666666583</c:v>
                </c:pt>
                <c:pt idx="303">
                  <c:v>25.249999999999908</c:v>
                </c:pt>
                <c:pt idx="304">
                  <c:v>25.333333333333236</c:v>
                </c:pt>
                <c:pt idx="305">
                  <c:v>25.416666666666575</c:v>
                </c:pt>
                <c:pt idx="306">
                  <c:v>25.499999999999904</c:v>
                </c:pt>
                <c:pt idx="307">
                  <c:v>25.583333333333229</c:v>
                </c:pt>
                <c:pt idx="308">
                  <c:v>25.666666666666575</c:v>
                </c:pt>
                <c:pt idx="309">
                  <c:v>25.749999999999901</c:v>
                </c:pt>
                <c:pt idx="310">
                  <c:v>25.833333333333229</c:v>
                </c:pt>
                <c:pt idx="311">
                  <c:v>25.916666666666568</c:v>
                </c:pt>
                <c:pt idx="312">
                  <c:v>25.999999999999897</c:v>
                </c:pt>
                <c:pt idx="313">
                  <c:v>26.083333333333222</c:v>
                </c:pt>
                <c:pt idx="314">
                  <c:v>26.166666666666565</c:v>
                </c:pt>
                <c:pt idx="315">
                  <c:v>26.249999999999893</c:v>
                </c:pt>
                <c:pt idx="316">
                  <c:v>26.333333333333226</c:v>
                </c:pt>
                <c:pt idx="317">
                  <c:v>26.416666666666561</c:v>
                </c:pt>
                <c:pt idx="318">
                  <c:v>26.49999999999989</c:v>
                </c:pt>
                <c:pt idx="319">
                  <c:v>26.583333333333218</c:v>
                </c:pt>
                <c:pt idx="320">
                  <c:v>26.666666666666558</c:v>
                </c:pt>
                <c:pt idx="321">
                  <c:v>26.749999999999886</c:v>
                </c:pt>
                <c:pt idx="322">
                  <c:v>26.833333333333218</c:v>
                </c:pt>
                <c:pt idx="323">
                  <c:v>26.916666666666554</c:v>
                </c:pt>
                <c:pt idx="324">
                  <c:v>26.999999999999886</c:v>
                </c:pt>
                <c:pt idx="325">
                  <c:v>27.083333333333208</c:v>
                </c:pt>
                <c:pt idx="326">
                  <c:v>27.166666666666551</c:v>
                </c:pt>
                <c:pt idx="327">
                  <c:v>27.249999999999883</c:v>
                </c:pt>
                <c:pt idx="328">
                  <c:v>27.333333333333208</c:v>
                </c:pt>
                <c:pt idx="329">
                  <c:v>27.416666666666547</c:v>
                </c:pt>
                <c:pt idx="330">
                  <c:v>27.499999999999879</c:v>
                </c:pt>
                <c:pt idx="331">
                  <c:v>27.583333333333201</c:v>
                </c:pt>
                <c:pt idx="332">
                  <c:v>27.666666666666544</c:v>
                </c:pt>
                <c:pt idx="333">
                  <c:v>27.749999999999876</c:v>
                </c:pt>
                <c:pt idx="334">
                  <c:v>27.833333333333201</c:v>
                </c:pt>
                <c:pt idx="335">
                  <c:v>27.91666666666654</c:v>
                </c:pt>
                <c:pt idx="336">
                  <c:v>27.999999999999872</c:v>
                </c:pt>
                <c:pt idx="337">
                  <c:v>28.083333333333194</c:v>
                </c:pt>
                <c:pt idx="338">
                  <c:v>28.166666666666536</c:v>
                </c:pt>
                <c:pt idx="339">
                  <c:v>28.249999999999869</c:v>
                </c:pt>
                <c:pt idx="340">
                  <c:v>28.333333333333194</c:v>
                </c:pt>
                <c:pt idx="341">
                  <c:v>28.416666666666533</c:v>
                </c:pt>
                <c:pt idx="342">
                  <c:v>28.499999999999861</c:v>
                </c:pt>
                <c:pt idx="343">
                  <c:v>28.583333333333186</c:v>
                </c:pt>
                <c:pt idx="344">
                  <c:v>28.666666666666533</c:v>
                </c:pt>
                <c:pt idx="345">
                  <c:v>28.749999999999858</c:v>
                </c:pt>
                <c:pt idx="346">
                  <c:v>28.833333333333186</c:v>
                </c:pt>
                <c:pt idx="347">
                  <c:v>28.916666666666529</c:v>
                </c:pt>
                <c:pt idx="348">
                  <c:v>28.999999999999854</c:v>
                </c:pt>
                <c:pt idx="349">
                  <c:v>29.083333333333179</c:v>
                </c:pt>
                <c:pt idx="350">
                  <c:v>29.166666666666526</c:v>
                </c:pt>
                <c:pt idx="351">
                  <c:v>29.249999999999851</c:v>
                </c:pt>
                <c:pt idx="352">
                  <c:v>29.333333333333183</c:v>
                </c:pt>
                <c:pt idx="353">
                  <c:v>29.416666666666522</c:v>
                </c:pt>
                <c:pt idx="354">
                  <c:v>29.499999999999847</c:v>
                </c:pt>
                <c:pt idx="355">
                  <c:v>29.583333333333176</c:v>
                </c:pt>
                <c:pt idx="356">
                  <c:v>29.666666666666515</c:v>
                </c:pt>
                <c:pt idx="357">
                  <c:v>29.749999999999844</c:v>
                </c:pt>
                <c:pt idx="358">
                  <c:v>29.833333333333176</c:v>
                </c:pt>
                <c:pt idx="359">
                  <c:v>29.916666666666515</c:v>
                </c:pt>
                <c:pt idx="360">
                  <c:v>29.99999999999984</c:v>
                </c:pt>
                <c:pt idx="361">
                  <c:v>30.083333333333169</c:v>
                </c:pt>
                <c:pt idx="362">
                  <c:v>30.166666666666508</c:v>
                </c:pt>
                <c:pt idx="363">
                  <c:v>30.249999999999837</c:v>
                </c:pt>
                <c:pt idx="364">
                  <c:v>30.333333333333169</c:v>
                </c:pt>
                <c:pt idx="365">
                  <c:v>30.416666666666504</c:v>
                </c:pt>
                <c:pt idx="366">
                  <c:v>30.499999999999833</c:v>
                </c:pt>
                <c:pt idx="367">
                  <c:v>30.583333333333162</c:v>
                </c:pt>
                <c:pt idx="368">
                  <c:v>30.666666666666501</c:v>
                </c:pt>
                <c:pt idx="369">
                  <c:v>30.749999999999829</c:v>
                </c:pt>
                <c:pt idx="370">
                  <c:v>30.833333333333158</c:v>
                </c:pt>
                <c:pt idx="371">
                  <c:v>30.916666666666497</c:v>
                </c:pt>
                <c:pt idx="372">
                  <c:v>30.999999999999829</c:v>
                </c:pt>
                <c:pt idx="373">
                  <c:v>31.083333333333155</c:v>
                </c:pt>
                <c:pt idx="374">
                  <c:v>31.166666666666494</c:v>
                </c:pt>
                <c:pt idx="375">
                  <c:v>31.249999999999826</c:v>
                </c:pt>
                <c:pt idx="376">
                  <c:v>31.333333333333151</c:v>
                </c:pt>
                <c:pt idx="377">
                  <c:v>31.41666666666649</c:v>
                </c:pt>
                <c:pt idx="378">
                  <c:v>31.499999999999822</c:v>
                </c:pt>
                <c:pt idx="379">
                  <c:v>31.583333333333144</c:v>
                </c:pt>
                <c:pt idx="380">
                  <c:v>31.66666666666649</c:v>
                </c:pt>
                <c:pt idx="381">
                  <c:v>31.749999999999819</c:v>
                </c:pt>
                <c:pt idx="382">
                  <c:v>31.833333333333144</c:v>
                </c:pt>
                <c:pt idx="383">
                  <c:v>31.916666666666487</c:v>
                </c:pt>
                <c:pt idx="384">
                  <c:v>31.999999999999812</c:v>
                </c:pt>
                <c:pt idx="385">
                  <c:v>32.083333333333151</c:v>
                </c:pt>
                <c:pt idx="386">
                  <c:v>32.166666666666472</c:v>
                </c:pt>
                <c:pt idx="387">
                  <c:v>32.249999999999829</c:v>
                </c:pt>
                <c:pt idx="388">
                  <c:v>32.333333333333158</c:v>
                </c:pt>
                <c:pt idx="389">
                  <c:v>32.41666666666648</c:v>
                </c:pt>
                <c:pt idx="390">
                  <c:v>32.499999999999837</c:v>
                </c:pt>
                <c:pt idx="391">
                  <c:v>32.583333333333165</c:v>
                </c:pt>
                <c:pt idx="392">
                  <c:v>32.666666666666487</c:v>
                </c:pt>
                <c:pt idx="393">
                  <c:v>32.749999999999844</c:v>
                </c:pt>
                <c:pt idx="394">
                  <c:v>32.833333333333172</c:v>
                </c:pt>
                <c:pt idx="395">
                  <c:v>32.916666666666487</c:v>
                </c:pt>
                <c:pt idx="396">
                  <c:v>32.999999999999858</c:v>
                </c:pt>
                <c:pt idx="397">
                  <c:v>33.083333333333179</c:v>
                </c:pt>
                <c:pt idx="398">
                  <c:v>33.166666666666501</c:v>
                </c:pt>
                <c:pt idx="399">
                  <c:v>33.249999999999858</c:v>
                </c:pt>
                <c:pt idx="400">
                  <c:v>33.333333333333186</c:v>
                </c:pt>
                <c:pt idx="401">
                  <c:v>33.416666666666501</c:v>
                </c:pt>
                <c:pt idx="402">
                  <c:v>33.499999999999865</c:v>
                </c:pt>
                <c:pt idx="403">
                  <c:v>33.583333333333201</c:v>
                </c:pt>
                <c:pt idx="404">
                  <c:v>33.666666666666515</c:v>
                </c:pt>
                <c:pt idx="405">
                  <c:v>33.749999999999872</c:v>
                </c:pt>
                <c:pt idx="406">
                  <c:v>33.833333333333201</c:v>
                </c:pt>
                <c:pt idx="407">
                  <c:v>33.916666666666515</c:v>
                </c:pt>
                <c:pt idx="408">
                  <c:v>33.999999999999879</c:v>
                </c:pt>
                <c:pt idx="409">
                  <c:v>34.083333333333208</c:v>
                </c:pt>
                <c:pt idx="410">
                  <c:v>34.166666666666536</c:v>
                </c:pt>
                <c:pt idx="411">
                  <c:v>34.249999999999886</c:v>
                </c:pt>
                <c:pt idx="412">
                  <c:v>34.333333333333215</c:v>
                </c:pt>
                <c:pt idx="413">
                  <c:v>34.416666666666529</c:v>
                </c:pt>
                <c:pt idx="414">
                  <c:v>34.499999999999893</c:v>
                </c:pt>
                <c:pt idx="415">
                  <c:v>34.583333333333222</c:v>
                </c:pt>
                <c:pt idx="416">
                  <c:v>34.666666666666544</c:v>
                </c:pt>
                <c:pt idx="417">
                  <c:v>34.749999999999901</c:v>
                </c:pt>
                <c:pt idx="418">
                  <c:v>34.833333333333229</c:v>
                </c:pt>
                <c:pt idx="419">
                  <c:v>34.916666666666544</c:v>
                </c:pt>
                <c:pt idx="420">
                  <c:v>34.999999999999908</c:v>
                </c:pt>
                <c:pt idx="421">
                  <c:v>35.083333333333236</c:v>
                </c:pt>
                <c:pt idx="422">
                  <c:v>35.166666666666558</c:v>
                </c:pt>
                <c:pt idx="423">
                  <c:v>35.249999999999915</c:v>
                </c:pt>
                <c:pt idx="424">
                  <c:v>35.333333333333243</c:v>
                </c:pt>
                <c:pt idx="425">
                  <c:v>35.416666666666558</c:v>
                </c:pt>
                <c:pt idx="426">
                  <c:v>35.499999999999922</c:v>
                </c:pt>
                <c:pt idx="427">
                  <c:v>35.58333333333325</c:v>
                </c:pt>
                <c:pt idx="428">
                  <c:v>35.666666666666572</c:v>
                </c:pt>
                <c:pt idx="429">
                  <c:v>35.749999999999929</c:v>
                </c:pt>
                <c:pt idx="430">
                  <c:v>35.833333333333258</c:v>
                </c:pt>
                <c:pt idx="431">
                  <c:v>35.916666666666572</c:v>
                </c:pt>
                <c:pt idx="432">
                  <c:v>35.999999999999936</c:v>
                </c:pt>
                <c:pt idx="433">
                  <c:v>36.083333333333265</c:v>
                </c:pt>
                <c:pt idx="434">
                  <c:v>36.166666666666586</c:v>
                </c:pt>
                <c:pt idx="435">
                  <c:v>36.249999999999943</c:v>
                </c:pt>
                <c:pt idx="436">
                  <c:v>36.333333333333272</c:v>
                </c:pt>
                <c:pt idx="437">
                  <c:v>36.416666666666586</c:v>
                </c:pt>
                <c:pt idx="438">
                  <c:v>36.49999999999995</c:v>
                </c:pt>
                <c:pt idx="439">
                  <c:v>36.583333333333279</c:v>
                </c:pt>
                <c:pt idx="440">
                  <c:v>36.6666666666666</c:v>
                </c:pt>
                <c:pt idx="441">
                  <c:v>36.749999999999957</c:v>
                </c:pt>
                <c:pt idx="442">
                  <c:v>36.833333333333286</c:v>
                </c:pt>
                <c:pt idx="443">
                  <c:v>36.9166666666666</c:v>
                </c:pt>
                <c:pt idx="444">
                  <c:v>36.999999999999964</c:v>
                </c:pt>
                <c:pt idx="445">
                  <c:v>37.083333333333293</c:v>
                </c:pt>
                <c:pt idx="446">
                  <c:v>37.166666666666615</c:v>
                </c:pt>
                <c:pt idx="447">
                  <c:v>37.249999999999972</c:v>
                </c:pt>
                <c:pt idx="448">
                  <c:v>37.3333333333333</c:v>
                </c:pt>
                <c:pt idx="449">
                  <c:v>37.416666666666615</c:v>
                </c:pt>
                <c:pt idx="450">
                  <c:v>37.499999999999979</c:v>
                </c:pt>
                <c:pt idx="451">
                  <c:v>37.583333333333307</c:v>
                </c:pt>
                <c:pt idx="452">
                  <c:v>37.666666666666629</c:v>
                </c:pt>
                <c:pt idx="453">
                  <c:v>37.749999999999986</c:v>
                </c:pt>
                <c:pt idx="454">
                  <c:v>37.833333333333314</c:v>
                </c:pt>
                <c:pt idx="455">
                  <c:v>37.916666666666629</c:v>
                </c:pt>
                <c:pt idx="456">
                  <c:v>37.999999999999993</c:v>
                </c:pt>
                <c:pt idx="457">
                  <c:v>38.083333333333321</c:v>
                </c:pt>
                <c:pt idx="458">
                  <c:v>38.166666666666643</c:v>
                </c:pt>
                <c:pt idx="459">
                  <c:v>38.25</c:v>
                </c:pt>
                <c:pt idx="460">
                  <c:v>38.333333333333329</c:v>
                </c:pt>
                <c:pt idx="461">
                  <c:v>38.416666666666643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38.666666666666657</c:v>
                </c:pt>
                <c:pt idx="465">
                  <c:v>38.750000000000007</c:v>
                </c:pt>
                <c:pt idx="466">
                  <c:v>38.833333333333343</c:v>
                </c:pt>
                <c:pt idx="467">
                  <c:v>38.916666666666657</c:v>
                </c:pt>
                <c:pt idx="468">
                  <c:v>39.000000000000014</c:v>
                </c:pt>
                <c:pt idx="469">
                  <c:v>39.08333333333335</c:v>
                </c:pt>
                <c:pt idx="470">
                  <c:v>39.166666666666671</c:v>
                </c:pt>
                <c:pt idx="471">
                  <c:v>39.250000000000021</c:v>
                </c:pt>
                <c:pt idx="472">
                  <c:v>39.333333333333357</c:v>
                </c:pt>
                <c:pt idx="473">
                  <c:v>39.416666666666671</c:v>
                </c:pt>
                <c:pt idx="474">
                  <c:v>39.500000000000028</c:v>
                </c:pt>
                <c:pt idx="475">
                  <c:v>39.583333333333364</c:v>
                </c:pt>
                <c:pt idx="476">
                  <c:v>39.666666666666693</c:v>
                </c:pt>
                <c:pt idx="477">
                  <c:v>39.750000000000036</c:v>
                </c:pt>
                <c:pt idx="478">
                  <c:v>39.833333333333371</c:v>
                </c:pt>
                <c:pt idx="479">
                  <c:v>39.916666666666693</c:v>
                </c:pt>
                <c:pt idx="480">
                  <c:v>40.000000000000043</c:v>
                </c:pt>
                <c:pt idx="481">
                  <c:v>40.083333333333378</c:v>
                </c:pt>
                <c:pt idx="482">
                  <c:v>40.166666666666707</c:v>
                </c:pt>
                <c:pt idx="483">
                  <c:v>40.25000000000005</c:v>
                </c:pt>
                <c:pt idx="484">
                  <c:v>40.333333333333385</c:v>
                </c:pt>
                <c:pt idx="485">
                  <c:v>40.416666666666707</c:v>
                </c:pt>
                <c:pt idx="486">
                  <c:v>40.500000000000057</c:v>
                </c:pt>
                <c:pt idx="487">
                  <c:v>40.583333333333393</c:v>
                </c:pt>
                <c:pt idx="488">
                  <c:v>40.666666666666721</c:v>
                </c:pt>
                <c:pt idx="489">
                  <c:v>40.750000000000064</c:v>
                </c:pt>
                <c:pt idx="490">
                  <c:v>40.8333333333334</c:v>
                </c:pt>
                <c:pt idx="491">
                  <c:v>40.916666666666721</c:v>
                </c:pt>
                <c:pt idx="492">
                  <c:v>41.000000000000071</c:v>
                </c:pt>
                <c:pt idx="493">
                  <c:v>41.083333333333407</c:v>
                </c:pt>
                <c:pt idx="494">
                  <c:v>41.166666666666735</c:v>
                </c:pt>
                <c:pt idx="495">
                  <c:v>41.250000000000078</c:v>
                </c:pt>
                <c:pt idx="496">
                  <c:v>41.333333333333414</c:v>
                </c:pt>
                <c:pt idx="497">
                  <c:v>41.416666666666735</c:v>
                </c:pt>
                <c:pt idx="498">
                  <c:v>41.500000000000085</c:v>
                </c:pt>
                <c:pt idx="499">
                  <c:v>41.583333333333421</c:v>
                </c:pt>
                <c:pt idx="500">
                  <c:v>41.66666666666675</c:v>
                </c:pt>
                <c:pt idx="501">
                  <c:v>41.750000000000092</c:v>
                </c:pt>
                <c:pt idx="502">
                  <c:v>41.833333333333428</c:v>
                </c:pt>
                <c:pt idx="503">
                  <c:v>41.91666666666675</c:v>
                </c:pt>
                <c:pt idx="504">
                  <c:v>42.000000000000099</c:v>
                </c:pt>
                <c:pt idx="505">
                  <c:v>42.083333333333435</c:v>
                </c:pt>
                <c:pt idx="506">
                  <c:v>42.166666666666764</c:v>
                </c:pt>
                <c:pt idx="507">
                  <c:v>42.250000000000107</c:v>
                </c:pt>
                <c:pt idx="508">
                  <c:v>42.333333333333442</c:v>
                </c:pt>
                <c:pt idx="509">
                  <c:v>42.416666666666764</c:v>
                </c:pt>
                <c:pt idx="510">
                  <c:v>42.500000000000114</c:v>
                </c:pt>
                <c:pt idx="511">
                  <c:v>42.583333333333449</c:v>
                </c:pt>
                <c:pt idx="512">
                  <c:v>42.666666666666778</c:v>
                </c:pt>
                <c:pt idx="513">
                  <c:v>42.750000000000121</c:v>
                </c:pt>
                <c:pt idx="514">
                  <c:v>42.833333333333456</c:v>
                </c:pt>
                <c:pt idx="515">
                  <c:v>42.916666666666778</c:v>
                </c:pt>
                <c:pt idx="516">
                  <c:v>43.000000000000128</c:v>
                </c:pt>
                <c:pt idx="517">
                  <c:v>43.083333333333464</c:v>
                </c:pt>
                <c:pt idx="518">
                  <c:v>43.166666666666792</c:v>
                </c:pt>
                <c:pt idx="519">
                  <c:v>43.250000000000135</c:v>
                </c:pt>
                <c:pt idx="520">
                  <c:v>43.333333333333471</c:v>
                </c:pt>
                <c:pt idx="521">
                  <c:v>43.416666666666792</c:v>
                </c:pt>
                <c:pt idx="522">
                  <c:v>43.500000000000142</c:v>
                </c:pt>
                <c:pt idx="523">
                  <c:v>43.583333333333478</c:v>
                </c:pt>
                <c:pt idx="524">
                  <c:v>43.666666666666806</c:v>
                </c:pt>
                <c:pt idx="525">
                  <c:v>43.750000000000149</c:v>
                </c:pt>
                <c:pt idx="526">
                  <c:v>43.833333333333485</c:v>
                </c:pt>
                <c:pt idx="527">
                  <c:v>43.916666666666806</c:v>
                </c:pt>
                <c:pt idx="528">
                  <c:v>44.000000000000156</c:v>
                </c:pt>
                <c:pt idx="529">
                  <c:v>44.083333333333492</c:v>
                </c:pt>
                <c:pt idx="530">
                  <c:v>44.166666666666821</c:v>
                </c:pt>
                <c:pt idx="531">
                  <c:v>44.250000000000156</c:v>
                </c:pt>
                <c:pt idx="532">
                  <c:v>44.333333333333499</c:v>
                </c:pt>
                <c:pt idx="533">
                  <c:v>44.416666666666821</c:v>
                </c:pt>
                <c:pt idx="534">
                  <c:v>44.500000000000171</c:v>
                </c:pt>
                <c:pt idx="535">
                  <c:v>44.583333333333506</c:v>
                </c:pt>
                <c:pt idx="536">
                  <c:v>44.666666666666835</c:v>
                </c:pt>
                <c:pt idx="537">
                  <c:v>44.750000000000178</c:v>
                </c:pt>
                <c:pt idx="538">
                  <c:v>44.833333333333506</c:v>
                </c:pt>
                <c:pt idx="539">
                  <c:v>44.916666666666835</c:v>
                </c:pt>
                <c:pt idx="540">
                  <c:v>45.000000000000185</c:v>
                </c:pt>
                <c:pt idx="541">
                  <c:v>45.08333333333352</c:v>
                </c:pt>
                <c:pt idx="542">
                  <c:v>45.166666666666849</c:v>
                </c:pt>
                <c:pt idx="543">
                  <c:v>45.250000000000192</c:v>
                </c:pt>
                <c:pt idx="544">
                  <c:v>45.333333333333528</c:v>
                </c:pt>
                <c:pt idx="545">
                  <c:v>45.416666666666842</c:v>
                </c:pt>
                <c:pt idx="546">
                  <c:v>45.500000000000199</c:v>
                </c:pt>
                <c:pt idx="547">
                  <c:v>45.583333333333535</c:v>
                </c:pt>
                <c:pt idx="548">
                  <c:v>45.666666666666863</c:v>
                </c:pt>
                <c:pt idx="549">
                  <c:v>45.750000000000206</c:v>
                </c:pt>
                <c:pt idx="550">
                  <c:v>45.833333333333542</c:v>
                </c:pt>
                <c:pt idx="551">
                  <c:v>45.916666666666863</c:v>
                </c:pt>
                <c:pt idx="552">
                  <c:v>46.000000000000206</c:v>
                </c:pt>
                <c:pt idx="553">
                  <c:v>46.083333333333549</c:v>
                </c:pt>
                <c:pt idx="554">
                  <c:v>46.166666666666877</c:v>
                </c:pt>
                <c:pt idx="555">
                  <c:v>46.25000000000022</c:v>
                </c:pt>
                <c:pt idx="556">
                  <c:v>46.333333333333556</c:v>
                </c:pt>
                <c:pt idx="557">
                  <c:v>46.416666666666877</c:v>
                </c:pt>
                <c:pt idx="558">
                  <c:v>46.500000000000227</c:v>
                </c:pt>
                <c:pt idx="559">
                  <c:v>46.583333333333556</c:v>
                </c:pt>
                <c:pt idx="560">
                  <c:v>46.666666666666892</c:v>
                </c:pt>
                <c:pt idx="561">
                  <c:v>46.750000000000234</c:v>
                </c:pt>
                <c:pt idx="562">
                  <c:v>46.83333333333357</c:v>
                </c:pt>
                <c:pt idx="563">
                  <c:v>46.916666666666892</c:v>
                </c:pt>
                <c:pt idx="564">
                  <c:v>47.000000000000242</c:v>
                </c:pt>
                <c:pt idx="565">
                  <c:v>47.083333333333577</c:v>
                </c:pt>
                <c:pt idx="566">
                  <c:v>47.166666666666899</c:v>
                </c:pt>
                <c:pt idx="567">
                  <c:v>47.250000000000249</c:v>
                </c:pt>
                <c:pt idx="568">
                  <c:v>47.333333333333584</c:v>
                </c:pt>
                <c:pt idx="569">
                  <c:v>47.416666666666906</c:v>
                </c:pt>
                <c:pt idx="570">
                  <c:v>47.500000000000256</c:v>
                </c:pt>
                <c:pt idx="571">
                  <c:v>47.583333333333591</c:v>
                </c:pt>
                <c:pt idx="572">
                  <c:v>47.66666666666692</c:v>
                </c:pt>
                <c:pt idx="573">
                  <c:v>47.750000000000256</c:v>
                </c:pt>
                <c:pt idx="574">
                  <c:v>47.833333333333599</c:v>
                </c:pt>
                <c:pt idx="575">
                  <c:v>47.91666666666692</c:v>
                </c:pt>
                <c:pt idx="576">
                  <c:v>48.00000000000027</c:v>
                </c:pt>
                <c:pt idx="577">
                  <c:v>48.083333333333606</c:v>
                </c:pt>
                <c:pt idx="578">
                  <c:v>48.166666666666934</c:v>
                </c:pt>
                <c:pt idx="579">
                  <c:v>48.250000000000277</c:v>
                </c:pt>
                <c:pt idx="580">
                  <c:v>48.333333333333606</c:v>
                </c:pt>
                <c:pt idx="581">
                  <c:v>48.416666666666934</c:v>
                </c:pt>
                <c:pt idx="582">
                  <c:v>48.500000000000284</c:v>
                </c:pt>
                <c:pt idx="583">
                  <c:v>48.58333333333362</c:v>
                </c:pt>
                <c:pt idx="584">
                  <c:v>48.666666666666949</c:v>
                </c:pt>
                <c:pt idx="585">
                  <c:v>48.750000000000291</c:v>
                </c:pt>
                <c:pt idx="586">
                  <c:v>48.833333333333627</c:v>
                </c:pt>
                <c:pt idx="587">
                  <c:v>48.916666666666941</c:v>
                </c:pt>
                <c:pt idx="588">
                  <c:v>49.000000000000298</c:v>
                </c:pt>
                <c:pt idx="589">
                  <c:v>49.083333333333634</c:v>
                </c:pt>
                <c:pt idx="590">
                  <c:v>49.166666666666963</c:v>
                </c:pt>
                <c:pt idx="591">
                  <c:v>49.250000000000306</c:v>
                </c:pt>
                <c:pt idx="592">
                  <c:v>49.333333333333641</c:v>
                </c:pt>
                <c:pt idx="593">
                  <c:v>49.416666666666963</c:v>
                </c:pt>
                <c:pt idx="594">
                  <c:v>49.500000000000306</c:v>
                </c:pt>
                <c:pt idx="595">
                  <c:v>49.583333333333648</c:v>
                </c:pt>
                <c:pt idx="596">
                  <c:v>49.666666666666977</c:v>
                </c:pt>
                <c:pt idx="597">
                  <c:v>49.75000000000032</c:v>
                </c:pt>
                <c:pt idx="598">
                  <c:v>49.833333333333655</c:v>
                </c:pt>
                <c:pt idx="599">
                  <c:v>49.916666666666977</c:v>
                </c:pt>
                <c:pt idx="600">
                  <c:v>50.000000000000327</c:v>
                </c:pt>
                <c:pt idx="601">
                  <c:v>50.083333333333655</c:v>
                </c:pt>
                <c:pt idx="602">
                  <c:v>50.166666666666991</c:v>
                </c:pt>
                <c:pt idx="603">
                  <c:v>50.250000000000334</c:v>
                </c:pt>
                <c:pt idx="604">
                  <c:v>50.33333333333367</c:v>
                </c:pt>
                <c:pt idx="605">
                  <c:v>50.416666666666991</c:v>
                </c:pt>
                <c:pt idx="606">
                  <c:v>50.500000000000341</c:v>
                </c:pt>
                <c:pt idx="607">
                  <c:v>50.583333333333677</c:v>
                </c:pt>
                <c:pt idx="608">
                  <c:v>50.666666666666998</c:v>
                </c:pt>
                <c:pt idx="609">
                  <c:v>50.750000000000348</c:v>
                </c:pt>
                <c:pt idx="610">
                  <c:v>50.833333333333684</c:v>
                </c:pt>
                <c:pt idx="611">
                  <c:v>50.916666666667005</c:v>
                </c:pt>
                <c:pt idx="612">
                  <c:v>51.000000000000355</c:v>
                </c:pt>
                <c:pt idx="613">
                  <c:v>51.083333333333691</c:v>
                </c:pt>
                <c:pt idx="614">
                  <c:v>51.16666666666702</c:v>
                </c:pt>
                <c:pt idx="615">
                  <c:v>51.250000000000355</c:v>
                </c:pt>
                <c:pt idx="616">
                  <c:v>51.333333333333698</c:v>
                </c:pt>
                <c:pt idx="617">
                  <c:v>51.41666666666702</c:v>
                </c:pt>
                <c:pt idx="618">
                  <c:v>51.500000000000362</c:v>
                </c:pt>
                <c:pt idx="619">
                  <c:v>51.583333333333712</c:v>
                </c:pt>
                <c:pt idx="620">
                  <c:v>51.666666666667034</c:v>
                </c:pt>
                <c:pt idx="621">
                  <c:v>51.750000000000377</c:v>
                </c:pt>
                <c:pt idx="622">
                  <c:v>51.833333333333712</c:v>
                </c:pt>
                <c:pt idx="623">
                  <c:v>51.916666666667034</c:v>
                </c:pt>
                <c:pt idx="624">
                  <c:v>52.000000000000384</c:v>
                </c:pt>
                <c:pt idx="625">
                  <c:v>52.083333333333719</c:v>
                </c:pt>
                <c:pt idx="626">
                  <c:v>52.166666666667048</c:v>
                </c:pt>
                <c:pt idx="627">
                  <c:v>52.250000000000391</c:v>
                </c:pt>
                <c:pt idx="628">
                  <c:v>52.333333333333734</c:v>
                </c:pt>
                <c:pt idx="629">
                  <c:v>52.416666666667041</c:v>
                </c:pt>
                <c:pt idx="630">
                  <c:v>52.500000000000398</c:v>
                </c:pt>
                <c:pt idx="631">
                  <c:v>52.583333333333741</c:v>
                </c:pt>
                <c:pt idx="632">
                  <c:v>52.666666666667055</c:v>
                </c:pt>
                <c:pt idx="633">
                  <c:v>52.750000000000405</c:v>
                </c:pt>
                <c:pt idx="634">
                  <c:v>52.833333333333748</c:v>
                </c:pt>
                <c:pt idx="635">
                  <c:v>52.916666666667062</c:v>
                </c:pt>
                <c:pt idx="636">
                  <c:v>53.000000000000405</c:v>
                </c:pt>
                <c:pt idx="637">
                  <c:v>53.083333333333755</c:v>
                </c:pt>
                <c:pt idx="638">
                  <c:v>53.166666666667076</c:v>
                </c:pt>
                <c:pt idx="639">
                  <c:v>53.250000000000412</c:v>
                </c:pt>
                <c:pt idx="640">
                  <c:v>53.333333333333762</c:v>
                </c:pt>
                <c:pt idx="641">
                  <c:v>53.416666666667076</c:v>
                </c:pt>
                <c:pt idx="642">
                  <c:v>53.500000000000426</c:v>
                </c:pt>
                <c:pt idx="643">
                  <c:v>53.583333333333762</c:v>
                </c:pt>
                <c:pt idx="644">
                  <c:v>53.666666666667091</c:v>
                </c:pt>
                <c:pt idx="645">
                  <c:v>53.750000000000426</c:v>
                </c:pt>
                <c:pt idx="646">
                  <c:v>53.833333333333769</c:v>
                </c:pt>
                <c:pt idx="647">
                  <c:v>53.916666666667091</c:v>
                </c:pt>
                <c:pt idx="648">
                  <c:v>54.000000000000441</c:v>
                </c:pt>
                <c:pt idx="649">
                  <c:v>54.083333333333783</c:v>
                </c:pt>
                <c:pt idx="650">
                  <c:v>54.166666666667098</c:v>
                </c:pt>
                <c:pt idx="651">
                  <c:v>54.250000000000448</c:v>
                </c:pt>
                <c:pt idx="652">
                  <c:v>54.333333333333783</c:v>
                </c:pt>
                <c:pt idx="653">
                  <c:v>54.416666666667098</c:v>
                </c:pt>
                <c:pt idx="654">
                  <c:v>54.500000000000455</c:v>
                </c:pt>
                <c:pt idx="655">
                  <c:v>54.583333333333798</c:v>
                </c:pt>
                <c:pt idx="656">
                  <c:v>54.666666666667119</c:v>
                </c:pt>
                <c:pt idx="657">
                  <c:v>54.750000000000455</c:v>
                </c:pt>
                <c:pt idx="658">
                  <c:v>54.833333333333805</c:v>
                </c:pt>
                <c:pt idx="659">
                  <c:v>54.916666666667112</c:v>
                </c:pt>
                <c:pt idx="660">
                  <c:v>55.000000000000462</c:v>
                </c:pt>
                <c:pt idx="661">
                  <c:v>55.083333333333812</c:v>
                </c:pt>
                <c:pt idx="662">
                  <c:v>55.166666666667133</c:v>
                </c:pt>
                <c:pt idx="663">
                  <c:v>55.250000000000476</c:v>
                </c:pt>
                <c:pt idx="664">
                  <c:v>55.333333333333812</c:v>
                </c:pt>
                <c:pt idx="665">
                  <c:v>55.416666666667133</c:v>
                </c:pt>
                <c:pt idx="666">
                  <c:v>55.500000000000476</c:v>
                </c:pt>
                <c:pt idx="667">
                  <c:v>55.583333333333819</c:v>
                </c:pt>
                <c:pt idx="668">
                  <c:v>55.666666666667147</c:v>
                </c:pt>
                <c:pt idx="669">
                  <c:v>55.75000000000049</c:v>
                </c:pt>
                <c:pt idx="670">
                  <c:v>55.833333333333833</c:v>
                </c:pt>
                <c:pt idx="671">
                  <c:v>55.91666666666714</c:v>
                </c:pt>
                <c:pt idx="672">
                  <c:v>56.000000000000497</c:v>
                </c:pt>
                <c:pt idx="673">
                  <c:v>56.083333333333833</c:v>
                </c:pt>
                <c:pt idx="674">
                  <c:v>56.166666666667155</c:v>
                </c:pt>
                <c:pt idx="675">
                  <c:v>56.250000000000504</c:v>
                </c:pt>
                <c:pt idx="676">
                  <c:v>56.333333333333847</c:v>
                </c:pt>
                <c:pt idx="677">
                  <c:v>56.416666666667162</c:v>
                </c:pt>
                <c:pt idx="678">
                  <c:v>56.500000000000504</c:v>
                </c:pt>
                <c:pt idx="679">
                  <c:v>56.583333333333854</c:v>
                </c:pt>
                <c:pt idx="680">
                  <c:v>56.666666666667169</c:v>
                </c:pt>
                <c:pt idx="681">
                  <c:v>56.750000000000512</c:v>
                </c:pt>
                <c:pt idx="682">
                  <c:v>56.833333333333862</c:v>
                </c:pt>
                <c:pt idx="683">
                  <c:v>56.916666666667176</c:v>
                </c:pt>
                <c:pt idx="684">
                  <c:v>57.000000000000526</c:v>
                </c:pt>
                <c:pt idx="685">
                  <c:v>57.083333333333862</c:v>
                </c:pt>
                <c:pt idx="686">
                  <c:v>57.16666666666719</c:v>
                </c:pt>
                <c:pt idx="687">
                  <c:v>57.250000000000526</c:v>
                </c:pt>
                <c:pt idx="688">
                  <c:v>57.333333333333869</c:v>
                </c:pt>
                <c:pt idx="689">
                  <c:v>57.41666666666719</c:v>
                </c:pt>
                <c:pt idx="690">
                  <c:v>57.50000000000054</c:v>
                </c:pt>
                <c:pt idx="691">
                  <c:v>57.583333333333883</c:v>
                </c:pt>
                <c:pt idx="692">
                  <c:v>57.666666666667197</c:v>
                </c:pt>
                <c:pt idx="693">
                  <c:v>57.750000000000547</c:v>
                </c:pt>
                <c:pt idx="694">
                  <c:v>57.833333333333883</c:v>
                </c:pt>
                <c:pt idx="695">
                  <c:v>57.916666666667197</c:v>
                </c:pt>
                <c:pt idx="696">
                  <c:v>58.000000000000554</c:v>
                </c:pt>
                <c:pt idx="697">
                  <c:v>58.083333333333897</c:v>
                </c:pt>
                <c:pt idx="698">
                  <c:v>58.166666666667219</c:v>
                </c:pt>
                <c:pt idx="699">
                  <c:v>58.250000000000554</c:v>
                </c:pt>
                <c:pt idx="700">
                  <c:v>58.333333333333904</c:v>
                </c:pt>
                <c:pt idx="701">
                  <c:v>58.416666666667211</c:v>
                </c:pt>
                <c:pt idx="702">
                  <c:v>58.500000000000561</c:v>
                </c:pt>
                <c:pt idx="703">
                  <c:v>58.583333333333911</c:v>
                </c:pt>
                <c:pt idx="704">
                  <c:v>58.666666666667233</c:v>
                </c:pt>
                <c:pt idx="705">
                  <c:v>58.750000000000576</c:v>
                </c:pt>
                <c:pt idx="706">
                  <c:v>58.833333333333911</c:v>
                </c:pt>
                <c:pt idx="707">
                  <c:v>58.916666666667233</c:v>
                </c:pt>
                <c:pt idx="708">
                  <c:v>59.000000000000576</c:v>
                </c:pt>
                <c:pt idx="709">
                  <c:v>59.083333333333918</c:v>
                </c:pt>
                <c:pt idx="710">
                  <c:v>59.166666666667247</c:v>
                </c:pt>
                <c:pt idx="711">
                  <c:v>59.25000000000059</c:v>
                </c:pt>
                <c:pt idx="712">
                  <c:v>59.333333333333933</c:v>
                </c:pt>
                <c:pt idx="713">
                  <c:v>59.41666666666724</c:v>
                </c:pt>
                <c:pt idx="714">
                  <c:v>59.500000000000597</c:v>
                </c:pt>
                <c:pt idx="715">
                  <c:v>59.583333333333933</c:v>
                </c:pt>
                <c:pt idx="716">
                  <c:v>59.666666666667254</c:v>
                </c:pt>
                <c:pt idx="717">
                  <c:v>59.750000000000604</c:v>
                </c:pt>
                <c:pt idx="718">
                  <c:v>59.833333333333947</c:v>
                </c:pt>
                <c:pt idx="719">
                  <c:v>59.916666666667261</c:v>
                </c:pt>
                <c:pt idx="720">
                  <c:v>60.000000000000604</c:v>
                </c:pt>
                <c:pt idx="721">
                  <c:v>60.083333333333954</c:v>
                </c:pt>
                <c:pt idx="722">
                  <c:v>60.166666666667268</c:v>
                </c:pt>
                <c:pt idx="723">
                  <c:v>60.250000000000611</c:v>
                </c:pt>
                <c:pt idx="724">
                  <c:v>60.333333333333961</c:v>
                </c:pt>
                <c:pt idx="725">
                  <c:v>60.416666666667275</c:v>
                </c:pt>
                <c:pt idx="726">
                  <c:v>60.500000000000625</c:v>
                </c:pt>
                <c:pt idx="727">
                  <c:v>60.583333333333961</c:v>
                </c:pt>
                <c:pt idx="728">
                  <c:v>60.66666666666729</c:v>
                </c:pt>
                <c:pt idx="729">
                  <c:v>60.750000000000625</c:v>
                </c:pt>
                <c:pt idx="730">
                  <c:v>60.833333333333968</c:v>
                </c:pt>
                <c:pt idx="731">
                  <c:v>60.91666666666729</c:v>
                </c:pt>
                <c:pt idx="732">
                  <c:v>61.000000000000632</c:v>
                </c:pt>
                <c:pt idx="733">
                  <c:v>61.083333333333982</c:v>
                </c:pt>
                <c:pt idx="734">
                  <c:v>61.166666666667297</c:v>
                </c:pt>
                <c:pt idx="735">
                  <c:v>61.250000000000647</c:v>
                </c:pt>
                <c:pt idx="736">
                  <c:v>61.333333333333982</c:v>
                </c:pt>
                <c:pt idx="737">
                  <c:v>61.416666666667297</c:v>
                </c:pt>
                <c:pt idx="738">
                  <c:v>61.500000000000654</c:v>
                </c:pt>
                <c:pt idx="739">
                  <c:v>61.583333333333989</c:v>
                </c:pt>
                <c:pt idx="740">
                  <c:v>61.666666666667318</c:v>
                </c:pt>
                <c:pt idx="741">
                  <c:v>61.750000000000654</c:v>
                </c:pt>
                <c:pt idx="742">
                  <c:v>61.833333333334004</c:v>
                </c:pt>
                <c:pt idx="743">
                  <c:v>61.916666666667311</c:v>
                </c:pt>
                <c:pt idx="744">
                  <c:v>62.000000000000661</c:v>
                </c:pt>
                <c:pt idx="745">
                  <c:v>62.083333333334011</c:v>
                </c:pt>
                <c:pt idx="746">
                  <c:v>62.166666666667325</c:v>
                </c:pt>
                <c:pt idx="747">
                  <c:v>62.250000000000675</c:v>
                </c:pt>
                <c:pt idx="748">
                  <c:v>62.333333333334011</c:v>
                </c:pt>
                <c:pt idx="749">
                  <c:v>62.416666666667332</c:v>
                </c:pt>
                <c:pt idx="750">
                  <c:v>62.500000000000675</c:v>
                </c:pt>
                <c:pt idx="751">
                  <c:v>62.583333333334018</c:v>
                </c:pt>
                <c:pt idx="752">
                  <c:v>62.666666666667346</c:v>
                </c:pt>
                <c:pt idx="753">
                  <c:v>62.750000000000682</c:v>
                </c:pt>
                <c:pt idx="754">
                  <c:v>62.833333333334032</c:v>
                </c:pt>
                <c:pt idx="755">
                  <c:v>62.916666666667339</c:v>
                </c:pt>
                <c:pt idx="756">
                  <c:v>63.000000000000696</c:v>
                </c:pt>
                <c:pt idx="757">
                  <c:v>63.083333333334032</c:v>
                </c:pt>
                <c:pt idx="758">
                  <c:v>63.166666666667354</c:v>
                </c:pt>
                <c:pt idx="759">
                  <c:v>63.250000000000703</c:v>
                </c:pt>
                <c:pt idx="760">
                  <c:v>63.333333333334039</c:v>
                </c:pt>
                <c:pt idx="761">
                  <c:v>63.416666666667361</c:v>
                </c:pt>
                <c:pt idx="762">
                  <c:v>63.500000000000711</c:v>
                </c:pt>
                <c:pt idx="763">
                  <c:v>63.583333333334053</c:v>
                </c:pt>
                <c:pt idx="764">
                  <c:v>63.666666666667368</c:v>
                </c:pt>
                <c:pt idx="765">
                  <c:v>63.750000000000718</c:v>
                </c:pt>
                <c:pt idx="766">
                  <c:v>63.833333333334053</c:v>
                </c:pt>
                <c:pt idx="767">
                  <c:v>63.916666666667368</c:v>
                </c:pt>
                <c:pt idx="768">
                  <c:v>64.000000000000711</c:v>
                </c:pt>
                <c:pt idx="769">
                  <c:v>64.083333333334039</c:v>
                </c:pt>
                <c:pt idx="770">
                  <c:v>64.166666666667396</c:v>
                </c:pt>
                <c:pt idx="771">
                  <c:v>64.250000000000711</c:v>
                </c:pt>
                <c:pt idx="772">
                  <c:v>64.333333333334025</c:v>
                </c:pt>
                <c:pt idx="773">
                  <c:v>64.416666666667396</c:v>
                </c:pt>
                <c:pt idx="774">
                  <c:v>64.500000000000682</c:v>
                </c:pt>
                <c:pt idx="775">
                  <c:v>64.583333333333997</c:v>
                </c:pt>
                <c:pt idx="776">
                  <c:v>64.666666666667368</c:v>
                </c:pt>
                <c:pt idx="777">
                  <c:v>64.750000000000682</c:v>
                </c:pt>
                <c:pt idx="778">
                  <c:v>64.833333333333997</c:v>
                </c:pt>
                <c:pt idx="779">
                  <c:v>64.916666666667368</c:v>
                </c:pt>
                <c:pt idx="780">
                  <c:v>65.000000000000668</c:v>
                </c:pt>
                <c:pt idx="781">
                  <c:v>65.083333333333968</c:v>
                </c:pt>
                <c:pt idx="782">
                  <c:v>65.166666666667325</c:v>
                </c:pt>
                <c:pt idx="783">
                  <c:v>65.250000000000654</c:v>
                </c:pt>
                <c:pt idx="784">
                  <c:v>65.333333333333968</c:v>
                </c:pt>
                <c:pt idx="785">
                  <c:v>65.416666666667339</c:v>
                </c:pt>
                <c:pt idx="786">
                  <c:v>65.500000000000639</c:v>
                </c:pt>
                <c:pt idx="787">
                  <c:v>65.583333333333954</c:v>
                </c:pt>
                <c:pt idx="788">
                  <c:v>65.666666666667297</c:v>
                </c:pt>
                <c:pt idx="789">
                  <c:v>65.750000000000611</c:v>
                </c:pt>
                <c:pt idx="790">
                  <c:v>65.83333333333394</c:v>
                </c:pt>
                <c:pt idx="791">
                  <c:v>65.916666666667311</c:v>
                </c:pt>
                <c:pt idx="792">
                  <c:v>66.000000000000611</c:v>
                </c:pt>
                <c:pt idx="793">
                  <c:v>66.083333333333925</c:v>
                </c:pt>
                <c:pt idx="794">
                  <c:v>66.166666666667282</c:v>
                </c:pt>
                <c:pt idx="795">
                  <c:v>66.250000000000583</c:v>
                </c:pt>
                <c:pt idx="796">
                  <c:v>66.333333333333897</c:v>
                </c:pt>
                <c:pt idx="797">
                  <c:v>66.416666666667282</c:v>
                </c:pt>
                <c:pt idx="798">
                  <c:v>66.500000000000583</c:v>
                </c:pt>
                <c:pt idx="799">
                  <c:v>66.583333333333897</c:v>
                </c:pt>
                <c:pt idx="800">
                  <c:v>66.666666666667254</c:v>
                </c:pt>
                <c:pt idx="801">
                  <c:v>66.750000000000568</c:v>
                </c:pt>
                <c:pt idx="802">
                  <c:v>66.833333333333869</c:v>
                </c:pt>
                <c:pt idx="803">
                  <c:v>66.91666666666724</c:v>
                </c:pt>
                <c:pt idx="804">
                  <c:v>67.000000000000554</c:v>
                </c:pt>
                <c:pt idx="805">
                  <c:v>67.083333333333869</c:v>
                </c:pt>
                <c:pt idx="806">
                  <c:v>67.166666666667226</c:v>
                </c:pt>
                <c:pt idx="807">
                  <c:v>67.25000000000054</c:v>
                </c:pt>
                <c:pt idx="808">
                  <c:v>67.333333333333854</c:v>
                </c:pt>
                <c:pt idx="809">
                  <c:v>67.416666666667211</c:v>
                </c:pt>
                <c:pt idx="810">
                  <c:v>67.500000000000512</c:v>
                </c:pt>
                <c:pt idx="811">
                  <c:v>67.58333333333384</c:v>
                </c:pt>
                <c:pt idx="812">
                  <c:v>67.666666666667197</c:v>
                </c:pt>
                <c:pt idx="813">
                  <c:v>67.750000000000512</c:v>
                </c:pt>
                <c:pt idx="814">
                  <c:v>67.833333333333826</c:v>
                </c:pt>
                <c:pt idx="815">
                  <c:v>67.916666666667197</c:v>
                </c:pt>
                <c:pt idx="816">
                  <c:v>68.000000000000483</c:v>
                </c:pt>
                <c:pt idx="817">
                  <c:v>68.083333333333798</c:v>
                </c:pt>
                <c:pt idx="818">
                  <c:v>68.166666666667169</c:v>
                </c:pt>
                <c:pt idx="819">
                  <c:v>68.250000000000483</c:v>
                </c:pt>
                <c:pt idx="820">
                  <c:v>68.333333333333798</c:v>
                </c:pt>
                <c:pt idx="821">
                  <c:v>68.416666666667169</c:v>
                </c:pt>
                <c:pt idx="822">
                  <c:v>68.500000000000469</c:v>
                </c:pt>
                <c:pt idx="823">
                  <c:v>68.583333333333783</c:v>
                </c:pt>
                <c:pt idx="824">
                  <c:v>68.666666666667126</c:v>
                </c:pt>
                <c:pt idx="825">
                  <c:v>68.750000000000455</c:v>
                </c:pt>
                <c:pt idx="826">
                  <c:v>68.833333333333769</c:v>
                </c:pt>
                <c:pt idx="827">
                  <c:v>68.91666666666714</c:v>
                </c:pt>
                <c:pt idx="828">
                  <c:v>69.000000000000441</c:v>
                </c:pt>
                <c:pt idx="829">
                  <c:v>69.083333333333755</c:v>
                </c:pt>
                <c:pt idx="830">
                  <c:v>69.166666666667112</c:v>
                </c:pt>
                <c:pt idx="831">
                  <c:v>69.250000000000412</c:v>
                </c:pt>
                <c:pt idx="832">
                  <c:v>69.333333333333741</c:v>
                </c:pt>
                <c:pt idx="833">
                  <c:v>69.416666666667112</c:v>
                </c:pt>
                <c:pt idx="834">
                  <c:v>69.500000000000412</c:v>
                </c:pt>
                <c:pt idx="835">
                  <c:v>69.583333333333727</c:v>
                </c:pt>
                <c:pt idx="836">
                  <c:v>69.666666666667084</c:v>
                </c:pt>
                <c:pt idx="837">
                  <c:v>69.750000000000398</c:v>
                </c:pt>
                <c:pt idx="838">
                  <c:v>69.833333333333698</c:v>
                </c:pt>
                <c:pt idx="839">
                  <c:v>69.916666666667084</c:v>
                </c:pt>
                <c:pt idx="840">
                  <c:v>70.000000000000384</c:v>
                </c:pt>
                <c:pt idx="841">
                  <c:v>70.083333333333698</c:v>
                </c:pt>
                <c:pt idx="842">
                  <c:v>70.166666666667055</c:v>
                </c:pt>
                <c:pt idx="843">
                  <c:v>70.250000000000369</c:v>
                </c:pt>
                <c:pt idx="844">
                  <c:v>70.333333333333684</c:v>
                </c:pt>
                <c:pt idx="845">
                  <c:v>70.416666666667041</c:v>
                </c:pt>
                <c:pt idx="846">
                  <c:v>70.500000000000355</c:v>
                </c:pt>
                <c:pt idx="847">
                  <c:v>70.58333333333367</c:v>
                </c:pt>
                <c:pt idx="848">
                  <c:v>70.666666666667027</c:v>
                </c:pt>
                <c:pt idx="849">
                  <c:v>70.750000000000341</c:v>
                </c:pt>
                <c:pt idx="850">
                  <c:v>70.833333333333655</c:v>
                </c:pt>
                <c:pt idx="851">
                  <c:v>70.916666666667012</c:v>
                </c:pt>
                <c:pt idx="852">
                  <c:v>71.000000000000313</c:v>
                </c:pt>
                <c:pt idx="853">
                  <c:v>71.083333333333641</c:v>
                </c:pt>
                <c:pt idx="854">
                  <c:v>71.166666666666984</c:v>
                </c:pt>
                <c:pt idx="855">
                  <c:v>71.250000000000313</c:v>
                </c:pt>
                <c:pt idx="856">
                  <c:v>71.333333333333627</c:v>
                </c:pt>
                <c:pt idx="857">
                  <c:v>71.416666666666984</c:v>
                </c:pt>
                <c:pt idx="858">
                  <c:v>71.500000000000298</c:v>
                </c:pt>
                <c:pt idx="859">
                  <c:v>71.583333333333599</c:v>
                </c:pt>
                <c:pt idx="860">
                  <c:v>71.666666666666956</c:v>
                </c:pt>
                <c:pt idx="861">
                  <c:v>71.750000000000284</c:v>
                </c:pt>
                <c:pt idx="862">
                  <c:v>71.833333333333599</c:v>
                </c:pt>
                <c:pt idx="863">
                  <c:v>71.916666666666956</c:v>
                </c:pt>
                <c:pt idx="864">
                  <c:v>72.00000000000027</c:v>
                </c:pt>
                <c:pt idx="865">
                  <c:v>72.083333333333584</c:v>
                </c:pt>
                <c:pt idx="866">
                  <c:v>72.166666666666913</c:v>
                </c:pt>
                <c:pt idx="867">
                  <c:v>72.250000000000256</c:v>
                </c:pt>
                <c:pt idx="868">
                  <c:v>72.33333333333357</c:v>
                </c:pt>
                <c:pt idx="869">
                  <c:v>72.416666666666927</c:v>
                </c:pt>
                <c:pt idx="870">
                  <c:v>72.500000000000242</c:v>
                </c:pt>
                <c:pt idx="871">
                  <c:v>72.583333333333556</c:v>
                </c:pt>
                <c:pt idx="872">
                  <c:v>72.666666666666899</c:v>
                </c:pt>
                <c:pt idx="873">
                  <c:v>72.750000000000213</c:v>
                </c:pt>
                <c:pt idx="874">
                  <c:v>72.833333333333542</c:v>
                </c:pt>
                <c:pt idx="875">
                  <c:v>72.916666666666899</c:v>
                </c:pt>
                <c:pt idx="876">
                  <c:v>73.000000000000213</c:v>
                </c:pt>
                <c:pt idx="877">
                  <c:v>73.083333333333528</c:v>
                </c:pt>
                <c:pt idx="878">
                  <c:v>73.16666666666687</c:v>
                </c:pt>
                <c:pt idx="879">
                  <c:v>73.250000000000199</c:v>
                </c:pt>
                <c:pt idx="880">
                  <c:v>73.333333333333513</c:v>
                </c:pt>
                <c:pt idx="881">
                  <c:v>73.41666666666687</c:v>
                </c:pt>
                <c:pt idx="882">
                  <c:v>73.500000000000185</c:v>
                </c:pt>
                <c:pt idx="883">
                  <c:v>73.583333333333499</c:v>
                </c:pt>
                <c:pt idx="884">
                  <c:v>73.666666666666842</c:v>
                </c:pt>
                <c:pt idx="885">
                  <c:v>73.750000000000171</c:v>
                </c:pt>
                <c:pt idx="886">
                  <c:v>73.833333333333485</c:v>
                </c:pt>
                <c:pt idx="887">
                  <c:v>73.916666666666842</c:v>
                </c:pt>
                <c:pt idx="888">
                  <c:v>74.000000000000156</c:v>
                </c:pt>
                <c:pt idx="889">
                  <c:v>74.083333333333471</c:v>
                </c:pt>
                <c:pt idx="890">
                  <c:v>74.166666666666814</c:v>
                </c:pt>
                <c:pt idx="891">
                  <c:v>74.250000000000142</c:v>
                </c:pt>
                <c:pt idx="892">
                  <c:v>74.333333333333456</c:v>
                </c:pt>
                <c:pt idx="893">
                  <c:v>74.416666666666814</c:v>
                </c:pt>
                <c:pt idx="894">
                  <c:v>74.500000000000128</c:v>
                </c:pt>
                <c:pt idx="895">
                  <c:v>74.583333333333442</c:v>
                </c:pt>
                <c:pt idx="896">
                  <c:v>74.666666666666785</c:v>
                </c:pt>
                <c:pt idx="897">
                  <c:v>74.750000000000114</c:v>
                </c:pt>
                <c:pt idx="898">
                  <c:v>74.833333333333428</c:v>
                </c:pt>
                <c:pt idx="899">
                  <c:v>74.916666666666785</c:v>
                </c:pt>
                <c:pt idx="900">
                  <c:v>75.000000000000099</c:v>
                </c:pt>
                <c:pt idx="901">
                  <c:v>75.083333333333414</c:v>
                </c:pt>
                <c:pt idx="902">
                  <c:v>75.166666666666757</c:v>
                </c:pt>
                <c:pt idx="903">
                  <c:v>75.250000000000085</c:v>
                </c:pt>
                <c:pt idx="904">
                  <c:v>75.3333333333334</c:v>
                </c:pt>
                <c:pt idx="905">
                  <c:v>75.416666666666757</c:v>
                </c:pt>
                <c:pt idx="906">
                  <c:v>75.500000000000071</c:v>
                </c:pt>
                <c:pt idx="907">
                  <c:v>75.583333333333385</c:v>
                </c:pt>
                <c:pt idx="908">
                  <c:v>75.666666666666728</c:v>
                </c:pt>
                <c:pt idx="909">
                  <c:v>75.750000000000057</c:v>
                </c:pt>
                <c:pt idx="910">
                  <c:v>75.833333333333371</c:v>
                </c:pt>
                <c:pt idx="911">
                  <c:v>75.916666666666728</c:v>
                </c:pt>
                <c:pt idx="912">
                  <c:v>76.000000000000043</c:v>
                </c:pt>
                <c:pt idx="913">
                  <c:v>76.083333333333357</c:v>
                </c:pt>
                <c:pt idx="914">
                  <c:v>76.1666666666667</c:v>
                </c:pt>
                <c:pt idx="915">
                  <c:v>76.250000000000028</c:v>
                </c:pt>
                <c:pt idx="916">
                  <c:v>76.333333333333343</c:v>
                </c:pt>
                <c:pt idx="917">
                  <c:v>76.4166666666667</c:v>
                </c:pt>
                <c:pt idx="918">
                  <c:v>76.500000000000014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76.833333333333314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</c:v>
                </c:pt>
                <c:pt idx="926">
                  <c:v>77.166666666666643</c:v>
                </c:pt>
                <c:pt idx="927">
                  <c:v>77.249999999999986</c:v>
                </c:pt>
                <c:pt idx="928">
                  <c:v>77.333333333333286</c:v>
                </c:pt>
                <c:pt idx="929">
                  <c:v>77.416666666666643</c:v>
                </c:pt>
                <c:pt idx="930">
                  <c:v>77.499999999999972</c:v>
                </c:pt>
                <c:pt idx="931">
                  <c:v>77.583333333333272</c:v>
                </c:pt>
                <c:pt idx="932">
                  <c:v>77.666666666666615</c:v>
                </c:pt>
                <c:pt idx="933">
                  <c:v>77.749999999999957</c:v>
                </c:pt>
                <c:pt idx="934">
                  <c:v>77.833333333333258</c:v>
                </c:pt>
                <c:pt idx="935">
                  <c:v>77.916666666666615</c:v>
                </c:pt>
                <c:pt idx="936">
                  <c:v>77.999999999999943</c:v>
                </c:pt>
                <c:pt idx="937">
                  <c:v>78.083333333333258</c:v>
                </c:pt>
                <c:pt idx="938">
                  <c:v>78.166666666666586</c:v>
                </c:pt>
                <c:pt idx="939">
                  <c:v>78.249999999999929</c:v>
                </c:pt>
                <c:pt idx="940">
                  <c:v>78.333333333333229</c:v>
                </c:pt>
                <c:pt idx="941">
                  <c:v>78.416666666666586</c:v>
                </c:pt>
                <c:pt idx="942">
                  <c:v>78.499999999999915</c:v>
                </c:pt>
                <c:pt idx="943">
                  <c:v>78.583333333333215</c:v>
                </c:pt>
                <c:pt idx="944">
                  <c:v>78.666666666666572</c:v>
                </c:pt>
                <c:pt idx="945">
                  <c:v>78.749999999999901</c:v>
                </c:pt>
                <c:pt idx="946">
                  <c:v>78.833333333333201</c:v>
                </c:pt>
                <c:pt idx="947">
                  <c:v>78.916666666666558</c:v>
                </c:pt>
                <c:pt idx="948">
                  <c:v>78.999999999999886</c:v>
                </c:pt>
                <c:pt idx="949">
                  <c:v>79.083333333333186</c:v>
                </c:pt>
                <c:pt idx="950">
                  <c:v>79.166666666666529</c:v>
                </c:pt>
                <c:pt idx="951">
                  <c:v>79.249999999999886</c:v>
                </c:pt>
                <c:pt idx="952">
                  <c:v>79.333333333333172</c:v>
                </c:pt>
                <c:pt idx="953">
                  <c:v>79.416666666666529</c:v>
                </c:pt>
                <c:pt idx="954">
                  <c:v>79.499999999999858</c:v>
                </c:pt>
                <c:pt idx="955">
                  <c:v>79.583333333333158</c:v>
                </c:pt>
                <c:pt idx="956">
                  <c:v>79.666666666666501</c:v>
                </c:pt>
                <c:pt idx="957">
                  <c:v>79.749999999999844</c:v>
                </c:pt>
                <c:pt idx="958">
                  <c:v>79.833333333333158</c:v>
                </c:pt>
                <c:pt idx="959">
                  <c:v>79.916666666666501</c:v>
                </c:pt>
                <c:pt idx="960">
                  <c:v>79.999999999999829</c:v>
                </c:pt>
                <c:pt idx="961">
                  <c:v>80.08333333333313</c:v>
                </c:pt>
                <c:pt idx="962">
                  <c:v>80.166666666666472</c:v>
                </c:pt>
                <c:pt idx="963">
                  <c:v>80.249999999999815</c:v>
                </c:pt>
                <c:pt idx="964">
                  <c:v>80.333333333333115</c:v>
                </c:pt>
                <c:pt idx="965">
                  <c:v>80.416666666666487</c:v>
                </c:pt>
                <c:pt idx="966">
                  <c:v>80.499999999999801</c:v>
                </c:pt>
                <c:pt idx="967">
                  <c:v>80.583333333333101</c:v>
                </c:pt>
                <c:pt idx="968">
                  <c:v>80.666666666666444</c:v>
                </c:pt>
                <c:pt idx="969">
                  <c:v>80.749999999999787</c:v>
                </c:pt>
                <c:pt idx="970">
                  <c:v>80.833333333333087</c:v>
                </c:pt>
                <c:pt idx="971">
                  <c:v>80.916666666666444</c:v>
                </c:pt>
                <c:pt idx="972">
                  <c:v>80.999999999999787</c:v>
                </c:pt>
                <c:pt idx="973">
                  <c:v>81.083333333333073</c:v>
                </c:pt>
                <c:pt idx="974">
                  <c:v>81.166666666666416</c:v>
                </c:pt>
                <c:pt idx="975">
                  <c:v>81.249999999999758</c:v>
                </c:pt>
                <c:pt idx="976">
                  <c:v>81.333333333333059</c:v>
                </c:pt>
                <c:pt idx="977">
                  <c:v>81.416666666666416</c:v>
                </c:pt>
                <c:pt idx="978">
                  <c:v>81.499999999999744</c:v>
                </c:pt>
                <c:pt idx="979">
                  <c:v>81.583333333333059</c:v>
                </c:pt>
                <c:pt idx="980">
                  <c:v>81.666666666666387</c:v>
                </c:pt>
                <c:pt idx="981">
                  <c:v>81.74999999999973</c:v>
                </c:pt>
                <c:pt idx="982">
                  <c:v>81.83333333333303</c:v>
                </c:pt>
                <c:pt idx="983">
                  <c:v>81.916666666666387</c:v>
                </c:pt>
                <c:pt idx="984">
                  <c:v>81.999999999999716</c:v>
                </c:pt>
                <c:pt idx="985">
                  <c:v>82.083333333333016</c:v>
                </c:pt>
                <c:pt idx="986">
                  <c:v>82.166666666666373</c:v>
                </c:pt>
                <c:pt idx="987">
                  <c:v>82.249999999999702</c:v>
                </c:pt>
                <c:pt idx="988">
                  <c:v>82.333333333333002</c:v>
                </c:pt>
                <c:pt idx="989">
                  <c:v>82.416666666666359</c:v>
                </c:pt>
                <c:pt idx="990">
                  <c:v>82.499999999999687</c:v>
                </c:pt>
                <c:pt idx="991">
                  <c:v>82.583333333332988</c:v>
                </c:pt>
                <c:pt idx="992">
                  <c:v>82.66666666666633</c:v>
                </c:pt>
                <c:pt idx="993">
                  <c:v>82.749999999999687</c:v>
                </c:pt>
                <c:pt idx="994">
                  <c:v>82.833333333332988</c:v>
                </c:pt>
                <c:pt idx="995">
                  <c:v>82.91666666666633</c:v>
                </c:pt>
                <c:pt idx="996">
                  <c:v>82.999999999999659</c:v>
                </c:pt>
                <c:pt idx="997">
                  <c:v>83.083333333332959</c:v>
                </c:pt>
                <c:pt idx="998">
                  <c:v>83.166666666666302</c:v>
                </c:pt>
                <c:pt idx="999">
                  <c:v>83.249999999999645</c:v>
                </c:pt>
                <c:pt idx="1000">
                  <c:v>83.333333333332959</c:v>
                </c:pt>
                <c:pt idx="1001">
                  <c:v>83.416666666666316</c:v>
                </c:pt>
                <c:pt idx="1002">
                  <c:v>83.499999999999631</c:v>
                </c:pt>
                <c:pt idx="1003">
                  <c:v>83.583333333332931</c:v>
                </c:pt>
                <c:pt idx="1004">
                  <c:v>83.666666666666273</c:v>
                </c:pt>
                <c:pt idx="1005">
                  <c:v>83.749999999999616</c:v>
                </c:pt>
                <c:pt idx="1006">
                  <c:v>83.833333333332916</c:v>
                </c:pt>
                <c:pt idx="1007">
                  <c:v>83.916666666666288</c:v>
                </c:pt>
                <c:pt idx="1008">
                  <c:v>83.999999999999616</c:v>
                </c:pt>
                <c:pt idx="1009">
                  <c:v>84.083333333332902</c:v>
                </c:pt>
                <c:pt idx="1010">
                  <c:v>84.166666666666245</c:v>
                </c:pt>
                <c:pt idx="1011">
                  <c:v>84.249999999999588</c:v>
                </c:pt>
                <c:pt idx="1012">
                  <c:v>84.333333333332888</c:v>
                </c:pt>
                <c:pt idx="1013">
                  <c:v>84.416666666666245</c:v>
                </c:pt>
                <c:pt idx="1014">
                  <c:v>84.499999999999588</c:v>
                </c:pt>
                <c:pt idx="1015">
                  <c:v>84.583333333332888</c:v>
                </c:pt>
                <c:pt idx="1016">
                  <c:v>84.666666666666217</c:v>
                </c:pt>
                <c:pt idx="1017">
                  <c:v>84.749999999999559</c:v>
                </c:pt>
                <c:pt idx="1018">
                  <c:v>84.83333333333286</c:v>
                </c:pt>
                <c:pt idx="1019">
                  <c:v>84.916666666666217</c:v>
                </c:pt>
                <c:pt idx="1020">
                  <c:v>84.999999999999545</c:v>
                </c:pt>
                <c:pt idx="1021">
                  <c:v>85.083333333332845</c:v>
                </c:pt>
                <c:pt idx="1022">
                  <c:v>85.166666666666202</c:v>
                </c:pt>
                <c:pt idx="1023">
                  <c:v>85.249999999999531</c:v>
                </c:pt>
                <c:pt idx="1024">
                  <c:v>85.333333333332831</c:v>
                </c:pt>
                <c:pt idx="1025">
                  <c:v>85.416666666666188</c:v>
                </c:pt>
                <c:pt idx="1026">
                  <c:v>85.499999999999517</c:v>
                </c:pt>
                <c:pt idx="1027">
                  <c:v>85.583333333332817</c:v>
                </c:pt>
                <c:pt idx="1028">
                  <c:v>85.66666666666616</c:v>
                </c:pt>
                <c:pt idx="1029">
                  <c:v>85.749999999999517</c:v>
                </c:pt>
                <c:pt idx="1030">
                  <c:v>85.833333333332803</c:v>
                </c:pt>
                <c:pt idx="1031">
                  <c:v>85.91666666666616</c:v>
                </c:pt>
                <c:pt idx="1032">
                  <c:v>85.999999999999488</c:v>
                </c:pt>
                <c:pt idx="1033">
                  <c:v>86.083333333332789</c:v>
                </c:pt>
                <c:pt idx="1034">
                  <c:v>86.166666666666131</c:v>
                </c:pt>
                <c:pt idx="1035">
                  <c:v>86.249999999999474</c:v>
                </c:pt>
                <c:pt idx="1036">
                  <c:v>86.333333333332789</c:v>
                </c:pt>
                <c:pt idx="1037">
                  <c:v>86.416666666666131</c:v>
                </c:pt>
                <c:pt idx="1038">
                  <c:v>86.49999999999946</c:v>
                </c:pt>
                <c:pt idx="1039">
                  <c:v>86.58333333333276</c:v>
                </c:pt>
                <c:pt idx="1040">
                  <c:v>86.666666666666103</c:v>
                </c:pt>
                <c:pt idx="1041">
                  <c:v>86.749999999999446</c:v>
                </c:pt>
                <c:pt idx="1042">
                  <c:v>86.833333333332746</c:v>
                </c:pt>
                <c:pt idx="1043">
                  <c:v>86.916666666666117</c:v>
                </c:pt>
                <c:pt idx="1044">
                  <c:v>86.999999999999432</c:v>
                </c:pt>
                <c:pt idx="1045">
                  <c:v>87.083333333332732</c:v>
                </c:pt>
                <c:pt idx="1046">
                  <c:v>87.166666666666075</c:v>
                </c:pt>
                <c:pt idx="1047">
                  <c:v>87.249999999999417</c:v>
                </c:pt>
                <c:pt idx="1048">
                  <c:v>87.333333333332718</c:v>
                </c:pt>
                <c:pt idx="1049">
                  <c:v>87.416666666666075</c:v>
                </c:pt>
                <c:pt idx="1050">
                  <c:v>87.499999999999417</c:v>
                </c:pt>
                <c:pt idx="1051">
                  <c:v>87.583333333332718</c:v>
                </c:pt>
                <c:pt idx="1052">
                  <c:v>87.666666666666046</c:v>
                </c:pt>
                <c:pt idx="1053">
                  <c:v>87.749999999999389</c:v>
                </c:pt>
                <c:pt idx="1054">
                  <c:v>87.833333333332689</c:v>
                </c:pt>
                <c:pt idx="1055">
                  <c:v>87.916666666666046</c:v>
                </c:pt>
                <c:pt idx="1056">
                  <c:v>87.999999999999375</c:v>
                </c:pt>
                <c:pt idx="1057">
                  <c:v>88.083333333332689</c:v>
                </c:pt>
                <c:pt idx="1058">
                  <c:v>88.166666666666032</c:v>
                </c:pt>
                <c:pt idx="1059">
                  <c:v>88.249999999999361</c:v>
                </c:pt>
                <c:pt idx="1060">
                  <c:v>88.333333333332661</c:v>
                </c:pt>
                <c:pt idx="1061">
                  <c:v>88.416666666666018</c:v>
                </c:pt>
                <c:pt idx="1062">
                  <c:v>88.499999999999346</c:v>
                </c:pt>
                <c:pt idx="1063">
                  <c:v>88.583333333332646</c:v>
                </c:pt>
                <c:pt idx="1064">
                  <c:v>88.666666666666003</c:v>
                </c:pt>
                <c:pt idx="1065">
                  <c:v>88.749999999999346</c:v>
                </c:pt>
                <c:pt idx="1066">
                  <c:v>88.833333333332632</c:v>
                </c:pt>
                <c:pt idx="1067">
                  <c:v>88.916666666665989</c:v>
                </c:pt>
                <c:pt idx="1068">
                  <c:v>88.999999999999318</c:v>
                </c:pt>
                <c:pt idx="1069">
                  <c:v>89.083333333332618</c:v>
                </c:pt>
                <c:pt idx="1070">
                  <c:v>89.166666666665961</c:v>
                </c:pt>
                <c:pt idx="1071">
                  <c:v>89.249999999999318</c:v>
                </c:pt>
                <c:pt idx="1072">
                  <c:v>89.333333333332618</c:v>
                </c:pt>
                <c:pt idx="1073">
                  <c:v>89.416666666665961</c:v>
                </c:pt>
                <c:pt idx="1074">
                  <c:v>89.499999999999289</c:v>
                </c:pt>
                <c:pt idx="1075">
                  <c:v>89.58333333333259</c:v>
                </c:pt>
                <c:pt idx="1076">
                  <c:v>89.666666666665932</c:v>
                </c:pt>
                <c:pt idx="1077">
                  <c:v>89.749999999999275</c:v>
                </c:pt>
                <c:pt idx="1078">
                  <c:v>89.833333333332575</c:v>
                </c:pt>
                <c:pt idx="1079">
                  <c:v>89.916666666665947</c:v>
                </c:pt>
                <c:pt idx="1080">
                  <c:v>89.999999999999261</c:v>
                </c:pt>
                <c:pt idx="1081">
                  <c:v>90.083333333332561</c:v>
                </c:pt>
                <c:pt idx="1082">
                  <c:v>90.166666666665904</c:v>
                </c:pt>
                <c:pt idx="1083">
                  <c:v>90.249999999999247</c:v>
                </c:pt>
                <c:pt idx="1084">
                  <c:v>90.333333333332547</c:v>
                </c:pt>
                <c:pt idx="1085">
                  <c:v>90.416666666665904</c:v>
                </c:pt>
                <c:pt idx="1086">
                  <c:v>90.499999999999247</c:v>
                </c:pt>
                <c:pt idx="1087">
                  <c:v>90.583333333332533</c:v>
                </c:pt>
                <c:pt idx="1088">
                  <c:v>90.666666666665876</c:v>
                </c:pt>
                <c:pt idx="1089">
                  <c:v>90.749999999999218</c:v>
                </c:pt>
                <c:pt idx="1090">
                  <c:v>90.833333333332519</c:v>
                </c:pt>
                <c:pt idx="1091">
                  <c:v>90.916666666665876</c:v>
                </c:pt>
                <c:pt idx="1092">
                  <c:v>90.999999999999204</c:v>
                </c:pt>
                <c:pt idx="1093">
                  <c:v>91.083333333332519</c:v>
                </c:pt>
                <c:pt idx="1094">
                  <c:v>91.166666666665847</c:v>
                </c:pt>
                <c:pt idx="1095">
                  <c:v>91.24999999999919</c:v>
                </c:pt>
                <c:pt idx="1096">
                  <c:v>91.33333333333249</c:v>
                </c:pt>
                <c:pt idx="1097">
                  <c:v>91.416666666665847</c:v>
                </c:pt>
                <c:pt idx="1098">
                  <c:v>91.499999999999176</c:v>
                </c:pt>
                <c:pt idx="1099">
                  <c:v>91.583333333332476</c:v>
                </c:pt>
                <c:pt idx="1100">
                  <c:v>91.666666666665833</c:v>
                </c:pt>
                <c:pt idx="1101">
                  <c:v>91.749999999999162</c:v>
                </c:pt>
                <c:pt idx="1102">
                  <c:v>91.833333333332462</c:v>
                </c:pt>
                <c:pt idx="1103">
                  <c:v>91.916666666665819</c:v>
                </c:pt>
                <c:pt idx="1104">
                  <c:v>91.999999999999147</c:v>
                </c:pt>
                <c:pt idx="1105">
                  <c:v>92.083333333332448</c:v>
                </c:pt>
                <c:pt idx="1106">
                  <c:v>92.16666666666579</c:v>
                </c:pt>
                <c:pt idx="1107">
                  <c:v>92.249999999999147</c:v>
                </c:pt>
                <c:pt idx="1108">
                  <c:v>92.333333333332448</c:v>
                </c:pt>
                <c:pt idx="1109">
                  <c:v>92.41666666666579</c:v>
                </c:pt>
                <c:pt idx="1110">
                  <c:v>92.499999999999119</c:v>
                </c:pt>
                <c:pt idx="1111">
                  <c:v>92.583333333332419</c:v>
                </c:pt>
                <c:pt idx="1112">
                  <c:v>92.666666666665762</c:v>
                </c:pt>
                <c:pt idx="1113">
                  <c:v>92.749999999999105</c:v>
                </c:pt>
                <c:pt idx="1114">
                  <c:v>92.833333333332419</c:v>
                </c:pt>
                <c:pt idx="1115">
                  <c:v>92.916666666665776</c:v>
                </c:pt>
                <c:pt idx="1116">
                  <c:v>92.999999999999091</c:v>
                </c:pt>
                <c:pt idx="1117">
                  <c:v>93.083333333332391</c:v>
                </c:pt>
                <c:pt idx="1118">
                  <c:v>93.166666666665733</c:v>
                </c:pt>
                <c:pt idx="1119">
                  <c:v>93.249999999999076</c:v>
                </c:pt>
                <c:pt idx="1120">
                  <c:v>93.333333333332376</c:v>
                </c:pt>
                <c:pt idx="1121">
                  <c:v>93.416666666665748</c:v>
                </c:pt>
                <c:pt idx="1122">
                  <c:v>93.499999999999076</c:v>
                </c:pt>
                <c:pt idx="1123">
                  <c:v>93.583333333332362</c:v>
                </c:pt>
                <c:pt idx="1124">
                  <c:v>93.666666666665705</c:v>
                </c:pt>
                <c:pt idx="1125">
                  <c:v>93.749999999999048</c:v>
                </c:pt>
                <c:pt idx="1126">
                  <c:v>93.833333333332348</c:v>
                </c:pt>
                <c:pt idx="1127">
                  <c:v>93.916666666665705</c:v>
                </c:pt>
                <c:pt idx="1128">
                  <c:v>93.999999999999048</c:v>
                </c:pt>
                <c:pt idx="1129">
                  <c:v>94.083333333332348</c:v>
                </c:pt>
                <c:pt idx="1130">
                  <c:v>94.166666666665677</c:v>
                </c:pt>
                <c:pt idx="1131">
                  <c:v>94.249999999999019</c:v>
                </c:pt>
                <c:pt idx="1132">
                  <c:v>94.33333333333232</c:v>
                </c:pt>
                <c:pt idx="1133">
                  <c:v>94.416666666665677</c:v>
                </c:pt>
                <c:pt idx="1134">
                  <c:v>94.499999999999005</c:v>
                </c:pt>
                <c:pt idx="1135">
                  <c:v>94.583333333332305</c:v>
                </c:pt>
                <c:pt idx="1136">
                  <c:v>94.666666666665662</c:v>
                </c:pt>
                <c:pt idx="1137">
                  <c:v>94.749999999998991</c:v>
                </c:pt>
                <c:pt idx="1138">
                  <c:v>94.833333333332291</c:v>
                </c:pt>
                <c:pt idx="1139">
                  <c:v>94.916666666665648</c:v>
                </c:pt>
                <c:pt idx="1140">
                  <c:v>94.999999999998977</c:v>
                </c:pt>
                <c:pt idx="1141">
                  <c:v>95.083333333332277</c:v>
                </c:pt>
                <c:pt idx="1142">
                  <c:v>95.16666666666562</c:v>
                </c:pt>
                <c:pt idx="1143">
                  <c:v>95.249999999998977</c:v>
                </c:pt>
                <c:pt idx="1144">
                  <c:v>95.333333333332263</c:v>
                </c:pt>
                <c:pt idx="1145">
                  <c:v>95.41666666666562</c:v>
                </c:pt>
                <c:pt idx="1146">
                  <c:v>95.499999999998948</c:v>
                </c:pt>
                <c:pt idx="1147">
                  <c:v>95.583333333332249</c:v>
                </c:pt>
                <c:pt idx="1148">
                  <c:v>95.666666666665591</c:v>
                </c:pt>
                <c:pt idx="1149">
                  <c:v>95.749999999998934</c:v>
                </c:pt>
                <c:pt idx="1150">
                  <c:v>95.833333333332249</c:v>
                </c:pt>
                <c:pt idx="1151">
                  <c:v>95.916666666665591</c:v>
                </c:pt>
                <c:pt idx="1152">
                  <c:v>95.99999999999892</c:v>
                </c:pt>
                <c:pt idx="1153">
                  <c:v>96.08333333333222</c:v>
                </c:pt>
                <c:pt idx="1154">
                  <c:v>96.166666666665563</c:v>
                </c:pt>
                <c:pt idx="1155">
                  <c:v>96.249999999998906</c:v>
                </c:pt>
                <c:pt idx="1156">
                  <c:v>96.333333333332206</c:v>
                </c:pt>
                <c:pt idx="1157">
                  <c:v>96.416666666665577</c:v>
                </c:pt>
                <c:pt idx="1158">
                  <c:v>96.499999999998892</c:v>
                </c:pt>
                <c:pt idx="1159">
                  <c:v>96.583333333332192</c:v>
                </c:pt>
                <c:pt idx="1160">
                  <c:v>96.666666666665535</c:v>
                </c:pt>
                <c:pt idx="1161">
                  <c:v>96.749999999998877</c:v>
                </c:pt>
                <c:pt idx="1162">
                  <c:v>96.833333333332178</c:v>
                </c:pt>
                <c:pt idx="1163">
                  <c:v>96.916666666665535</c:v>
                </c:pt>
                <c:pt idx="1164">
                  <c:v>96.999999999998877</c:v>
                </c:pt>
                <c:pt idx="1165">
                  <c:v>97.083333333332178</c:v>
                </c:pt>
                <c:pt idx="1166">
                  <c:v>97.166666666665506</c:v>
                </c:pt>
                <c:pt idx="1167">
                  <c:v>97.249999999998849</c:v>
                </c:pt>
                <c:pt idx="1168">
                  <c:v>97.333333333332149</c:v>
                </c:pt>
                <c:pt idx="1169">
                  <c:v>97.416666666665506</c:v>
                </c:pt>
                <c:pt idx="1170">
                  <c:v>97.499999999998835</c:v>
                </c:pt>
                <c:pt idx="1171">
                  <c:v>97.583333333332149</c:v>
                </c:pt>
                <c:pt idx="1172">
                  <c:v>97.666666666665492</c:v>
                </c:pt>
                <c:pt idx="1173">
                  <c:v>97.74999999999882</c:v>
                </c:pt>
                <c:pt idx="1174">
                  <c:v>97.833333333332121</c:v>
                </c:pt>
                <c:pt idx="1175">
                  <c:v>97.916666666665478</c:v>
                </c:pt>
                <c:pt idx="1176">
                  <c:v>97.999999999998806</c:v>
                </c:pt>
                <c:pt idx="1177">
                  <c:v>98.083333333332106</c:v>
                </c:pt>
                <c:pt idx="1178">
                  <c:v>98.166666666665463</c:v>
                </c:pt>
                <c:pt idx="1179">
                  <c:v>98.249999999998806</c:v>
                </c:pt>
                <c:pt idx="1180">
                  <c:v>98.333333333332092</c:v>
                </c:pt>
                <c:pt idx="1181">
                  <c:v>98.416666666665449</c:v>
                </c:pt>
                <c:pt idx="1182">
                  <c:v>98.499999999998778</c:v>
                </c:pt>
                <c:pt idx="1183">
                  <c:v>98.583333333332078</c:v>
                </c:pt>
                <c:pt idx="1184">
                  <c:v>98.666666666665421</c:v>
                </c:pt>
                <c:pt idx="1185">
                  <c:v>98.749999999998778</c:v>
                </c:pt>
                <c:pt idx="1186">
                  <c:v>98.833333333332078</c:v>
                </c:pt>
                <c:pt idx="1187">
                  <c:v>98.916666666665421</c:v>
                </c:pt>
                <c:pt idx="1188">
                  <c:v>98.999999999998749</c:v>
                </c:pt>
                <c:pt idx="1189">
                  <c:v>99.08333333333205</c:v>
                </c:pt>
                <c:pt idx="1190">
                  <c:v>99.166666666665392</c:v>
                </c:pt>
                <c:pt idx="1191">
                  <c:v>99.249999999998735</c:v>
                </c:pt>
                <c:pt idx="1192">
                  <c:v>99.33333333333205</c:v>
                </c:pt>
                <c:pt idx="1193">
                  <c:v>99.416666666665407</c:v>
                </c:pt>
                <c:pt idx="1194">
                  <c:v>99.499999999998721</c:v>
                </c:pt>
                <c:pt idx="1195">
                  <c:v>99.583333333332021</c:v>
                </c:pt>
                <c:pt idx="1196">
                  <c:v>99.666666666665364</c:v>
                </c:pt>
                <c:pt idx="1197">
                  <c:v>99.749999999998707</c:v>
                </c:pt>
                <c:pt idx="1198">
                  <c:v>99.833333333332007</c:v>
                </c:pt>
                <c:pt idx="1199">
                  <c:v>99.916666666665378</c:v>
                </c:pt>
                <c:pt idx="1200">
                  <c:v>99.999999999998707</c:v>
                </c:pt>
                <c:pt idx="1201">
                  <c:v>100.08333333333201</c:v>
                </c:pt>
                <c:pt idx="1202">
                  <c:v>100.16666666666535</c:v>
                </c:pt>
                <c:pt idx="1203">
                  <c:v>100.24999999999868</c:v>
                </c:pt>
                <c:pt idx="1204">
                  <c:v>100.33333333333196</c:v>
                </c:pt>
                <c:pt idx="1205">
                  <c:v>100.41666666666534</c:v>
                </c:pt>
                <c:pt idx="1206">
                  <c:v>100.49999999999868</c:v>
                </c:pt>
                <c:pt idx="1207">
                  <c:v>100.58333333333196</c:v>
                </c:pt>
                <c:pt idx="1208">
                  <c:v>100.66666666666532</c:v>
                </c:pt>
                <c:pt idx="1209">
                  <c:v>100.74999999999866</c:v>
                </c:pt>
                <c:pt idx="1210">
                  <c:v>100.83333333333194</c:v>
                </c:pt>
                <c:pt idx="1211">
                  <c:v>100.91666666666531</c:v>
                </c:pt>
                <c:pt idx="1212">
                  <c:v>100.99999999999864</c:v>
                </c:pt>
                <c:pt idx="1213">
                  <c:v>101.08333333333194</c:v>
                </c:pt>
                <c:pt idx="1214">
                  <c:v>101.16666666666529</c:v>
                </c:pt>
                <c:pt idx="1215">
                  <c:v>101.24999999999864</c:v>
                </c:pt>
                <c:pt idx="1216">
                  <c:v>101.33333333333192</c:v>
                </c:pt>
                <c:pt idx="1217">
                  <c:v>101.41666666666528</c:v>
                </c:pt>
                <c:pt idx="1218">
                  <c:v>101.49999999999861</c:v>
                </c:pt>
                <c:pt idx="1219">
                  <c:v>101.58333333333189</c:v>
                </c:pt>
                <c:pt idx="1220">
                  <c:v>101.66666666666526</c:v>
                </c:pt>
                <c:pt idx="1221">
                  <c:v>101.74999999999861</c:v>
                </c:pt>
                <c:pt idx="1222">
                  <c:v>101.83333333333189</c:v>
                </c:pt>
                <c:pt idx="1223">
                  <c:v>101.91666666666526</c:v>
                </c:pt>
                <c:pt idx="1224">
                  <c:v>101.99999999999858</c:v>
                </c:pt>
                <c:pt idx="1225">
                  <c:v>102.08333333333186</c:v>
                </c:pt>
                <c:pt idx="1226">
                  <c:v>102.16666666666522</c:v>
                </c:pt>
                <c:pt idx="1227">
                  <c:v>102.24999999999858</c:v>
                </c:pt>
                <c:pt idx="1228">
                  <c:v>102.33333333333186</c:v>
                </c:pt>
                <c:pt idx="1229">
                  <c:v>102.41666666666524</c:v>
                </c:pt>
                <c:pt idx="1230">
                  <c:v>102.49999999999856</c:v>
                </c:pt>
                <c:pt idx="1231">
                  <c:v>102.58333333333184</c:v>
                </c:pt>
                <c:pt idx="1232">
                  <c:v>102.66666666666519</c:v>
                </c:pt>
                <c:pt idx="1233">
                  <c:v>102.74999999999854</c:v>
                </c:pt>
                <c:pt idx="1234">
                  <c:v>102.83333333333184</c:v>
                </c:pt>
                <c:pt idx="1235">
                  <c:v>102.91666666666521</c:v>
                </c:pt>
                <c:pt idx="1236">
                  <c:v>102.99999999999854</c:v>
                </c:pt>
                <c:pt idx="1237">
                  <c:v>103.08333333333182</c:v>
                </c:pt>
                <c:pt idx="1238">
                  <c:v>103.16666666666518</c:v>
                </c:pt>
                <c:pt idx="1239">
                  <c:v>103.24999999999851</c:v>
                </c:pt>
                <c:pt idx="1240">
                  <c:v>103.33333333333179</c:v>
                </c:pt>
                <c:pt idx="1241">
                  <c:v>103.41666666666518</c:v>
                </c:pt>
                <c:pt idx="1242">
                  <c:v>103.49999999999851</c:v>
                </c:pt>
                <c:pt idx="1243">
                  <c:v>103.58333333333179</c:v>
                </c:pt>
                <c:pt idx="1244">
                  <c:v>103.66666666666515</c:v>
                </c:pt>
                <c:pt idx="1245">
                  <c:v>103.74999999999849</c:v>
                </c:pt>
                <c:pt idx="1246">
                  <c:v>103.83333333333177</c:v>
                </c:pt>
                <c:pt idx="1247">
                  <c:v>103.91666666666514</c:v>
                </c:pt>
                <c:pt idx="1248">
                  <c:v>103.99999999999848</c:v>
                </c:pt>
                <c:pt idx="1249">
                  <c:v>104.08333333333177</c:v>
                </c:pt>
                <c:pt idx="1250">
                  <c:v>104.16666666666512</c:v>
                </c:pt>
                <c:pt idx="1251">
                  <c:v>104.24999999999847</c:v>
                </c:pt>
                <c:pt idx="1252">
                  <c:v>104.33333333333175</c:v>
                </c:pt>
                <c:pt idx="1253">
                  <c:v>104.41666666666511</c:v>
                </c:pt>
                <c:pt idx="1254">
                  <c:v>104.49999999999844</c:v>
                </c:pt>
                <c:pt idx="1255">
                  <c:v>104.58333333333174</c:v>
                </c:pt>
                <c:pt idx="1256">
                  <c:v>104.66666666666509</c:v>
                </c:pt>
                <c:pt idx="1257">
                  <c:v>104.74999999999844</c:v>
                </c:pt>
                <c:pt idx="1258">
                  <c:v>104.83333333333172</c:v>
                </c:pt>
                <c:pt idx="1259">
                  <c:v>104.91666666666509</c:v>
                </c:pt>
                <c:pt idx="1260">
                  <c:v>104.99999999999841</c:v>
                </c:pt>
                <c:pt idx="1261">
                  <c:v>105.08333333333169</c:v>
                </c:pt>
                <c:pt idx="1262">
                  <c:v>105.16666666666507</c:v>
                </c:pt>
                <c:pt idx="1263">
                  <c:v>105.24999999999841</c:v>
                </c:pt>
                <c:pt idx="1264">
                  <c:v>105.33333333333169</c:v>
                </c:pt>
                <c:pt idx="1265">
                  <c:v>105.41666666666507</c:v>
                </c:pt>
                <c:pt idx="1266">
                  <c:v>105.49999999999839</c:v>
                </c:pt>
                <c:pt idx="1267">
                  <c:v>105.58333333333167</c:v>
                </c:pt>
                <c:pt idx="1268">
                  <c:v>105.66666666666502</c:v>
                </c:pt>
                <c:pt idx="1269">
                  <c:v>105.74999999999838</c:v>
                </c:pt>
                <c:pt idx="1270">
                  <c:v>105.83333333333167</c:v>
                </c:pt>
                <c:pt idx="1271">
                  <c:v>105.91666666666504</c:v>
                </c:pt>
                <c:pt idx="1272">
                  <c:v>105.99999999999837</c:v>
                </c:pt>
                <c:pt idx="1273">
                  <c:v>106.08333333333165</c:v>
                </c:pt>
                <c:pt idx="1274">
                  <c:v>106.16666666666498</c:v>
                </c:pt>
                <c:pt idx="1275">
                  <c:v>106.24999999999834</c:v>
                </c:pt>
                <c:pt idx="1276">
                  <c:v>106.33333333333164</c:v>
                </c:pt>
                <c:pt idx="1277">
                  <c:v>106.41666666666499</c:v>
                </c:pt>
                <c:pt idx="1278">
                  <c:v>106.49999999999834</c:v>
                </c:pt>
                <c:pt idx="1279">
                  <c:v>106.58333333333162</c:v>
                </c:pt>
                <c:pt idx="1280">
                  <c:v>106.66666666666497</c:v>
                </c:pt>
                <c:pt idx="1281">
                  <c:v>106.74999999999831</c:v>
                </c:pt>
                <c:pt idx="1282">
                  <c:v>106.83333333333159</c:v>
                </c:pt>
                <c:pt idx="1283">
                  <c:v>106.91666666666497</c:v>
                </c:pt>
                <c:pt idx="1284">
                  <c:v>106.99999999999831</c:v>
                </c:pt>
                <c:pt idx="1285">
                  <c:v>107.08333333333159</c:v>
                </c:pt>
                <c:pt idx="1286">
                  <c:v>107.16666666666494</c:v>
                </c:pt>
                <c:pt idx="1287">
                  <c:v>107.24999999999829</c:v>
                </c:pt>
                <c:pt idx="1288">
                  <c:v>107.33333333333157</c:v>
                </c:pt>
                <c:pt idx="1289">
                  <c:v>107.41666666666492</c:v>
                </c:pt>
                <c:pt idx="1290">
                  <c:v>107.49999999999828</c:v>
                </c:pt>
                <c:pt idx="1291">
                  <c:v>107.58333333333157</c:v>
                </c:pt>
                <c:pt idx="1292">
                  <c:v>107.66666666666491</c:v>
                </c:pt>
                <c:pt idx="1293">
                  <c:v>107.74999999999827</c:v>
                </c:pt>
                <c:pt idx="1294">
                  <c:v>107.83333333333155</c:v>
                </c:pt>
                <c:pt idx="1295">
                  <c:v>107.91666666666491</c:v>
                </c:pt>
                <c:pt idx="1296">
                  <c:v>107.99999999999824</c:v>
                </c:pt>
                <c:pt idx="1297">
                  <c:v>108.08333333333154</c:v>
                </c:pt>
                <c:pt idx="1298">
                  <c:v>108.16666666666488</c:v>
                </c:pt>
                <c:pt idx="1299">
                  <c:v>108.24999999999824</c:v>
                </c:pt>
                <c:pt idx="1300">
                  <c:v>108.33333333333152</c:v>
                </c:pt>
                <c:pt idx="1301">
                  <c:v>108.41666666666488</c:v>
                </c:pt>
                <c:pt idx="1302">
                  <c:v>108.49999999999822</c:v>
                </c:pt>
                <c:pt idx="1303">
                  <c:v>108.5833333333315</c:v>
                </c:pt>
                <c:pt idx="1304">
                  <c:v>108.66666666666485</c:v>
                </c:pt>
                <c:pt idx="1305">
                  <c:v>108.74999999999821</c:v>
                </c:pt>
                <c:pt idx="1306">
                  <c:v>108.8333333333315</c:v>
                </c:pt>
                <c:pt idx="1307">
                  <c:v>108.91666666666485</c:v>
                </c:pt>
                <c:pt idx="1308">
                  <c:v>108.9999999999982</c:v>
                </c:pt>
                <c:pt idx="1309">
                  <c:v>109.08333333333148</c:v>
                </c:pt>
                <c:pt idx="1310">
                  <c:v>109.16666666666481</c:v>
                </c:pt>
                <c:pt idx="1311">
                  <c:v>109.24999999999818</c:v>
                </c:pt>
                <c:pt idx="1312">
                  <c:v>109.33333333333147</c:v>
                </c:pt>
                <c:pt idx="1313">
                  <c:v>109.41666666666482</c:v>
                </c:pt>
                <c:pt idx="1314">
                  <c:v>109.49999999999817</c:v>
                </c:pt>
                <c:pt idx="1315">
                  <c:v>109.58333333333145</c:v>
                </c:pt>
                <c:pt idx="1316">
                  <c:v>109.6666666666648</c:v>
                </c:pt>
                <c:pt idx="1317">
                  <c:v>109.74999999999814</c:v>
                </c:pt>
                <c:pt idx="1318">
                  <c:v>109.83333333333144</c:v>
                </c:pt>
                <c:pt idx="1319">
                  <c:v>109.9166666666648</c:v>
                </c:pt>
                <c:pt idx="1320">
                  <c:v>109.99999999999814</c:v>
                </c:pt>
                <c:pt idx="1321">
                  <c:v>110.08333333333142</c:v>
                </c:pt>
                <c:pt idx="1322">
                  <c:v>110.16666666666477</c:v>
                </c:pt>
                <c:pt idx="1323">
                  <c:v>110.24999999999812</c:v>
                </c:pt>
                <c:pt idx="1324">
                  <c:v>110.3333333333314</c:v>
                </c:pt>
                <c:pt idx="1325">
                  <c:v>110.41666666666477</c:v>
                </c:pt>
                <c:pt idx="1326">
                  <c:v>110.49999999999811</c:v>
                </c:pt>
                <c:pt idx="1327">
                  <c:v>110.5833333333314</c:v>
                </c:pt>
                <c:pt idx="1328">
                  <c:v>110.66666666666474</c:v>
                </c:pt>
                <c:pt idx="1329">
                  <c:v>110.7499999999981</c:v>
                </c:pt>
                <c:pt idx="1330">
                  <c:v>110.83333333333138</c:v>
                </c:pt>
                <c:pt idx="1331">
                  <c:v>110.91666666666472</c:v>
                </c:pt>
                <c:pt idx="1332">
                  <c:v>110.99999999999808</c:v>
                </c:pt>
                <c:pt idx="1333">
                  <c:v>111.08333333333137</c:v>
                </c:pt>
                <c:pt idx="1334">
                  <c:v>111.16666666666471</c:v>
                </c:pt>
                <c:pt idx="1335">
                  <c:v>111.24999999999807</c:v>
                </c:pt>
                <c:pt idx="1336">
                  <c:v>111.33333333333135</c:v>
                </c:pt>
                <c:pt idx="1337">
                  <c:v>111.41666666666471</c:v>
                </c:pt>
                <c:pt idx="1338">
                  <c:v>111.49999999999804</c:v>
                </c:pt>
                <c:pt idx="1339">
                  <c:v>111.58333333333134</c:v>
                </c:pt>
                <c:pt idx="1340">
                  <c:v>111.66666666666468</c:v>
                </c:pt>
                <c:pt idx="1341">
                  <c:v>111.74999999999804</c:v>
                </c:pt>
                <c:pt idx="1342">
                  <c:v>111.83333333333132</c:v>
                </c:pt>
                <c:pt idx="1343">
                  <c:v>111.91666666666468</c:v>
                </c:pt>
                <c:pt idx="1344">
                  <c:v>111.99999999999802</c:v>
                </c:pt>
                <c:pt idx="1345">
                  <c:v>112.0833333333313</c:v>
                </c:pt>
                <c:pt idx="1346">
                  <c:v>112.16666666666465</c:v>
                </c:pt>
                <c:pt idx="1347">
                  <c:v>112.24999999999801</c:v>
                </c:pt>
                <c:pt idx="1348">
                  <c:v>112.3333333333313</c:v>
                </c:pt>
                <c:pt idx="1349">
                  <c:v>112.41666666666465</c:v>
                </c:pt>
                <c:pt idx="1350">
                  <c:v>112.499999999998</c:v>
                </c:pt>
                <c:pt idx="1351">
                  <c:v>112.58333333333128</c:v>
                </c:pt>
                <c:pt idx="1352">
                  <c:v>112.66666666666463</c:v>
                </c:pt>
                <c:pt idx="1353">
                  <c:v>112.74999999999798</c:v>
                </c:pt>
                <c:pt idx="1354">
                  <c:v>112.83333333333127</c:v>
                </c:pt>
                <c:pt idx="1355">
                  <c:v>112.91666666666463</c:v>
                </c:pt>
                <c:pt idx="1356">
                  <c:v>112.99999999999797</c:v>
                </c:pt>
                <c:pt idx="1357">
                  <c:v>113.08333333333125</c:v>
                </c:pt>
                <c:pt idx="1358">
                  <c:v>113.1666666666646</c:v>
                </c:pt>
                <c:pt idx="1359">
                  <c:v>113.24999999999795</c:v>
                </c:pt>
                <c:pt idx="1360">
                  <c:v>113.33333333333124</c:v>
                </c:pt>
                <c:pt idx="1361">
                  <c:v>113.4166666666646</c:v>
                </c:pt>
                <c:pt idx="1362">
                  <c:v>113.49999999999794</c:v>
                </c:pt>
                <c:pt idx="1363">
                  <c:v>113.58333333333123</c:v>
                </c:pt>
                <c:pt idx="1364">
                  <c:v>113.66666666666457</c:v>
                </c:pt>
                <c:pt idx="1365">
                  <c:v>113.74999999999793</c:v>
                </c:pt>
                <c:pt idx="1366">
                  <c:v>113.83333333333121</c:v>
                </c:pt>
                <c:pt idx="1367">
                  <c:v>113.91666666666457</c:v>
                </c:pt>
                <c:pt idx="1368">
                  <c:v>113.99999999999791</c:v>
                </c:pt>
                <c:pt idx="1369">
                  <c:v>114.0833333333312</c:v>
                </c:pt>
                <c:pt idx="1370">
                  <c:v>114.16666666666454</c:v>
                </c:pt>
                <c:pt idx="1371">
                  <c:v>114.2499999999979</c:v>
                </c:pt>
                <c:pt idx="1372">
                  <c:v>114.33333333333118</c:v>
                </c:pt>
                <c:pt idx="1373">
                  <c:v>114.41666666666454</c:v>
                </c:pt>
                <c:pt idx="1374">
                  <c:v>114.49999999999788</c:v>
                </c:pt>
                <c:pt idx="1375">
                  <c:v>114.58333333333117</c:v>
                </c:pt>
                <c:pt idx="1376">
                  <c:v>114.66666666666451</c:v>
                </c:pt>
                <c:pt idx="1377">
                  <c:v>114.74999999999787</c:v>
                </c:pt>
                <c:pt idx="1378">
                  <c:v>114.83333333333115</c:v>
                </c:pt>
                <c:pt idx="1379">
                  <c:v>114.91666666666451</c:v>
                </c:pt>
                <c:pt idx="1380">
                  <c:v>114.99999999999785</c:v>
                </c:pt>
                <c:pt idx="1381">
                  <c:v>115.08333333333114</c:v>
                </c:pt>
                <c:pt idx="1382">
                  <c:v>115.16666666666448</c:v>
                </c:pt>
                <c:pt idx="1383">
                  <c:v>115.24999999999784</c:v>
                </c:pt>
                <c:pt idx="1384">
                  <c:v>115.33333333333113</c:v>
                </c:pt>
                <c:pt idx="1385">
                  <c:v>115.41666666666448</c:v>
                </c:pt>
                <c:pt idx="1386">
                  <c:v>115.49999999999783</c:v>
                </c:pt>
                <c:pt idx="1387">
                  <c:v>115.58333333333111</c:v>
                </c:pt>
                <c:pt idx="1388">
                  <c:v>115.66666666666445</c:v>
                </c:pt>
                <c:pt idx="1389">
                  <c:v>115.74999999999781</c:v>
                </c:pt>
                <c:pt idx="1390">
                  <c:v>115.8333333333311</c:v>
                </c:pt>
                <c:pt idx="1391">
                  <c:v>115.91666666666445</c:v>
                </c:pt>
                <c:pt idx="1392">
                  <c:v>115.9999999999978</c:v>
                </c:pt>
                <c:pt idx="1393">
                  <c:v>116.08333333333108</c:v>
                </c:pt>
                <c:pt idx="1394">
                  <c:v>116.16666666666443</c:v>
                </c:pt>
                <c:pt idx="1395">
                  <c:v>116.24999999999778</c:v>
                </c:pt>
                <c:pt idx="1396">
                  <c:v>116.33333333333107</c:v>
                </c:pt>
                <c:pt idx="1397">
                  <c:v>116.41666666666443</c:v>
                </c:pt>
                <c:pt idx="1398">
                  <c:v>116.49999999999777</c:v>
                </c:pt>
                <c:pt idx="1399">
                  <c:v>116.58333333333105</c:v>
                </c:pt>
                <c:pt idx="1400">
                  <c:v>116.6666666666644</c:v>
                </c:pt>
                <c:pt idx="1401">
                  <c:v>116.74999999999775</c:v>
                </c:pt>
                <c:pt idx="1402">
                  <c:v>116.83333333333104</c:v>
                </c:pt>
                <c:pt idx="1403">
                  <c:v>116.9166666666644</c:v>
                </c:pt>
                <c:pt idx="1404">
                  <c:v>116.99999999999774</c:v>
                </c:pt>
                <c:pt idx="1405">
                  <c:v>117.08333333333103</c:v>
                </c:pt>
                <c:pt idx="1406">
                  <c:v>117.16666666666437</c:v>
                </c:pt>
                <c:pt idx="1407">
                  <c:v>117.24999999999773</c:v>
                </c:pt>
                <c:pt idx="1408">
                  <c:v>117.33333333333101</c:v>
                </c:pt>
                <c:pt idx="1409">
                  <c:v>117.41666666666437</c:v>
                </c:pt>
                <c:pt idx="1410">
                  <c:v>117.49999999999771</c:v>
                </c:pt>
                <c:pt idx="1411">
                  <c:v>117.583333333331</c:v>
                </c:pt>
                <c:pt idx="1412">
                  <c:v>117.66666666666434</c:v>
                </c:pt>
                <c:pt idx="1413">
                  <c:v>117.7499999999977</c:v>
                </c:pt>
                <c:pt idx="1414">
                  <c:v>117.83333333333098</c:v>
                </c:pt>
                <c:pt idx="1415">
                  <c:v>117.91666666666434</c:v>
                </c:pt>
                <c:pt idx="1416">
                  <c:v>117.99999999999768</c:v>
                </c:pt>
                <c:pt idx="1417">
                  <c:v>118.08333333333097</c:v>
                </c:pt>
                <c:pt idx="1418">
                  <c:v>118.16666666666431</c:v>
                </c:pt>
                <c:pt idx="1419">
                  <c:v>118.24999999999767</c:v>
                </c:pt>
                <c:pt idx="1420">
                  <c:v>118.33333333333096</c:v>
                </c:pt>
                <c:pt idx="1421">
                  <c:v>118.41666666666431</c:v>
                </c:pt>
                <c:pt idx="1422">
                  <c:v>118.49999999999766</c:v>
                </c:pt>
                <c:pt idx="1423">
                  <c:v>118.58333333333094</c:v>
                </c:pt>
                <c:pt idx="1424">
                  <c:v>118.66666666666428</c:v>
                </c:pt>
                <c:pt idx="1425">
                  <c:v>118.74999999999764</c:v>
                </c:pt>
                <c:pt idx="1426">
                  <c:v>118.83333333333093</c:v>
                </c:pt>
                <c:pt idx="1427">
                  <c:v>118.91666666666428</c:v>
                </c:pt>
                <c:pt idx="1428">
                  <c:v>118.99999999999763</c:v>
                </c:pt>
                <c:pt idx="1429">
                  <c:v>119.08333333333091</c:v>
                </c:pt>
                <c:pt idx="1430">
                  <c:v>119.16666666666426</c:v>
                </c:pt>
                <c:pt idx="1431">
                  <c:v>119.24999999999761</c:v>
                </c:pt>
                <c:pt idx="1432">
                  <c:v>119.3333333333309</c:v>
                </c:pt>
                <c:pt idx="1433">
                  <c:v>119.41666666666426</c:v>
                </c:pt>
                <c:pt idx="1434">
                  <c:v>119.4999999999976</c:v>
                </c:pt>
                <c:pt idx="1435">
                  <c:v>119.58333333333088</c:v>
                </c:pt>
                <c:pt idx="1436">
                  <c:v>119.66666666666423</c:v>
                </c:pt>
                <c:pt idx="1437">
                  <c:v>119.74999999999758</c:v>
                </c:pt>
                <c:pt idx="1438">
                  <c:v>119.83333333333087</c:v>
                </c:pt>
                <c:pt idx="1439">
                  <c:v>119.91666666666423</c:v>
                </c:pt>
                <c:pt idx="1440">
                  <c:v>119.99999999999757</c:v>
                </c:pt>
                <c:pt idx="1441">
                  <c:v>120.08333333333086</c:v>
                </c:pt>
                <c:pt idx="1442">
                  <c:v>120.1666666666642</c:v>
                </c:pt>
                <c:pt idx="1443">
                  <c:v>120.24999999999756</c:v>
                </c:pt>
                <c:pt idx="1444">
                  <c:v>120.33333333333084</c:v>
                </c:pt>
                <c:pt idx="1445">
                  <c:v>120.4166666666642</c:v>
                </c:pt>
                <c:pt idx="1446">
                  <c:v>120.49999999999754</c:v>
                </c:pt>
                <c:pt idx="1447">
                  <c:v>120.58333333333083</c:v>
                </c:pt>
                <c:pt idx="1448">
                  <c:v>120.66666666666417</c:v>
                </c:pt>
                <c:pt idx="1449">
                  <c:v>120.74999999999753</c:v>
                </c:pt>
                <c:pt idx="1450">
                  <c:v>120.83333333333081</c:v>
                </c:pt>
                <c:pt idx="1451">
                  <c:v>120.91666666666417</c:v>
                </c:pt>
                <c:pt idx="1452">
                  <c:v>120.99999999999751</c:v>
                </c:pt>
                <c:pt idx="1453">
                  <c:v>121.0833333333308</c:v>
                </c:pt>
                <c:pt idx="1454">
                  <c:v>121.16666666666414</c:v>
                </c:pt>
                <c:pt idx="1455">
                  <c:v>121.2499999999975</c:v>
                </c:pt>
                <c:pt idx="1456">
                  <c:v>121.33333333333078</c:v>
                </c:pt>
                <c:pt idx="1457">
                  <c:v>121.41666666666414</c:v>
                </c:pt>
                <c:pt idx="1458">
                  <c:v>121.49999999999748</c:v>
                </c:pt>
                <c:pt idx="1459">
                  <c:v>121.58333333333077</c:v>
                </c:pt>
                <c:pt idx="1460">
                  <c:v>121.66666666666411</c:v>
                </c:pt>
                <c:pt idx="1461">
                  <c:v>121.74999999999747</c:v>
                </c:pt>
                <c:pt idx="1462">
                  <c:v>121.83333333333076</c:v>
                </c:pt>
                <c:pt idx="1463">
                  <c:v>121.91666666666411</c:v>
                </c:pt>
                <c:pt idx="1464">
                  <c:v>121.99999999999746</c:v>
                </c:pt>
                <c:pt idx="1465">
                  <c:v>122.08333333333074</c:v>
                </c:pt>
                <c:pt idx="1466">
                  <c:v>122.16666666666409</c:v>
                </c:pt>
                <c:pt idx="1467">
                  <c:v>122.24999999999744</c:v>
                </c:pt>
                <c:pt idx="1468">
                  <c:v>122.33333333333073</c:v>
                </c:pt>
                <c:pt idx="1469">
                  <c:v>122.41666666666409</c:v>
                </c:pt>
                <c:pt idx="1470">
                  <c:v>122.49999999999743</c:v>
                </c:pt>
                <c:pt idx="1471">
                  <c:v>122.58333333333071</c:v>
                </c:pt>
                <c:pt idx="1472">
                  <c:v>122.66666666666406</c:v>
                </c:pt>
                <c:pt idx="1473">
                  <c:v>122.74999999999741</c:v>
                </c:pt>
                <c:pt idx="1474">
                  <c:v>122.8333333333307</c:v>
                </c:pt>
                <c:pt idx="1475">
                  <c:v>122.91666666666406</c:v>
                </c:pt>
                <c:pt idx="1476">
                  <c:v>122.9999999999974</c:v>
                </c:pt>
                <c:pt idx="1477">
                  <c:v>123.08333333333069</c:v>
                </c:pt>
                <c:pt idx="1478">
                  <c:v>123.16666666666403</c:v>
                </c:pt>
                <c:pt idx="1479">
                  <c:v>123.24999999999739</c:v>
                </c:pt>
                <c:pt idx="1480">
                  <c:v>123.33333333333067</c:v>
                </c:pt>
                <c:pt idx="1481">
                  <c:v>123.41666666666403</c:v>
                </c:pt>
                <c:pt idx="1482">
                  <c:v>123.49999999999737</c:v>
                </c:pt>
                <c:pt idx="1483">
                  <c:v>123.58333333333066</c:v>
                </c:pt>
                <c:pt idx="1484">
                  <c:v>123.666666666664</c:v>
                </c:pt>
                <c:pt idx="1485">
                  <c:v>123.74999999999736</c:v>
                </c:pt>
                <c:pt idx="1486">
                  <c:v>123.83333333333064</c:v>
                </c:pt>
                <c:pt idx="1487">
                  <c:v>123.916666666664</c:v>
                </c:pt>
                <c:pt idx="1488">
                  <c:v>123.99999999999734</c:v>
                </c:pt>
                <c:pt idx="1489">
                  <c:v>124.08333333333063</c:v>
                </c:pt>
                <c:pt idx="1490">
                  <c:v>124.16666666666397</c:v>
                </c:pt>
                <c:pt idx="1491">
                  <c:v>124.24999999999733</c:v>
                </c:pt>
                <c:pt idx="1492">
                  <c:v>124.33333333333061</c:v>
                </c:pt>
                <c:pt idx="1493">
                  <c:v>124.41666666666397</c:v>
                </c:pt>
                <c:pt idx="1494">
                  <c:v>124.49999999999731</c:v>
                </c:pt>
                <c:pt idx="1495">
                  <c:v>124.5833333333306</c:v>
                </c:pt>
                <c:pt idx="1496">
                  <c:v>124.66666666666394</c:v>
                </c:pt>
                <c:pt idx="1497">
                  <c:v>124.7499999999973</c:v>
                </c:pt>
                <c:pt idx="1498">
                  <c:v>124.83333333333059</c:v>
                </c:pt>
                <c:pt idx="1499">
                  <c:v>124.91666666666394</c:v>
                </c:pt>
                <c:pt idx="1500">
                  <c:v>124.99999999999729</c:v>
                </c:pt>
                <c:pt idx="1501">
                  <c:v>125.08333333333057</c:v>
                </c:pt>
                <c:pt idx="1502">
                  <c:v>125.16666666666391</c:v>
                </c:pt>
                <c:pt idx="1503">
                  <c:v>125.24999999999727</c:v>
                </c:pt>
                <c:pt idx="1504">
                  <c:v>125.33333333333056</c:v>
                </c:pt>
                <c:pt idx="1505">
                  <c:v>125.41666666666391</c:v>
                </c:pt>
                <c:pt idx="1506">
                  <c:v>125.49999999999726</c:v>
                </c:pt>
                <c:pt idx="1507">
                  <c:v>125.58333333333054</c:v>
                </c:pt>
                <c:pt idx="1508">
                  <c:v>125.66666666666389</c:v>
                </c:pt>
                <c:pt idx="1509">
                  <c:v>125.74999999999724</c:v>
                </c:pt>
                <c:pt idx="1510">
                  <c:v>125.83333333333053</c:v>
                </c:pt>
                <c:pt idx="1511">
                  <c:v>125.91666666666389</c:v>
                </c:pt>
                <c:pt idx="1512">
                  <c:v>125.99999999999723</c:v>
                </c:pt>
                <c:pt idx="1513">
                  <c:v>126.08333333333051</c:v>
                </c:pt>
                <c:pt idx="1514">
                  <c:v>126.16666666666386</c:v>
                </c:pt>
                <c:pt idx="1515">
                  <c:v>126.24999999999721</c:v>
                </c:pt>
                <c:pt idx="1516">
                  <c:v>126.3333333333305</c:v>
                </c:pt>
                <c:pt idx="1517">
                  <c:v>126.41666666666386</c:v>
                </c:pt>
                <c:pt idx="1518">
                  <c:v>126.4999999999972</c:v>
                </c:pt>
                <c:pt idx="1519">
                  <c:v>126.58333333333049</c:v>
                </c:pt>
                <c:pt idx="1520">
                  <c:v>126.66666666666383</c:v>
                </c:pt>
                <c:pt idx="1521">
                  <c:v>126.74999999999719</c:v>
                </c:pt>
                <c:pt idx="1522">
                  <c:v>126.83333333333047</c:v>
                </c:pt>
                <c:pt idx="1523">
                  <c:v>126.91666666666383</c:v>
                </c:pt>
                <c:pt idx="1524">
                  <c:v>126.99999999999717</c:v>
                </c:pt>
                <c:pt idx="1525">
                  <c:v>127.08333333333046</c:v>
                </c:pt>
                <c:pt idx="1526">
                  <c:v>127.1666666666638</c:v>
                </c:pt>
                <c:pt idx="1527">
                  <c:v>127.24999999999716</c:v>
                </c:pt>
                <c:pt idx="1528">
                  <c:v>127.33333333333044</c:v>
                </c:pt>
                <c:pt idx="1529">
                  <c:v>127.4166666666638</c:v>
                </c:pt>
                <c:pt idx="1530">
                  <c:v>127.49999999999714</c:v>
                </c:pt>
                <c:pt idx="1531">
                  <c:v>127.58333333333043</c:v>
                </c:pt>
                <c:pt idx="1532">
                  <c:v>127.66666666666377</c:v>
                </c:pt>
                <c:pt idx="1533">
                  <c:v>127.74999999999713</c:v>
                </c:pt>
                <c:pt idx="1534">
                  <c:v>127.83333333333042</c:v>
                </c:pt>
                <c:pt idx="1535">
                  <c:v>127.91666666666377</c:v>
                </c:pt>
                <c:pt idx="1536">
                  <c:v>127.99999999999712</c:v>
                </c:pt>
                <c:pt idx="1537">
                  <c:v>128.08333333333044</c:v>
                </c:pt>
                <c:pt idx="1538">
                  <c:v>128.16666666666376</c:v>
                </c:pt>
                <c:pt idx="1539">
                  <c:v>128.24999999999707</c:v>
                </c:pt>
                <c:pt idx="1540">
                  <c:v>128.33333333333044</c:v>
                </c:pt>
                <c:pt idx="1541">
                  <c:v>128.41666666666379</c:v>
                </c:pt>
                <c:pt idx="1542">
                  <c:v>128.49999999999713</c:v>
                </c:pt>
                <c:pt idx="1543">
                  <c:v>128.58333333333047</c:v>
                </c:pt>
                <c:pt idx="1544">
                  <c:v>128.66666666666382</c:v>
                </c:pt>
                <c:pt idx="1545">
                  <c:v>128.74999999999713</c:v>
                </c:pt>
                <c:pt idx="1546">
                  <c:v>128.83333333333053</c:v>
                </c:pt>
                <c:pt idx="1547">
                  <c:v>128.91666666666382</c:v>
                </c:pt>
                <c:pt idx="1548">
                  <c:v>128.99999999999719</c:v>
                </c:pt>
                <c:pt idx="1549">
                  <c:v>129.08333333333056</c:v>
                </c:pt>
                <c:pt idx="1550">
                  <c:v>129.16666666666384</c:v>
                </c:pt>
                <c:pt idx="1551">
                  <c:v>129.24999999999716</c:v>
                </c:pt>
                <c:pt idx="1552">
                  <c:v>129.33333333333059</c:v>
                </c:pt>
                <c:pt idx="1553">
                  <c:v>129.4166666666639</c:v>
                </c:pt>
                <c:pt idx="1554">
                  <c:v>129.49999999999721</c:v>
                </c:pt>
                <c:pt idx="1555">
                  <c:v>129.58333333333061</c:v>
                </c:pt>
                <c:pt idx="1556">
                  <c:v>129.66666666666393</c:v>
                </c:pt>
                <c:pt idx="1557">
                  <c:v>129.74999999999721</c:v>
                </c:pt>
                <c:pt idx="1558">
                  <c:v>129.83333333333061</c:v>
                </c:pt>
                <c:pt idx="1559">
                  <c:v>129.91666666666396</c:v>
                </c:pt>
                <c:pt idx="1560">
                  <c:v>129.9999999999973</c:v>
                </c:pt>
                <c:pt idx="1561">
                  <c:v>130.08333333333064</c:v>
                </c:pt>
                <c:pt idx="1562">
                  <c:v>130.16666666666399</c:v>
                </c:pt>
                <c:pt idx="1563">
                  <c:v>130.2499999999973</c:v>
                </c:pt>
                <c:pt idx="1564">
                  <c:v>130.33333333333067</c:v>
                </c:pt>
                <c:pt idx="1565">
                  <c:v>130.41666666666399</c:v>
                </c:pt>
                <c:pt idx="1566">
                  <c:v>130.49999999999736</c:v>
                </c:pt>
                <c:pt idx="1567">
                  <c:v>130.58333333333073</c:v>
                </c:pt>
                <c:pt idx="1568">
                  <c:v>130.66666666666401</c:v>
                </c:pt>
                <c:pt idx="1569">
                  <c:v>130.74999999999736</c:v>
                </c:pt>
                <c:pt idx="1570">
                  <c:v>130.83333333333076</c:v>
                </c:pt>
                <c:pt idx="1571">
                  <c:v>130.91666666666404</c:v>
                </c:pt>
                <c:pt idx="1572">
                  <c:v>130.99999999999739</c:v>
                </c:pt>
                <c:pt idx="1573">
                  <c:v>131.08333333333078</c:v>
                </c:pt>
                <c:pt idx="1574">
                  <c:v>131.1666666666641</c:v>
                </c:pt>
                <c:pt idx="1575">
                  <c:v>131.24999999999739</c:v>
                </c:pt>
                <c:pt idx="1576">
                  <c:v>131.33333333333081</c:v>
                </c:pt>
                <c:pt idx="1577">
                  <c:v>131.41666666666413</c:v>
                </c:pt>
                <c:pt idx="1578">
                  <c:v>131.49999999999744</c:v>
                </c:pt>
                <c:pt idx="1579">
                  <c:v>131.58333333333081</c:v>
                </c:pt>
                <c:pt idx="1580">
                  <c:v>131.66666666666416</c:v>
                </c:pt>
                <c:pt idx="1581">
                  <c:v>131.74999999999747</c:v>
                </c:pt>
                <c:pt idx="1582">
                  <c:v>131.83333333333084</c:v>
                </c:pt>
                <c:pt idx="1583">
                  <c:v>131.91666666666418</c:v>
                </c:pt>
                <c:pt idx="1584">
                  <c:v>131.99999999999753</c:v>
                </c:pt>
                <c:pt idx="1585">
                  <c:v>132.08333333333087</c:v>
                </c:pt>
                <c:pt idx="1586">
                  <c:v>132.16666666666418</c:v>
                </c:pt>
                <c:pt idx="1587">
                  <c:v>132.24999999999753</c:v>
                </c:pt>
                <c:pt idx="1588">
                  <c:v>132.33333333333093</c:v>
                </c:pt>
                <c:pt idx="1589">
                  <c:v>132.41666666666421</c:v>
                </c:pt>
                <c:pt idx="1590">
                  <c:v>132.49999999999758</c:v>
                </c:pt>
                <c:pt idx="1591">
                  <c:v>132.58333333333096</c:v>
                </c:pt>
                <c:pt idx="1592">
                  <c:v>132.66666666666424</c:v>
                </c:pt>
                <c:pt idx="1593">
                  <c:v>132.74999999999756</c:v>
                </c:pt>
                <c:pt idx="1594">
                  <c:v>132.83333333333098</c:v>
                </c:pt>
                <c:pt idx="1595">
                  <c:v>132.9166666666643</c:v>
                </c:pt>
                <c:pt idx="1596">
                  <c:v>132.99999999999761</c:v>
                </c:pt>
                <c:pt idx="1597">
                  <c:v>133.08333333333101</c:v>
                </c:pt>
                <c:pt idx="1598">
                  <c:v>133.16666666666433</c:v>
                </c:pt>
                <c:pt idx="1599">
                  <c:v>133.24999999999761</c:v>
                </c:pt>
                <c:pt idx="1600">
                  <c:v>133.33333333333101</c:v>
                </c:pt>
                <c:pt idx="1601">
                  <c:v>133.41666666666436</c:v>
                </c:pt>
                <c:pt idx="1602">
                  <c:v>133.4999999999977</c:v>
                </c:pt>
                <c:pt idx="1603">
                  <c:v>133.58333333333104</c:v>
                </c:pt>
                <c:pt idx="1604">
                  <c:v>133.66666666666438</c:v>
                </c:pt>
                <c:pt idx="1605">
                  <c:v>133.7499999999977</c:v>
                </c:pt>
                <c:pt idx="1606">
                  <c:v>133.83333333333107</c:v>
                </c:pt>
                <c:pt idx="1607">
                  <c:v>133.91666666666438</c:v>
                </c:pt>
                <c:pt idx="1608">
                  <c:v>133.99999999999775</c:v>
                </c:pt>
                <c:pt idx="1609">
                  <c:v>134.08333333333113</c:v>
                </c:pt>
                <c:pt idx="1610">
                  <c:v>134.16666666666441</c:v>
                </c:pt>
                <c:pt idx="1611">
                  <c:v>134.24999999999775</c:v>
                </c:pt>
                <c:pt idx="1612">
                  <c:v>134.33333333333115</c:v>
                </c:pt>
                <c:pt idx="1613">
                  <c:v>134.41666666666444</c:v>
                </c:pt>
                <c:pt idx="1614">
                  <c:v>134.49999999999778</c:v>
                </c:pt>
                <c:pt idx="1615">
                  <c:v>134.58333333333118</c:v>
                </c:pt>
                <c:pt idx="1616">
                  <c:v>134.6666666666645</c:v>
                </c:pt>
                <c:pt idx="1617">
                  <c:v>134.74999999999778</c:v>
                </c:pt>
                <c:pt idx="1618">
                  <c:v>134.83333333333121</c:v>
                </c:pt>
                <c:pt idx="1619">
                  <c:v>134.91666666666453</c:v>
                </c:pt>
                <c:pt idx="1620">
                  <c:v>134.99999999999784</c:v>
                </c:pt>
                <c:pt idx="1621">
                  <c:v>135.08333333333121</c:v>
                </c:pt>
                <c:pt idx="1622">
                  <c:v>135.16666666666455</c:v>
                </c:pt>
                <c:pt idx="1623">
                  <c:v>135.24999999999787</c:v>
                </c:pt>
                <c:pt idx="1624">
                  <c:v>135.33333333333124</c:v>
                </c:pt>
                <c:pt idx="1625">
                  <c:v>135.41666666666458</c:v>
                </c:pt>
                <c:pt idx="1626">
                  <c:v>135.49999999999793</c:v>
                </c:pt>
                <c:pt idx="1627">
                  <c:v>135.58333333333127</c:v>
                </c:pt>
                <c:pt idx="1628">
                  <c:v>135.66666666666458</c:v>
                </c:pt>
                <c:pt idx="1629">
                  <c:v>135.74999999999793</c:v>
                </c:pt>
                <c:pt idx="1630">
                  <c:v>135.83333333333132</c:v>
                </c:pt>
                <c:pt idx="1631">
                  <c:v>135.91666666666461</c:v>
                </c:pt>
                <c:pt idx="1632">
                  <c:v>135.99999999999798</c:v>
                </c:pt>
                <c:pt idx="1633">
                  <c:v>136.08333333333135</c:v>
                </c:pt>
                <c:pt idx="1634">
                  <c:v>136.16666666666464</c:v>
                </c:pt>
                <c:pt idx="1635">
                  <c:v>136.24999999999795</c:v>
                </c:pt>
                <c:pt idx="1636">
                  <c:v>136.33333333333138</c:v>
                </c:pt>
                <c:pt idx="1637">
                  <c:v>136.4166666666647</c:v>
                </c:pt>
                <c:pt idx="1638">
                  <c:v>136.49999999999801</c:v>
                </c:pt>
                <c:pt idx="1639">
                  <c:v>136.58333333333141</c:v>
                </c:pt>
                <c:pt idx="1640">
                  <c:v>136.66666666666472</c:v>
                </c:pt>
                <c:pt idx="1641">
                  <c:v>136.74999999999801</c:v>
                </c:pt>
                <c:pt idx="1642">
                  <c:v>136.83333333333141</c:v>
                </c:pt>
                <c:pt idx="1643">
                  <c:v>136.91666666666475</c:v>
                </c:pt>
                <c:pt idx="1644">
                  <c:v>136.9999999999981</c:v>
                </c:pt>
                <c:pt idx="1645">
                  <c:v>137.08333333333144</c:v>
                </c:pt>
                <c:pt idx="1646">
                  <c:v>137.16666666666478</c:v>
                </c:pt>
                <c:pt idx="1647">
                  <c:v>137.2499999999981</c:v>
                </c:pt>
                <c:pt idx="1648">
                  <c:v>137.33333333333147</c:v>
                </c:pt>
                <c:pt idx="1649">
                  <c:v>137.41666666666478</c:v>
                </c:pt>
                <c:pt idx="1650">
                  <c:v>137.49999999999815</c:v>
                </c:pt>
                <c:pt idx="1651">
                  <c:v>137.58333333333152</c:v>
                </c:pt>
                <c:pt idx="1652">
                  <c:v>137.66666666666481</c:v>
                </c:pt>
                <c:pt idx="1653">
                  <c:v>137.74999999999815</c:v>
                </c:pt>
                <c:pt idx="1654">
                  <c:v>137.83333333333155</c:v>
                </c:pt>
                <c:pt idx="1655">
                  <c:v>137.91666666666484</c:v>
                </c:pt>
                <c:pt idx="1656">
                  <c:v>137.99999999999818</c:v>
                </c:pt>
                <c:pt idx="1657">
                  <c:v>138.08333333333158</c:v>
                </c:pt>
                <c:pt idx="1658">
                  <c:v>138.1666666666649</c:v>
                </c:pt>
                <c:pt idx="1659">
                  <c:v>138.24999999999818</c:v>
                </c:pt>
                <c:pt idx="1660">
                  <c:v>138.33333333333161</c:v>
                </c:pt>
                <c:pt idx="1661">
                  <c:v>138.41666666666492</c:v>
                </c:pt>
                <c:pt idx="1662">
                  <c:v>138.49999999999824</c:v>
                </c:pt>
                <c:pt idx="1663">
                  <c:v>138.58333333333161</c:v>
                </c:pt>
                <c:pt idx="1664">
                  <c:v>138.66666666666495</c:v>
                </c:pt>
                <c:pt idx="1665">
                  <c:v>138.74999999999824</c:v>
                </c:pt>
                <c:pt idx="1666">
                  <c:v>138.83333333333164</c:v>
                </c:pt>
                <c:pt idx="1667">
                  <c:v>138.91666666666498</c:v>
                </c:pt>
                <c:pt idx="1668">
                  <c:v>138.99999999999832</c:v>
                </c:pt>
                <c:pt idx="1669">
                  <c:v>139.08333333333167</c:v>
                </c:pt>
                <c:pt idx="1670">
                  <c:v>139.16666666666498</c:v>
                </c:pt>
                <c:pt idx="1671">
                  <c:v>139.24999999999832</c:v>
                </c:pt>
                <c:pt idx="1672">
                  <c:v>139.33333333333169</c:v>
                </c:pt>
                <c:pt idx="1673">
                  <c:v>139.41666666666501</c:v>
                </c:pt>
                <c:pt idx="1674">
                  <c:v>139.49999999999838</c:v>
                </c:pt>
                <c:pt idx="1675">
                  <c:v>139.58333333333175</c:v>
                </c:pt>
                <c:pt idx="1676">
                  <c:v>139.66666666666504</c:v>
                </c:pt>
                <c:pt idx="1677">
                  <c:v>139.74999999999835</c:v>
                </c:pt>
                <c:pt idx="1678">
                  <c:v>139.83333333333178</c:v>
                </c:pt>
                <c:pt idx="1679">
                  <c:v>139.91666666666507</c:v>
                </c:pt>
                <c:pt idx="1680">
                  <c:v>139.99999999999841</c:v>
                </c:pt>
                <c:pt idx="1681">
                  <c:v>140.08333333333181</c:v>
                </c:pt>
                <c:pt idx="1682">
                  <c:v>140.16666666666512</c:v>
                </c:pt>
                <c:pt idx="1683">
                  <c:v>140.24999999999841</c:v>
                </c:pt>
                <c:pt idx="1684">
                  <c:v>140.33333333333181</c:v>
                </c:pt>
                <c:pt idx="1685">
                  <c:v>140.41666666666515</c:v>
                </c:pt>
                <c:pt idx="1686">
                  <c:v>140.49999999999847</c:v>
                </c:pt>
                <c:pt idx="1687">
                  <c:v>140.58333333333184</c:v>
                </c:pt>
                <c:pt idx="1688">
                  <c:v>140.66666666666518</c:v>
                </c:pt>
                <c:pt idx="1689">
                  <c:v>140.74999999999849</c:v>
                </c:pt>
                <c:pt idx="1690">
                  <c:v>140.83333333333186</c:v>
                </c:pt>
                <c:pt idx="1691">
                  <c:v>140.91666666666518</c:v>
                </c:pt>
                <c:pt idx="1692">
                  <c:v>140.99999999999855</c:v>
                </c:pt>
                <c:pt idx="1693">
                  <c:v>141.08333333333189</c:v>
                </c:pt>
                <c:pt idx="1694">
                  <c:v>141.16666666666521</c:v>
                </c:pt>
                <c:pt idx="1695">
                  <c:v>141.24999999999855</c:v>
                </c:pt>
                <c:pt idx="1696">
                  <c:v>141.33333333333195</c:v>
                </c:pt>
                <c:pt idx="1697">
                  <c:v>141.41666666666524</c:v>
                </c:pt>
                <c:pt idx="1698">
                  <c:v>141.49999999999858</c:v>
                </c:pt>
                <c:pt idx="1699">
                  <c:v>141.58333333333198</c:v>
                </c:pt>
                <c:pt idx="1700">
                  <c:v>141.66666666666526</c:v>
                </c:pt>
                <c:pt idx="1701">
                  <c:v>141.74999999999858</c:v>
                </c:pt>
                <c:pt idx="1702">
                  <c:v>141.83333333333201</c:v>
                </c:pt>
                <c:pt idx="1703">
                  <c:v>141.91666666666532</c:v>
                </c:pt>
                <c:pt idx="1704">
                  <c:v>141.99999999999864</c:v>
                </c:pt>
                <c:pt idx="1705">
                  <c:v>142.08333333333201</c:v>
                </c:pt>
                <c:pt idx="1706">
                  <c:v>142.16666666666535</c:v>
                </c:pt>
                <c:pt idx="1707">
                  <c:v>142.24999999999864</c:v>
                </c:pt>
                <c:pt idx="1708">
                  <c:v>142.33333333333204</c:v>
                </c:pt>
                <c:pt idx="1709">
                  <c:v>142.41666666666538</c:v>
                </c:pt>
                <c:pt idx="1710">
                  <c:v>142.49999999999872</c:v>
                </c:pt>
                <c:pt idx="1711">
                  <c:v>142.58333333333206</c:v>
                </c:pt>
                <c:pt idx="1712">
                  <c:v>142.66666666666538</c:v>
                </c:pt>
                <c:pt idx="1713">
                  <c:v>142.74999999999872</c:v>
                </c:pt>
                <c:pt idx="1714">
                  <c:v>142.83333333333209</c:v>
                </c:pt>
                <c:pt idx="1715">
                  <c:v>142.91666666666541</c:v>
                </c:pt>
                <c:pt idx="1716">
                  <c:v>142.99999999999878</c:v>
                </c:pt>
                <c:pt idx="1717">
                  <c:v>143.08333333333215</c:v>
                </c:pt>
                <c:pt idx="1718">
                  <c:v>143.16666666666544</c:v>
                </c:pt>
                <c:pt idx="1719">
                  <c:v>143.24999999999875</c:v>
                </c:pt>
                <c:pt idx="1720">
                  <c:v>143.33333333333218</c:v>
                </c:pt>
                <c:pt idx="1721">
                  <c:v>143.41666666666546</c:v>
                </c:pt>
                <c:pt idx="1722">
                  <c:v>143.49999999999881</c:v>
                </c:pt>
                <c:pt idx="1723">
                  <c:v>143.58333333333221</c:v>
                </c:pt>
                <c:pt idx="1724">
                  <c:v>143.66666666666552</c:v>
                </c:pt>
                <c:pt idx="1725">
                  <c:v>143.74999999999881</c:v>
                </c:pt>
                <c:pt idx="1726">
                  <c:v>143.83333333333221</c:v>
                </c:pt>
                <c:pt idx="1727">
                  <c:v>143.91666666666555</c:v>
                </c:pt>
                <c:pt idx="1728">
                  <c:v>143.99999999999886</c:v>
                </c:pt>
                <c:pt idx="1729">
                  <c:v>144.08333333333223</c:v>
                </c:pt>
                <c:pt idx="1730">
                  <c:v>144.16666666666558</c:v>
                </c:pt>
                <c:pt idx="1731">
                  <c:v>144.24999999999889</c:v>
                </c:pt>
                <c:pt idx="1732">
                  <c:v>144.33333333333226</c:v>
                </c:pt>
                <c:pt idx="1733">
                  <c:v>144.41666666666558</c:v>
                </c:pt>
                <c:pt idx="1734">
                  <c:v>144.49999999999895</c:v>
                </c:pt>
                <c:pt idx="1735">
                  <c:v>144.58333333333229</c:v>
                </c:pt>
                <c:pt idx="1736">
                  <c:v>144.66666666666561</c:v>
                </c:pt>
                <c:pt idx="1737">
                  <c:v>144.74999999999895</c:v>
                </c:pt>
                <c:pt idx="1738">
                  <c:v>144.83333333333235</c:v>
                </c:pt>
                <c:pt idx="1739">
                  <c:v>144.91666666666563</c:v>
                </c:pt>
                <c:pt idx="1740">
                  <c:v>144.99999999999901</c:v>
                </c:pt>
                <c:pt idx="1741">
                  <c:v>145.08333333333238</c:v>
                </c:pt>
                <c:pt idx="1742">
                  <c:v>145.16666666666566</c:v>
                </c:pt>
                <c:pt idx="1743">
                  <c:v>145.24999999999901</c:v>
                </c:pt>
                <c:pt idx="1744">
                  <c:v>145.3333333333324</c:v>
                </c:pt>
                <c:pt idx="1745">
                  <c:v>145.41666666666572</c:v>
                </c:pt>
                <c:pt idx="1746">
                  <c:v>145.49999999999906</c:v>
                </c:pt>
                <c:pt idx="1747">
                  <c:v>145.5833333333324</c:v>
                </c:pt>
                <c:pt idx="1748">
                  <c:v>145.66666666666575</c:v>
                </c:pt>
                <c:pt idx="1749">
                  <c:v>145.74999999999906</c:v>
                </c:pt>
                <c:pt idx="1750">
                  <c:v>145.83333333333243</c:v>
                </c:pt>
                <c:pt idx="1751">
                  <c:v>145.91666666666578</c:v>
                </c:pt>
                <c:pt idx="1752">
                  <c:v>145.99999999999915</c:v>
                </c:pt>
                <c:pt idx="1753">
                  <c:v>146.08333333333246</c:v>
                </c:pt>
                <c:pt idx="1754">
                  <c:v>146.16666666666578</c:v>
                </c:pt>
                <c:pt idx="1755">
                  <c:v>146.24999999999915</c:v>
                </c:pt>
                <c:pt idx="1756">
                  <c:v>146.33333333333249</c:v>
                </c:pt>
                <c:pt idx="1757">
                  <c:v>146.4166666666658</c:v>
                </c:pt>
                <c:pt idx="1758">
                  <c:v>146.4999999999992</c:v>
                </c:pt>
                <c:pt idx="1759">
                  <c:v>146.58333333333255</c:v>
                </c:pt>
                <c:pt idx="1760">
                  <c:v>146.66666666666583</c:v>
                </c:pt>
                <c:pt idx="1761">
                  <c:v>146.74999999999918</c:v>
                </c:pt>
                <c:pt idx="1762">
                  <c:v>146.83333333333258</c:v>
                </c:pt>
                <c:pt idx="1763">
                  <c:v>146.91666666666586</c:v>
                </c:pt>
                <c:pt idx="1764">
                  <c:v>146.99999999999923</c:v>
                </c:pt>
                <c:pt idx="1765">
                  <c:v>147.0833333333326</c:v>
                </c:pt>
                <c:pt idx="1766">
                  <c:v>147.16666666666592</c:v>
                </c:pt>
                <c:pt idx="1767">
                  <c:v>147.24999999999923</c:v>
                </c:pt>
                <c:pt idx="1768">
                  <c:v>147.3333333333326</c:v>
                </c:pt>
                <c:pt idx="1769">
                  <c:v>147.41666666666595</c:v>
                </c:pt>
                <c:pt idx="1770">
                  <c:v>147.49999999999929</c:v>
                </c:pt>
                <c:pt idx="1771">
                  <c:v>147.58333333333263</c:v>
                </c:pt>
                <c:pt idx="1772">
                  <c:v>147.66666666666598</c:v>
                </c:pt>
                <c:pt idx="1773">
                  <c:v>147.74999999999932</c:v>
                </c:pt>
                <c:pt idx="1774">
                  <c:v>147.83333333333266</c:v>
                </c:pt>
                <c:pt idx="1775">
                  <c:v>147.91666666666598</c:v>
                </c:pt>
                <c:pt idx="1776">
                  <c:v>147.99999999999937</c:v>
                </c:pt>
                <c:pt idx="1777">
                  <c:v>148.08333333333269</c:v>
                </c:pt>
                <c:pt idx="1778">
                  <c:v>148.166666666666</c:v>
                </c:pt>
                <c:pt idx="1779">
                  <c:v>148.24999999999935</c:v>
                </c:pt>
                <c:pt idx="1780">
                  <c:v>148.33333333333275</c:v>
                </c:pt>
                <c:pt idx="1781">
                  <c:v>148.41666666666603</c:v>
                </c:pt>
                <c:pt idx="1782">
                  <c:v>148.4999999999994</c:v>
                </c:pt>
                <c:pt idx="1783">
                  <c:v>148.58333333333277</c:v>
                </c:pt>
                <c:pt idx="1784">
                  <c:v>148.66666666666606</c:v>
                </c:pt>
                <c:pt idx="1785">
                  <c:v>148.7499999999994</c:v>
                </c:pt>
                <c:pt idx="1786">
                  <c:v>148.83333333333277</c:v>
                </c:pt>
                <c:pt idx="1787">
                  <c:v>148.91666666666612</c:v>
                </c:pt>
                <c:pt idx="1788">
                  <c:v>148.99999999999946</c:v>
                </c:pt>
                <c:pt idx="1789">
                  <c:v>149.0833333333328</c:v>
                </c:pt>
                <c:pt idx="1790">
                  <c:v>149.16666666666615</c:v>
                </c:pt>
                <c:pt idx="1791">
                  <c:v>149.24999999999946</c:v>
                </c:pt>
                <c:pt idx="1792">
                  <c:v>149.33333333333283</c:v>
                </c:pt>
                <c:pt idx="1793">
                  <c:v>149.41666666666615</c:v>
                </c:pt>
                <c:pt idx="1794">
                  <c:v>149.49999999999955</c:v>
                </c:pt>
                <c:pt idx="1795">
                  <c:v>149.58333333333286</c:v>
                </c:pt>
                <c:pt idx="1796">
                  <c:v>149.66666666666617</c:v>
                </c:pt>
                <c:pt idx="1797">
                  <c:v>149.74999999999955</c:v>
                </c:pt>
                <c:pt idx="1798">
                  <c:v>149.83333333333289</c:v>
                </c:pt>
                <c:pt idx="1799">
                  <c:v>149.9166666666662</c:v>
                </c:pt>
                <c:pt idx="1800">
                  <c:v>149.99999999999957</c:v>
                </c:pt>
                <c:pt idx="1801">
                  <c:v>150.08333333333294</c:v>
                </c:pt>
                <c:pt idx="1802">
                  <c:v>150.16666666666623</c:v>
                </c:pt>
                <c:pt idx="1803">
                  <c:v>150.24999999999957</c:v>
                </c:pt>
                <c:pt idx="1804">
                  <c:v>150.33333333333294</c:v>
                </c:pt>
                <c:pt idx="1805">
                  <c:v>150.41666666666626</c:v>
                </c:pt>
                <c:pt idx="1806">
                  <c:v>150.49999999999963</c:v>
                </c:pt>
                <c:pt idx="1807">
                  <c:v>150.58333333333297</c:v>
                </c:pt>
                <c:pt idx="1808">
                  <c:v>150.66666666666632</c:v>
                </c:pt>
                <c:pt idx="1809">
                  <c:v>150.74999999999963</c:v>
                </c:pt>
                <c:pt idx="1810">
                  <c:v>150.83333333333303</c:v>
                </c:pt>
                <c:pt idx="1811">
                  <c:v>150.91666666666632</c:v>
                </c:pt>
                <c:pt idx="1812">
                  <c:v>150.99999999999969</c:v>
                </c:pt>
                <c:pt idx="1813">
                  <c:v>151.08333333333306</c:v>
                </c:pt>
                <c:pt idx="1814">
                  <c:v>151.16666666666634</c:v>
                </c:pt>
                <c:pt idx="1815">
                  <c:v>151.24999999999972</c:v>
                </c:pt>
                <c:pt idx="1816">
                  <c:v>151.33333333333309</c:v>
                </c:pt>
                <c:pt idx="1817">
                  <c:v>151.41666666666637</c:v>
                </c:pt>
                <c:pt idx="1818">
                  <c:v>151.49999999999974</c:v>
                </c:pt>
                <c:pt idx="1819">
                  <c:v>151.58333333333312</c:v>
                </c:pt>
                <c:pt idx="1820">
                  <c:v>151.6666666666664</c:v>
                </c:pt>
                <c:pt idx="1821">
                  <c:v>151.74999999999974</c:v>
                </c:pt>
                <c:pt idx="1822">
                  <c:v>151.83333333333317</c:v>
                </c:pt>
                <c:pt idx="1823">
                  <c:v>151.91666666666643</c:v>
                </c:pt>
                <c:pt idx="1824">
                  <c:v>151.9999999999998</c:v>
                </c:pt>
                <c:pt idx="1825">
                  <c:v>152.08333333333317</c:v>
                </c:pt>
                <c:pt idx="1826">
                  <c:v>152.16666666666646</c:v>
                </c:pt>
                <c:pt idx="1827">
                  <c:v>152.2499999999998</c:v>
                </c:pt>
                <c:pt idx="1828">
                  <c:v>152.3333333333332</c:v>
                </c:pt>
                <c:pt idx="1829">
                  <c:v>152.41666666666652</c:v>
                </c:pt>
                <c:pt idx="1830">
                  <c:v>152.49999999999986</c:v>
                </c:pt>
                <c:pt idx="1831">
                  <c:v>152.58333333333323</c:v>
                </c:pt>
                <c:pt idx="1832">
                  <c:v>152.66666666666652</c:v>
                </c:pt>
                <c:pt idx="1833">
                  <c:v>152.74999999999986</c:v>
                </c:pt>
                <c:pt idx="1834">
                  <c:v>152.83333333333326</c:v>
                </c:pt>
                <c:pt idx="1835">
                  <c:v>152.91666666666654</c:v>
                </c:pt>
                <c:pt idx="1836">
                  <c:v>152.99999999999991</c:v>
                </c:pt>
                <c:pt idx="1837">
                  <c:v>153.08333333333329</c:v>
                </c:pt>
                <c:pt idx="1838">
                  <c:v>153.16666666666657</c:v>
                </c:pt>
                <c:pt idx="1839">
                  <c:v>153.24999999999991</c:v>
                </c:pt>
                <c:pt idx="1840">
                  <c:v>153.33333333333331</c:v>
                </c:pt>
                <c:pt idx="1841">
                  <c:v>153.4166666666666</c:v>
                </c:pt>
                <c:pt idx="1842">
                  <c:v>153.49999999999997</c:v>
                </c:pt>
                <c:pt idx="1843">
                  <c:v>153.58333333333334</c:v>
                </c:pt>
                <c:pt idx="1844">
                  <c:v>153.66666666666663</c:v>
                </c:pt>
                <c:pt idx="1845">
                  <c:v>153.75</c:v>
                </c:pt>
                <c:pt idx="1846">
                  <c:v>153.83333333333337</c:v>
                </c:pt>
                <c:pt idx="1847">
                  <c:v>153.91666666666666</c:v>
                </c:pt>
                <c:pt idx="1848">
                  <c:v>154.00000000000003</c:v>
                </c:pt>
                <c:pt idx="1849">
                  <c:v>154.0833333333334</c:v>
                </c:pt>
                <c:pt idx="1850">
                  <c:v>154.16666666666669</c:v>
                </c:pt>
                <c:pt idx="1851">
                  <c:v>154.25000000000006</c:v>
                </c:pt>
                <c:pt idx="1852">
                  <c:v>154.33333333333343</c:v>
                </c:pt>
                <c:pt idx="1853">
                  <c:v>154.41666666666671</c:v>
                </c:pt>
                <c:pt idx="1854">
                  <c:v>154.50000000000009</c:v>
                </c:pt>
                <c:pt idx="1855">
                  <c:v>154.58333333333346</c:v>
                </c:pt>
                <c:pt idx="1856">
                  <c:v>154.66666666666674</c:v>
                </c:pt>
                <c:pt idx="1857">
                  <c:v>154.75000000000011</c:v>
                </c:pt>
                <c:pt idx="1858">
                  <c:v>154.83333333333348</c:v>
                </c:pt>
                <c:pt idx="1859">
                  <c:v>154.91666666666677</c:v>
                </c:pt>
                <c:pt idx="1860">
                  <c:v>155.00000000000014</c:v>
                </c:pt>
                <c:pt idx="1861">
                  <c:v>155.08333333333351</c:v>
                </c:pt>
                <c:pt idx="1862">
                  <c:v>155.1666666666668</c:v>
                </c:pt>
                <c:pt idx="1863">
                  <c:v>155.25000000000017</c:v>
                </c:pt>
                <c:pt idx="1864">
                  <c:v>155.33333333333354</c:v>
                </c:pt>
                <c:pt idx="1865">
                  <c:v>155.41666666666683</c:v>
                </c:pt>
                <c:pt idx="1866">
                  <c:v>155.5000000000002</c:v>
                </c:pt>
                <c:pt idx="1867">
                  <c:v>155.58333333333357</c:v>
                </c:pt>
                <c:pt idx="1868">
                  <c:v>155.66666666666686</c:v>
                </c:pt>
                <c:pt idx="1869">
                  <c:v>155.75000000000023</c:v>
                </c:pt>
                <c:pt idx="1870">
                  <c:v>155.8333333333336</c:v>
                </c:pt>
                <c:pt idx="1871">
                  <c:v>155.91666666666688</c:v>
                </c:pt>
                <c:pt idx="1872">
                  <c:v>156.00000000000026</c:v>
                </c:pt>
                <c:pt idx="1873">
                  <c:v>156.08333333333363</c:v>
                </c:pt>
                <c:pt idx="1874">
                  <c:v>156.16666666666691</c:v>
                </c:pt>
                <c:pt idx="1875">
                  <c:v>156.25000000000028</c:v>
                </c:pt>
                <c:pt idx="1876">
                  <c:v>156.33333333333366</c:v>
                </c:pt>
                <c:pt idx="1877">
                  <c:v>156.41666666666694</c:v>
                </c:pt>
                <c:pt idx="1878">
                  <c:v>156.50000000000031</c:v>
                </c:pt>
                <c:pt idx="1879">
                  <c:v>156.58333333333368</c:v>
                </c:pt>
                <c:pt idx="1880">
                  <c:v>156.66666666666697</c:v>
                </c:pt>
                <c:pt idx="1881">
                  <c:v>156.75000000000034</c:v>
                </c:pt>
                <c:pt idx="1882">
                  <c:v>156.83333333333371</c:v>
                </c:pt>
                <c:pt idx="1883">
                  <c:v>156.916666666667</c:v>
                </c:pt>
                <c:pt idx="1884">
                  <c:v>157.00000000000037</c:v>
                </c:pt>
                <c:pt idx="1885">
                  <c:v>157.08333333333374</c:v>
                </c:pt>
                <c:pt idx="1886">
                  <c:v>157.16666666666703</c:v>
                </c:pt>
                <c:pt idx="1887">
                  <c:v>157.2500000000004</c:v>
                </c:pt>
                <c:pt idx="1888">
                  <c:v>157.33333333333377</c:v>
                </c:pt>
                <c:pt idx="1889">
                  <c:v>157.41666666666706</c:v>
                </c:pt>
                <c:pt idx="1890">
                  <c:v>157.50000000000043</c:v>
                </c:pt>
                <c:pt idx="1891">
                  <c:v>157.5833333333338</c:v>
                </c:pt>
                <c:pt idx="1892">
                  <c:v>157.66666666666708</c:v>
                </c:pt>
                <c:pt idx="1893">
                  <c:v>157.75000000000045</c:v>
                </c:pt>
                <c:pt idx="1894">
                  <c:v>157.83333333333383</c:v>
                </c:pt>
                <c:pt idx="1895">
                  <c:v>157.91666666666711</c:v>
                </c:pt>
                <c:pt idx="1896">
                  <c:v>158.00000000000048</c:v>
                </c:pt>
                <c:pt idx="1897">
                  <c:v>158.08333333333385</c:v>
                </c:pt>
                <c:pt idx="1898">
                  <c:v>158.16666666666714</c:v>
                </c:pt>
                <c:pt idx="1899">
                  <c:v>158.25000000000051</c:v>
                </c:pt>
                <c:pt idx="1900">
                  <c:v>158.33333333333388</c:v>
                </c:pt>
                <c:pt idx="1901">
                  <c:v>158.41666666666717</c:v>
                </c:pt>
                <c:pt idx="1902">
                  <c:v>158.50000000000054</c:v>
                </c:pt>
                <c:pt idx="1903">
                  <c:v>158.58333333333391</c:v>
                </c:pt>
                <c:pt idx="1904">
                  <c:v>158.6666666666672</c:v>
                </c:pt>
                <c:pt idx="1905">
                  <c:v>158.75000000000057</c:v>
                </c:pt>
                <c:pt idx="1906">
                  <c:v>158.83333333333394</c:v>
                </c:pt>
                <c:pt idx="1907">
                  <c:v>158.91666666666723</c:v>
                </c:pt>
                <c:pt idx="1908">
                  <c:v>159.0000000000006</c:v>
                </c:pt>
                <c:pt idx="1909">
                  <c:v>159.08333333333397</c:v>
                </c:pt>
                <c:pt idx="1910">
                  <c:v>159.16666666666725</c:v>
                </c:pt>
                <c:pt idx="1911">
                  <c:v>159.25000000000063</c:v>
                </c:pt>
                <c:pt idx="1912">
                  <c:v>159.333333333334</c:v>
                </c:pt>
                <c:pt idx="1913">
                  <c:v>159.41666666666728</c:v>
                </c:pt>
                <c:pt idx="1914">
                  <c:v>159.50000000000065</c:v>
                </c:pt>
                <c:pt idx="1915">
                  <c:v>159.58333333333402</c:v>
                </c:pt>
                <c:pt idx="1916">
                  <c:v>159.66666666666731</c:v>
                </c:pt>
                <c:pt idx="1917">
                  <c:v>159.75000000000068</c:v>
                </c:pt>
                <c:pt idx="1918">
                  <c:v>159.83333333333405</c:v>
                </c:pt>
                <c:pt idx="1919">
                  <c:v>159.91666666666734</c:v>
                </c:pt>
                <c:pt idx="1920">
                  <c:v>160.00000000000071</c:v>
                </c:pt>
                <c:pt idx="1921">
                  <c:v>160.08333333333408</c:v>
                </c:pt>
                <c:pt idx="1922">
                  <c:v>160.16666666666737</c:v>
                </c:pt>
                <c:pt idx="1923">
                  <c:v>160.25000000000074</c:v>
                </c:pt>
                <c:pt idx="1924">
                  <c:v>160.33333333333411</c:v>
                </c:pt>
                <c:pt idx="1925">
                  <c:v>160.4166666666674</c:v>
                </c:pt>
                <c:pt idx="1926">
                  <c:v>160.50000000000077</c:v>
                </c:pt>
                <c:pt idx="1927">
                  <c:v>160.58333333333414</c:v>
                </c:pt>
                <c:pt idx="1928">
                  <c:v>160.66666666666742</c:v>
                </c:pt>
                <c:pt idx="1929">
                  <c:v>160.7500000000008</c:v>
                </c:pt>
                <c:pt idx="1930">
                  <c:v>160.83333333333417</c:v>
                </c:pt>
                <c:pt idx="1931">
                  <c:v>160.91666666666745</c:v>
                </c:pt>
                <c:pt idx="1932">
                  <c:v>161.00000000000082</c:v>
                </c:pt>
                <c:pt idx="1933">
                  <c:v>161.0833333333342</c:v>
                </c:pt>
                <c:pt idx="1934">
                  <c:v>161.16666666666748</c:v>
                </c:pt>
                <c:pt idx="1935">
                  <c:v>161.25000000000085</c:v>
                </c:pt>
                <c:pt idx="1936">
                  <c:v>161.33333333333422</c:v>
                </c:pt>
                <c:pt idx="1937">
                  <c:v>161.41666666666751</c:v>
                </c:pt>
                <c:pt idx="1938">
                  <c:v>161.50000000000088</c:v>
                </c:pt>
                <c:pt idx="1939">
                  <c:v>161.58333333333425</c:v>
                </c:pt>
                <c:pt idx="1940">
                  <c:v>161.66666666666754</c:v>
                </c:pt>
                <c:pt idx="1941">
                  <c:v>161.75000000000091</c:v>
                </c:pt>
                <c:pt idx="1942">
                  <c:v>161.83333333333428</c:v>
                </c:pt>
                <c:pt idx="1943">
                  <c:v>161.91666666666757</c:v>
                </c:pt>
                <c:pt idx="1944">
                  <c:v>162.00000000000094</c:v>
                </c:pt>
                <c:pt idx="1945">
                  <c:v>162.08333333333431</c:v>
                </c:pt>
                <c:pt idx="1946">
                  <c:v>162.1666666666676</c:v>
                </c:pt>
                <c:pt idx="1947">
                  <c:v>162.25000000000097</c:v>
                </c:pt>
                <c:pt idx="1948">
                  <c:v>162.33333333333434</c:v>
                </c:pt>
                <c:pt idx="1949">
                  <c:v>162.41666666666762</c:v>
                </c:pt>
                <c:pt idx="1950">
                  <c:v>162.50000000000099</c:v>
                </c:pt>
                <c:pt idx="1951">
                  <c:v>162.58333333333437</c:v>
                </c:pt>
                <c:pt idx="1952">
                  <c:v>162.66666666666765</c:v>
                </c:pt>
                <c:pt idx="1953">
                  <c:v>162.75000000000102</c:v>
                </c:pt>
                <c:pt idx="1954">
                  <c:v>162.83333333333439</c:v>
                </c:pt>
                <c:pt idx="1955">
                  <c:v>162.91666666666768</c:v>
                </c:pt>
                <c:pt idx="1956">
                  <c:v>163.00000000000105</c:v>
                </c:pt>
                <c:pt idx="1957">
                  <c:v>163.08333333333442</c:v>
                </c:pt>
                <c:pt idx="1958">
                  <c:v>163.16666666666771</c:v>
                </c:pt>
                <c:pt idx="1959">
                  <c:v>163.25000000000108</c:v>
                </c:pt>
                <c:pt idx="1960">
                  <c:v>163.33333333333445</c:v>
                </c:pt>
                <c:pt idx="1961">
                  <c:v>163.41666666666774</c:v>
                </c:pt>
                <c:pt idx="1962">
                  <c:v>163.50000000000111</c:v>
                </c:pt>
                <c:pt idx="1963">
                  <c:v>163.58333333333448</c:v>
                </c:pt>
                <c:pt idx="1964">
                  <c:v>163.66666666666777</c:v>
                </c:pt>
                <c:pt idx="1965">
                  <c:v>163.75000000000114</c:v>
                </c:pt>
                <c:pt idx="1966">
                  <c:v>163.83333333333451</c:v>
                </c:pt>
                <c:pt idx="1967">
                  <c:v>163.91666666666779</c:v>
                </c:pt>
                <c:pt idx="1968">
                  <c:v>164.00000000000117</c:v>
                </c:pt>
                <c:pt idx="1969">
                  <c:v>164.08333333333454</c:v>
                </c:pt>
                <c:pt idx="1970">
                  <c:v>164.16666666666782</c:v>
                </c:pt>
                <c:pt idx="1971">
                  <c:v>164.25000000000119</c:v>
                </c:pt>
                <c:pt idx="1972">
                  <c:v>164.33333333333456</c:v>
                </c:pt>
                <c:pt idx="1973">
                  <c:v>164.41666666666785</c:v>
                </c:pt>
                <c:pt idx="1974">
                  <c:v>164.50000000000122</c:v>
                </c:pt>
                <c:pt idx="1975">
                  <c:v>164.58333333333459</c:v>
                </c:pt>
                <c:pt idx="1976">
                  <c:v>164.66666666666788</c:v>
                </c:pt>
                <c:pt idx="1977">
                  <c:v>164.75000000000125</c:v>
                </c:pt>
                <c:pt idx="1978">
                  <c:v>164.83333333333462</c:v>
                </c:pt>
                <c:pt idx="1979">
                  <c:v>164.91666666666791</c:v>
                </c:pt>
                <c:pt idx="1980">
                  <c:v>165.00000000000128</c:v>
                </c:pt>
                <c:pt idx="1981">
                  <c:v>165.08333333333465</c:v>
                </c:pt>
                <c:pt idx="1982">
                  <c:v>165.16666666666794</c:v>
                </c:pt>
                <c:pt idx="1983">
                  <c:v>165.25000000000131</c:v>
                </c:pt>
                <c:pt idx="1984">
                  <c:v>165.33333333333468</c:v>
                </c:pt>
                <c:pt idx="1985">
                  <c:v>165.41666666666796</c:v>
                </c:pt>
                <c:pt idx="1986">
                  <c:v>165.50000000000134</c:v>
                </c:pt>
                <c:pt idx="1987">
                  <c:v>165.58333333333471</c:v>
                </c:pt>
                <c:pt idx="1988">
                  <c:v>165.66666666666799</c:v>
                </c:pt>
                <c:pt idx="1989">
                  <c:v>165.75000000000136</c:v>
                </c:pt>
                <c:pt idx="1990">
                  <c:v>165.83333333333474</c:v>
                </c:pt>
                <c:pt idx="1991">
                  <c:v>165.91666666666802</c:v>
                </c:pt>
                <c:pt idx="1992">
                  <c:v>166.00000000000139</c:v>
                </c:pt>
                <c:pt idx="1993">
                  <c:v>166.08333333333476</c:v>
                </c:pt>
                <c:pt idx="1994">
                  <c:v>166.16666666666805</c:v>
                </c:pt>
                <c:pt idx="1995">
                  <c:v>166.25000000000142</c:v>
                </c:pt>
                <c:pt idx="1996">
                  <c:v>166.33333333333479</c:v>
                </c:pt>
                <c:pt idx="1997">
                  <c:v>166.41666666666808</c:v>
                </c:pt>
                <c:pt idx="1998">
                  <c:v>166.50000000000145</c:v>
                </c:pt>
                <c:pt idx="1999">
                  <c:v>166.58333333333482</c:v>
                </c:pt>
                <c:pt idx="2000">
                  <c:v>166.66666666666811</c:v>
                </c:pt>
                <c:pt idx="2001">
                  <c:v>166.75000000000148</c:v>
                </c:pt>
                <c:pt idx="2002">
                  <c:v>166.83333333333485</c:v>
                </c:pt>
                <c:pt idx="2003">
                  <c:v>166.91666666666814</c:v>
                </c:pt>
                <c:pt idx="2004">
                  <c:v>167.00000000000151</c:v>
                </c:pt>
                <c:pt idx="2005">
                  <c:v>167.08333333333488</c:v>
                </c:pt>
                <c:pt idx="2006">
                  <c:v>167.16666666666816</c:v>
                </c:pt>
                <c:pt idx="2007">
                  <c:v>167.25000000000153</c:v>
                </c:pt>
                <c:pt idx="2008">
                  <c:v>167.33333333333491</c:v>
                </c:pt>
                <c:pt idx="2009">
                  <c:v>167.41666666666819</c:v>
                </c:pt>
                <c:pt idx="2010">
                  <c:v>167.50000000000156</c:v>
                </c:pt>
                <c:pt idx="2011">
                  <c:v>167.58333333333493</c:v>
                </c:pt>
                <c:pt idx="2012">
                  <c:v>167.66666666666822</c:v>
                </c:pt>
                <c:pt idx="2013">
                  <c:v>167.75000000000159</c:v>
                </c:pt>
                <c:pt idx="2014">
                  <c:v>167.83333333333496</c:v>
                </c:pt>
                <c:pt idx="2015">
                  <c:v>167.91666666666825</c:v>
                </c:pt>
                <c:pt idx="2016">
                  <c:v>168.00000000000162</c:v>
                </c:pt>
                <c:pt idx="2017">
                  <c:v>168.08333333333499</c:v>
                </c:pt>
                <c:pt idx="2018">
                  <c:v>168.16666666666828</c:v>
                </c:pt>
                <c:pt idx="2019">
                  <c:v>168.25000000000165</c:v>
                </c:pt>
                <c:pt idx="2020">
                  <c:v>168.33333333333502</c:v>
                </c:pt>
                <c:pt idx="2021">
                  <c:v>168.41666666666831</c:v>
                </c:pt>
                <c:pt idx="2022">
                  <c:v>168.50000000000168</c:v>
                </c:pt>
                <c:pt idx="2023">
                  <c:v>168.58333333333505</c:v>
                </c:pt>
                <c:pt idx="2024">
                  <c:v>168.66666666666833</c:v>
                </c:pt>
                <c:pt idx="2025">
                  <c:v>168.75000000000171</c:v>
                </c:pt>
                <c:pt idx="2026">
                  <c:v>168.83333333333508</c:v>
                </c:pt>
                <c:pt idx="2027">
                  <c:v>168.91666666666836</c:v>
                </c:pt>
                <c:pt idx="2028">
                  <c:v>169.00000000000173</c:v>
                </c:pt>
                <c:pt idx="2029">
                  <c:v>169.0833333333351</c:v>
                </c:pt>
                <c:pt idx="2030">
                  <c:v>169.16666666666839</c:v>
                </c:pt>
                <c:pt idx="2031">
                  <c:v>169.25000000000176</c:v>
                </c:pt>
                <c:pt idx="2032">
                  <c:v>169.33333333333513</c:v>
                </c:pt>
                <c:pt idx="2033">
                  <c:v>169.41666666666842</c:v>
                </c:pt>
                <c:pt idx="2034">
                  <c:v>169.50000000000179</c:v>
                </c:pt>
                <c:pt idx="2035">
                  <c:v>169.58333333333516</c:v>
                </c:pt>
                <c:pt idx="2036">
                  <c:v>169.66666666666845</c:v>
                </c:pt>
                <c:pt idx="2037">
                  <c:v>169.75000000000182</c:v>
                </c:pt>
                <c:pt idx="2038">
                  <c:v>169.83333333333519</c:v>
                </c:pt>
                <c:pt idx="2039">
                  <c:v>169.91666666666848</c:v>
                </c:pt>
                <c:pt idx="2040">
                  <c:v>170.00000000000185</c:v>
                </c:pt>
                <c:pt idx="2041">
                  <c:v>170.08333333333522</c:v>
                </c:pt>
                <c:pt idx="2042">
                  <c:v>170.1666666666685</c:v>
                </c:pt>
                <c:pt idx="2043">
                  <c:v>170.25000000000188</c:v>
                </c:pt>
                <c:pt idx="2044">
                  <c:v>170.33333333333525</c:v>
                </c:pt>
                <c:pt idx="2045">
                  <c:v>170.41666666666853</c:v>
                </c:pt>
                <c:pt idx="2046">
                  <c:v>170.5000000000019</c:v>
                </c:pt>
                <c:pt idx="2047">
                  <c:v>170.58333333333528</c:v>
                </c:pt>
                <c:pt idx="2048">
                  <c:v>170.66666666666856</c:v>
                </c:pt>
                <c:pt idx="2049">
                  <c:v>170.75000000000193</c:v>
                </c:pt>
                <c:pt idx="2050">
                  <c:v>170.8333333333353</c:v>
                </c:pt>
                <c:pt idx="2051">
                  <c:v>170.91666666666859</c:v>
                </c:pt>
                <c:pt idx="2052">
                  <c:v>171.00000000000196</c:v>
                </c:pt>
                <c:pt idx="2053">
                  <c:v>171.08333333333533</c:v>
                </c:pt>
                <c:pt idx="2054">
                  <c:v>171.16666666666862</c:v>
                </c:pt>
                <c:pt idx="2055">
                  <c:v>171.25000000000199</c:v>
                </c:pt>
                <c:pt idx="2056">
                  <c:v>171.33333333333536</c:v>
                </c:pt>
                <c:pt idx="2057">
                  <c:v>171.41666666666865</c:v>
                </c:pt>
                <c:pt idx="2058">
                  <c:v>171.50000000000202</c:v>
                </c:pt>
                <c:pt idx="2059">
                  <c:v>171.58333333333539</c:v>
                </c:pt>
                <c:pt idx="2060">
                  <c:v>171.66666666666868</c:v>
                </c:pt>
                <c:pt idx="2061">
                  <c:v>171.75000000000205</c:v>
                </c:pt>
                <c:pt idx="2062">
                  <c:v>171.83333333333542</c:v>
                </c:pt>
                <c:pt idx="2063">
                  <c:v>171.9166666666687</c:v>
                </c:pt>
                <c:pt idx="2064">
                  <c:v>172.00000000000205</c:v>
                </c:pt>
                <c:pt idx="2065">
                  <c:v>172.08333333333545</c:v>
                </c:pt>
                <c:pt idx="2066">
                  <c:v>172.16666666666873</c:v>
                </c:pt>
                <c:pt idx="2067">
                  <c:v>172.2500000000021</c:v>
                </c:pt>
                <c:pt idx="2068">
                  <c:v>172.33333333333547</c:v>
                </c:pt>
                <c:pt idx="2069">
                  <c:v>172.41666666666876</c:v>
                </c:pt>
                <c:pt idx="2070">
                  <c:v>172.50000000000213</c:v>
                </c:pt>
                <c:pt idx="2071">
                  <c:v>172.58333333333547</c:v>
                </c:pt>
                <c:pt idx="2072">
                  <c:v>172.66666666666879</c:v>
                </c:pt>
                <c:pt idx="2073">
                  <c:v>172.75000000000216</c:v>
                </c:pt>
                <c:pt idx="2074">
                  <c:v>172.83333333333553</c:v>
                </c:pt>
                <c:pt idx="2075">
                  <c:v>172.91666666666882</c:v>
                </c:pt>
                <c:pt idx="2076">
                  <c:v>173.00000000000219</c:v>
                </c:pt>
                <c:pt idx="2077">
                  <c:v>173.08333333333556</c:v>
                </c:pt>
                <c:pt idx="2078">
                  <c:v>173.16666666666882</c:v>
                </c:pt>
                <c:pt idx="2079">
                  <c:v>173.25000000000222</c:v>
                </c:pt>
                <c:pt idx="2080">
                  <c:v>173.33333333333559</c:v>
                </c:pt>
                <c:pt idx="2081">
                  <c:v>173.41666666666887</c:v>
                </c:pt>
                <c:pt idx="2082">
                  <c:v>173.50000000000225</c:v>
                </c:pt>
                <c:pt idx="2083">
                  <c:v>173.58333333333562</c:v>
                </c:pt>
                <c:pt idx="2084">
                  <c:v>173.6666666666689</c:v>
                </c:pt>
                <c:pt idx="2085">
                  <c:v>173.75000000000225</c:v>
                </c:pt>
                <c:pt idx="2086">
                  <c:v>173.83333333333564</c:v>
                </c:pt>
                <c:pt idx="2087">
                  <c:v>173.91666666666893</c:v>
                </c:pt>
                <c:pt idx="2088">
                  <c:v>174.0000000000023</c:v>
                </c:pt>
                <c:pt idx="2089">
                  <c:v>174.08333333333564</c:v>
                </c:pt>
                <c:pt idx="2090">
                  <c:v>174.16666666666896</c:v>
                </c:pt>
                <c:pt idx="2091">
                  <c:v>174.25000000000233</c:v>
                </c:pt>
                <c:pt idx="2092">
                  <c:v>174.33333333333567</c:v>
                </c:pt>
                <c:pt idx="2093">
                  <c:v>174.41666666666902</c:v>
                </c:pt>
                <c:pt idx="2094">
                  <c:v>174.50000000000236</c:v>
                </c:pt>
                <c:pt idx="2095">
                  <c:v>174.58333333333573</c:v>
                </c:pt>
                <c:pt idx="2096">
                  <c:v>174.66666666666902</c:v>
                </c:pt>
                <c:pt idx="2097">
                  <c:v>174.75000000000239</c:v>
                </c:pt>
                <c:pt idx="2098">
                  <c:v>174.83333333333576</c:v>
                </c:pt>
                <c:pt idx="2099">
                  <c:v>174.91666666666904</c:v>
                </c:pt>
                <c:pt idx="2100">
                  <c:v>175.00000000000242</c:v>
                </c:pt>
                <c:pt idx="2101">
                  <c:v>175.08333333333579</c:v>
                </c:pt>
                <c:pt idx="2102">
                  <c:v>175.1666666666691</c:v>
                </c:pt>
                <c:pt idx="2103">
                  <c:v>175.25000000000242</c:v>
                </c:pt>
                <c:pt idx="2104">
                  <c:v>175.33333333333582</c:v>
                </c:pt>
                <c:pt idx="2105">
                  <c:v>175.41666666666913</c:v>
                </c:pt>
                <c:pt idx="2106">
                  <c:v>175.50000000000244</c:v>
                </c:pt>
                <c:pt idx="2107">
                  <c:v>175.58333333333584</c:v>
                </c:pt>
                <c:pt idx="2108">
                  <c:v>175.66666666666916</c:v>
                </c:pt>
                <c:pt idx="2109">
                  <c:v>175.7500000000025</c:v>
                </c:pt>
                <c:pt idx="2110">
                  <c:v>175.83333333333584</c:v>
                </c:pt>
                <c:pt idx="2111">
                  <c:v>175.91666666666919</c:v>
                </c:pt>
                <c:pt idx="2112">
                  <c:v>176.00000000000253</c:v>
                </c:pt>
                <c:pt idx="2113">
                  <c:v>176.08333333333587</c:v>
                </c:pt>
                <c:pt idx="2114">
                  <c:v>176.16666666666922</c:v>
                </c:pt>
                <c:pt idx="2115">
                  <c:v>176.25000000000256</c:v>
                </c:pt>
                <c:pt idx="2116">
                  <c:v>176.33333333333593</c:v>
                </c:pt>
                <c:pt idx="2117">
                  <c:v>176.41666666666922</c:v>
                </c:pt>
                <c:pt idx="2118">
                  <c:v>176.50000000000259</c:v>
                </c:pt>
                <c:pt idx="2119">
                  <c:v>176.58333333333596</c:v>
                </c:pt>
                <c:pt idx="2120">
                  <c:v>176.66666666666924</c:v>
                </c:pt>
                <c:pt idx="2121">
                  <c:v>176.75000000000259</c:v>
                </c:pt>
                <c:pt idx="2122">
                  <c:v>176.83333333333599</c:v>
                </c:pt>
                <c:pt idx="2123">
                  <c:v>176.9166666666693</c:v>
                </c:pt>
                <c:pt idx="2124">
                  <c:v>177.00000000000261</c:v>
                </c:pt>
                <c:pt idx="2125">
                  <c:v>177.08333333333601</c:v>
                </c:pt>
                <c:pt idx="2126">
                  <c:v>177.16666666666933</c:v>
                </c:pt>
                <c:pt idx="2127">
                  <c:v>177.25000000000264</c:v>
                </c:pt>
                <c:pt idx="2128">
                  <c:v>177.33333333333601</c:v>
                </c:pt>
                <c:pt idx="2129">
                  <c:v>177.41666666666936</c:v>
                </c:pt>
                <c:pt idx="2130">
                  <c:v>177.5000000000027</c:v>
                </c:pt>
                <c:pt idx="2131">
                  <c:v>177.58333333333604</c:v>
                </c:pt>
                <c:pt idx="2132">
                  <c:v>177.66666666666939</c:v>
                </c:pt>
                <c:pt idx="2133">
                  <c:v>177.75000000000273</c:v>
                </c:pt>
                <c:pt idx="2134">
                  <c:v>177.83333333333607</c:v>
                </c:pt>
                <c:pt idx="2135">
                  <c:v>177.91666666666939</c:v>
                </c:pt>
                <c:pt idx="2136">
                  <c:v>178.00000000000276</c:v>
                </c:pt>
                <c:pt idx="2137">
                  <c:v>178.08333333333613</c:v>
                </c:pt>
                <c:pt idx="2138">
                  <c:v>178.16666666666941</c:v>
                </c:pt>
                <c:pt idx="2139">
                  <c:v>178.25000000000279</c:v>
                </c:pt>
                <c:pt idx="2140">
                  <c:v>178.33333333333616</c:v>
                </c:pt>
                <c:pt idx="2141">
                  <c:v>178.41666666666944</c:v>
                </c:pt>
                <c:pt idx="2142">
                  <c:v>178.50000000000279</c:v>
                </c:pt>
                <c:pt idx="2143">
                  <c:v>178.58333333333618</c:v>
                </c:pt>
                <c:pt idx="2144">
                  <c:v>178.6666666666695</c:v>
                </c:pt>
                <c:pt idx="2145">
                  <c:v>178.75000000000281</c:v>
                </c:pt>
                <c:pt idx="2146">
                  <c:v>178.83333333333621</c:v>
                </c:pt>
                <c:pt idx="2147">
                  <c:v>178.91666666666953</c:v>
                </c:pt>
                <c:pt idx="2148">
                  <c:v>179.00000000000284</c:v>
                </c:pt>
                <c:pt idx="2149">
                  <c:v>179.08333333333621</c:v>
                </c:pt>
                <c:pt idx="2150">
                  <c:v>179.16666666666956</c:v>
                </c:pt>
                <c:pt idx="2151">
                  <c:v>179.2500000000029</c:v>
                </c:pt>
                <c:pt idx="2152">
                  <c:v>179.33333333333624</c:v>
                </c:pt>
                <c:pt idx="2153">
                  <c:v>179.41666666666958</c:v>
                </c:pt>
                <c:pt idx="2154">
                  <c:v>179.50000000000293</c:v>
                </c:pt>
                <c:pt idx="2155">
                  <c:v>179.58333333333627</c:v>
                </c:pt>
                <c:pt idx="2156">
                  <c:v>179.66666666666958</c:v>
                </c:pt>
                <c:pt idx="2157">
                  <c:v>179.75000000000296</c:v>
                </c:pt>
                <c:pt idx="2158">
                  <c:v>179.83333333333633</c:v>
                </c:pt>
                <c:pt idx="2159">
                  <c:v>179.91666666666961</c:v>
                </c:pt>
                <c:pt idx="2160">
                  <c:v>180.00000000000298</c:v>
                </c:pt>
                <c:pt idx="2161">
                  <c:v>180.08333333333636</c:v>
                </c:pt>
                <c:pt idx="2162">
                  <c:v>180.16666666666964</c:v>
                </c:pt>
                <c:pt idx="2163">
                  <c:v>180.25000000000301</c:v>
                </c:pt>
                <c:pt idx="2164">
                  <c:v>180.33333333333638</c:v>
                </c:pt>
                <c:pt idx="2165">
                  <c:v>180.4166666666697</c:v>
                </c:pt>
                <c:pt idx="2166">
                  <c:v>180.50000000000304</c:v>
                </c:pt>
                <c:pt idx="2167">
                  <c:v>180.58333333333641</c:v>
                </c:pt>
                <c:pt idx="2168">
                  <c:v>180.66666666666973</c:v>
                </c:pt>
                <c:pt idx="2169">
                  <c:v>180.75000000000307</c:v>
                </c:pt>
                <c:pt idx="2170">
                  <c:v>180.83333333333641</c:v>
                </c:pt>
                <c:pt idx="2171">
                  <c:v>180.91666666666976</c:v>
                </c:pt>
                <c:pt idx="2172">
                  <c:v>181.00000000000313</c:v>
                </c:pt>
                <c:pt idx="2173">
                  <c:v>181.08333333333644</c:v>
                </c:pt>
                <c:pt idx="2174">
                  <c:v>181.16666666666978</c:v>
                </c:pt>
                <c:pt idx="2175">
                  <c:v>181.25000000000315</c:v>
                </c:pt>
                <c:pt idx="2176">
                  <c:v>181.33333333333647</c:v>
                </c:pt>
                <c:pt idx="2177">
                  <c:v>181.41666666666978</c:v>
                </c:pt>
                <c:pt idx="2178">
                  <c:v>181.50000000000318</c:v>
                </c:pt>
                <c:pt idx="2179">
                  <c:v>181.58333333333653</c:v>
                </c:pt>
                <c:pt idx="2180">
                  <c:v>181.66666666666981</c:v>
                </c:pt>
                <c:pt idx="2181">
                  <c:v>181.75000000000321</c:v>
                </c:pt>
                <c:pt idx="2182">
                  <c:v>181.83333333333655</c:v>
                </c:pt>
                <c:pt idx="2183">
                  <c:v>181.91666666666984</c:v>
                </c:pt>
                <c:pt idx="2184">
                  <c:v>182.00000000000321</c:v>
                </c:pt>
                <c:pt idx="2185">
                  <c:v>182.08333333333658</c:v>
                </c:pt>
                <c:pt idx="2186">
                  <c:v>182.1666666666699</c:v>
                </c:pt>
                <c:pt idx="2187">
                  <c:v>182.25000000000324</c:v>
                </c:pt>
                <c:pt idx="2188">
                  <c:v>182.33333333333661</c:v>
                </c:pt>
                <c:pt idx="2189">
                  <c:v>182.41666666666993</c:v>
                </c:pt>
                <c:pt idx="2190">
                  <c:v>182.50000000000327</c:v>
                </c:pt>
                <c:pt idx="2191">
                  <c:v>182.58333333333661</c:v>
                </c:pt>
                <c:pt idx="2192">
                  <c:v>182.66666666666995</c:v>
                </c:pt>
                <c:pt idx="2193">
                  <c:v>182.75000000000333</c:v>
                </c:pt>
                <c:pt idx="2194">
                  <c:v>182.83333333333664</c:v>
                </c:pt>
                <c:pt idx="2195">
                  <c:v>182.91666666666998</c:v>
                </c:pt>
                <c:pt idx="2196">
                  <c:v>183.00000000000335</c:v>
                </c:pt>
                <c:pt idx="2197">
                  <c:v>183.08333333333667</c:v>
                </c:pt>
                <c:pt idx="2198">
                  <c:v>183.16666666666998</c:v>
                </c:pt>
                <c:pt idx="2199">
                  <c:v>183.25000000000338</c:v>
                </c:pt>
                <c:pt idx="2200">
                  <c:v>183.33333333333672</c:v>
                </c:pt>
                <c:pt idx="2201">
                  <c:v>183.41666666667001</c:v>
                </c:pt>
                <c:pt idx="2202">
                  <c:v>183.50000000000341</c:v>
                </c:pt>
                <c:pt idx="2203">
                  <c:v>183.58333333333675</c:v>
                </c:pt>
                <c:pt idx="2204">
                  <c:v>183.66666666667004</c:v>
                </c:pt>
                <c:pt idx="2205">
                  <c:v>183.75000000000341</c:v>
                </c:pt>
                <c:pt idx="2206">
                  <c:v>183.83333333333678</c:v>
                </c:pt>
                <c:pt idx="2207">
                  <c:v>183.9166666666701</c:v>
                </c:pt>
                <c:pt idx="2208">
                  <c:v>184.00000000000344</c:v>
                </c:pt>
                <c:pt idx="2209">
                  <c:v>184.08333333333681</c:v>
                </c:pt>
                <c:pt idx="2210">
                  <c:v>184.16666666667012</c:v>
                </c:pt>
                <c:pt idx="2211">
                  <c:v>184.25000000000347</c:v>
                </c:pt>
                <c:pt idx="2212">
                  <c:v>184.33333333333681</c:v>
                </c:pt>
                <c:pt idx="2213">
                  <c:v>184.41666666667015</c:v>
                </c:pt>
                <c:pt idx="2214">
                  <c:v>184.50000000000352</c:v>
                </c:pt>
                <c:pt idx="2215">
                  <c:v>184.58333333333684</c:v>
                </c:pt>
                <c:pt idx="2216">
                  <c:v>184.66666666667018</c:v>
                </c:pt>
                <c:pt idx="2217">
                  <c:v>184.75000000000355</c:v>
                </c:pt>
                <c:pt idx="2218">
                  <c:v>184.83333333333687</c:v>
                </c:pt>
                <c:pt idx="2219">
                  <c:v>184.91666666667018</c:v>
                </c:pt>
                <c:pt idx="2220">
                  <c:v>185.00000000000358</c:v>
                </c:pt>
                <c:pt idx="2221">
                  <c:v>185.08333333333692</c:v>
                </c:pt>
                <c:pt idx="2222">
                  <c:v>185.16666666667021</c:v>
                </c:pt>
                <c:pt idx="2223">
                  <c:v>185.25000000000361</c:v>
                </c:pt>
                <c:pt idx="2224">
                  <c:v>185.33333333333695</c:v>
                </c:pt>
                <c:pt idx="2225">
                  <c:v>185.41666666667024</c:v>
                </c:pt>
                <c:pt idx="2226">
                  <c:v>185.50000000000361</c:v>
                </c:pt>
                <c:pt idx="2227">
                  <c:v>185.58333333333698</c:v>
                </c:pt>
                <c:pt idx="2228">
                  <c:v>185.6666666666703</c:v>
                </c:pt>
                <c:pt idx="2229">
                  <c:v>185.75000000000364</c:v>
                </c:pt>
                <c:pt idx="2230">
                  <c:v>185.83333333333701</c:v>
                </c:pt>
                <c:pt idx="2231">
                  <c:v>185.91666666667032</c:v>
                </c:pt>
                <c:pt idx="2232">
                  <c:v>186.00000000000367</c:v>
                </c:pt>
                <c:pt idx="2233">
                  <c:v>186.08333333333701</c:v>
                </c:pt>
                <c:pt idx="2234">
                  <c:v>186.16666666667035</c:v>
                </c:pt>
                <c:pt idx="2235">
                  <c:v>186.25000000000369</c:v>
                </c:pt>
                <c:pt idx="2236">
                  <c:v>186.33333333333704</c:v>
                </c:pt>
                <c:pt idx="2237">
                  <c:v>186.41666666667038</c:v>
                </c:pt>
                <c:pt idx="2238">
                  <c:v>186.50000000000375</c:v>
                </c:pt>
                <c:pt idx="2239">
                  <c:v>186.58333333333707</c:v>
                </c:pt>
                <c:pt idx="2240">
                  <c:v>186.66666666667038</c:v>
                </c:pt>
                <c:pt idx="2241">
                  <c:v>186.75000000000378</c:v>
                </c:pt>
                <c:pt idx="2242">
                  <c:v>186.83333333333709</c:v>
                </c:pt>
                <c:pt idx="2243">
                  <c:v>186.91666666667041</c:v>
                </c:pt>
                <c:pt idx="2244">
                  <c:v>187.00000000000381</c:v>
                </c:pt>
                <c:pt idx="2245">
                  <c:v>187.08333333333715</c:v>
                </c:pt>
                <c:pt idx="2246">
                  <c:v>187.16666666667044</c:v>
                </c:pt>
                <c:pt idx="2247">
                  <c:v>187.25000000000381</c:v>
                </c:pt>
                <c:pt idx="2248">
                  <c:v>187.33333333333718</c:v>
                </c:pt>
                <c:pt idx="2249">
                  <c:v>187.41666666667047</c:v>
                </c:pt>
                <c:pt idx="2250">
                  <c:v>187.50000000000384</c:v>
                </c:pt>
                <c:pt idx="2251">
                  <c:v>187.58333333333721</c:v>
                </c:pt>
                <c:pt idx="2252">
                  <c:v>187.66666666667052</c:v>
                </c:pt>
                <c:pt idx="2253">
                  <c:v>187.75000000000387</c:v>
                </c:pt>
                <c:pt idx="2254">
                  <c:v>187.83333333333721</c:v>
                </c:pt>
                <c:pt idx="2255">
                  <c:v>187.91666666667055</c:v>
                </c:pt>
                <c:pt idx="2256">
                  <c:v>188.00000000000389</c:v>
                </c:pt>
                <c:pt idx="2257">
                  <c:v>188.08333333333724</c:v>
                </c:pt>
                <c:pt idx="2258">
                  <c:v>188.16666666667058</c:v>
                </c:pt>
                <c:pt idx="2259">
                  <c:v>188.25000000000395</c:v>
                </c:pt>
                <c:pt idx="2260">
                  <c:v>188.33333333333727</c:v>
                </c:pt>
                <c:pt idx="2261">
                  <c:v>188.41666666667058</c:v>
                </c:pt>
                <c:pt idx="2262">
                  <c:v>188.50000000000398</c:v>
                </c:pt>
                <c:pt idx="2263">
                  <c:v>188.58333333333729</c:v>
                </c:pt>
                <c:pt idx="2264">
                  <c:v>188.66666666667061</c:v>
                </c:pt>
                <c:pt idx="2265">
                  <c:v>188.75000000000401</c:v>
                </c:pt>
                <c:pt idx="2266">
                  <c:v>188.83333333333735</c:v>
                </c:pt>
                <c:pt idx="2267">
                  <c:v>188.91666666667064</c:v>
                </c:pt>
                <c:pt idx="2268">
                  <c:v>189.00000000000401</c:v>
                </c:pt>
                <c:pt idx="2269">
                  <c:v>189.08333333333738</c:v>
                </c:pt>
                <c:pt idx="2270">
                  <c:v>189.16666666667066</c:v>
                </c:pt>
                <c:pt idx="2271">
                  <c:v>189.25000000000404</c:v>
                </c:pt>
                <c:pt idx="2272">
                  <c:v>189.33333333333741</c:v>
                </c:pt>
                <c:pt idx="2273">
                  <c:v>189.41666666667072</c:v>
                </c:pt>
                <c:pt idx="2274">
                  <c:v>189.50000000000406</c:v>
                </c:pt>
                <c:pt idx="2275">
                  <c:v>189.58333333333741</c:v>
                </c:pt>
                <c:pt idx="2276">
                  <c:v>189.66666666667075</c:v>
                </c:pt>
                <c:pt idx="2277">
                  <c:v>189.75000000000409</c:v>
                </c:pt>
                <c:pt idx="2278">
                  <c:v>189.83333333333744</c:v>
                </c:pt>
                <c:pt idx="2279">
                  <c:v>189.91666666667078</c:v>
                </c:pt>
                <c:pt idx="2280">
                  <c:v>190.00000000000415</c:v>
                </c:pt>
                <c:pt idx="2281">
                  <c:v>190.08333333333746</c:v>
                </c:pt>
                <c:pt idx="2282">
                  <c:v>190.16666666667078</c:v>
                </c:pt>
                <c:pt idx="2283">
                  <c:v>190.25000000000418</c:v>
                </c:pt>
                <c:pt idx="2284">
                  <c:v>190.33333333333749</c:v>
                </c:pt>
                <c:pt idx="2285">
                  <c:v>190.41666666667081</c:v>
                </c:pt>
                <c:pt idx="2286">
                  <c:v>190.50000000000421</c:v>
                </c:pt>
                <c:pt idx="2287">
                  <c:v>190.58333333333755</c:v>
                </c:pt>
                <c:pt idx="2288">
                  <c:v>190.66666666667084</c:v>
                </c:pt>
                <c:pt idx="2289">
                  <c:v>190.75000000000421</c:v>
                </c:pt>
                <c:pt idx="2290">
                  <c:v>190.83333333333758</c:v>
                </c:pt>
                <c:pt idx="2291">
                  <c:v>190.91666666667086</c:v>
                </c:pt>
                <c:pt idx="2292">
                  <c:v>191.00000000000423</c:v>
                </c:pt>
                <c:pt idx="2293">
                  <c:v>191.08333333333761</c:v>
                </c:pt>
                <c:pt idx="2294">
                  <c:v>191.16666666667092</c:v>
                </c:pt>
                <c:pt idx="2295">
                  <c:v>191.25000000000426</c:v>
                </c:pt>
                <c:pt idx="2296">
                  <c:v>191.33333333333761</c:v>
                </c:pt>
                <c:pt idx="2297">
                  <c:v>191.41666666667095</c:v>
                </c:pt>
                <c:pt idx="2298">
                  <c:v>191.50000000000429</c:v>
                </c:pt>
                <c:pt idx="2299">
                  <c:v>191.58333333333763</c:v>
                </c:pt>
                <c:pt idx="2300">
                  <c:v>191.66666666667098</c:v>
                </c:pt>
                <c:pt idx="2301">
                  <c:v>191.75000000000435</c:v>
                </c:pt>
                <c:pt idx="2302">
                  <c:v>191.83333333333766</c:v>
                </c:pt>
                <c:pt idx="2303">
                  <c:v>191.91666666667098</c:v>
                </c:pt>
                <c:pt idx="2304">
                  <c:v>192.00000000000438</c:v>
                </c:pt>
                <c:pt idx="2305">
                  <c:v>192.08333333333769</c:v>
                </c:pt>
                <c:pt idx="2306">
                  <c:v>192.16666666667101</c:v>
                </c:pt>
                <c:pt idx="2307">
                  <c:v>192.25000000000441</c:v>
                </c:pt>
                <c:pt idx="2308">
                  <c:v>192.33333333333775</c:v>
                </c:pt>
                <c:pt idx="2309">
                  <c:v>192.41666666667103</c:v>
                </c:pt>
                <c:pt idx="2310">
                  <c:v>192.50000000000441</c:v>
                </c:pt>
                <c:pt idx="2311">
                  <c:v>192.58333333333778</c:v>
                </c:pt>
                <c:pt idx="2312">
                  <c:v>192.66666666667106</c:v>
                </c:pt>
                <c:pt idx="2313">
                  <c:v>192.75000000000443</c:v>
                </c:pt>
                <c:pt idx="2314">
                  <c:v>192.83333333333781</c:v>
                </c:pt>
                <c:pt idx="2315">
                  <c:v>192.91666666667112</c:v>
                </c:pt>
                <c:pt idx="2316">
                  <c:v>193.00000000000446</c:v>
                </c:pt>
                <c:pt idx="2317">
                  <c:v>193.08333333333781</c:v>
                </c:pt>
                <c:pt idx="2318">
                  <c:v>193.16666666667115</c:v>
                </c:pt>
                <c:pt idx="2319">
                  <c:v>193.25000000000449</c:v>
                </c:pt>
                <c:pt idx="2320">
                  <c:v>193.33333333333783</c:v>
                </c:pt>
                <c:pt idx="2321">
                  <c:v>193.41666666667118</c:v>
                </c:pt>
                <c:pt idx="2322">
                  <c:v>193.50000000000455</c:v>
                </c:pt>
                <c:pt idx="2323">
                  <c:v>193.58333333333786</c:v>
                </c:pt>
                <c:pt idx="2324">
                  <c:v>193.66666666667118</c:v>
                </c:pt>
                <c:pt idx="2325">
                  <c:v>193.75000000000458</c:v>
                </c:pt>
                <c:pt idx="2326">
                  <c:v>193.83333333333789</c:v>
                </c:pt>
                <c:pt idx="2327">
                  <c:v>193.9166666666712</c:v>
                </c:pt>
                <c:pt idx="2328">
                  <c:v>194.0000000000046</c:v>
                </c:pt>
                <c:pt idx="2329">
                  <c:v>194.08333333333795</c:v>
                </c:pt>
                <c:pt idx="2330">
                  <c:v>194.16666666667123</c:v>
                </c:pt>
                <c:pt idx="2331">
                  <c:v>194.2500000000046</c:v>
                </c:pt>
                <c:pt idx="2332">
                  <c:v>194.33333333333798</c:v>
                </c:pt>
                <c:pt idx="2333">
                  <c:v>194.41666666667126</c:v>
                </c:pt>
                <c:pt idx="2334">
                  <c:v>194.50000000000463</c:v>
                </c:pt>
                <c:pt idx="2335">
                  <c:v>194.583333333338</c:v>
                </c:pt>
                <c:pt idx="2336">
                  <c:v>194.66666666667132</c:v>
                </c:pt>
                <c:pt idx="2337">
                  <c:v>194.75000000000466</c:v>
                </c:pt>
                <c:pt idx="2338">
                  <c:v>194.833333333338</c:v>
                </c:pt>
                <c:pt idx="2339">
                  <c:v>194.91666666667135</c:v>
                </c:pt>
                <c:pt idx="2340">
                  <c:v>195.00000000000469</c:v>
                </c:pt>
                <c:pt idx="2341">
                  <c:v>195.08333333333803</c:v>
                </c:pt>
                <c:pt idx="2342">
                  <c:v>195.16666666667138</c:v>
                </c:pt>
                <c:pt idx="2343">
                  <c:v>195.25000000000475</c:v>
                </c:pt>
                <c:pt idx="2344">
                  <c:v>195.33333333333806</c:v>
                </c:pt>
                <c:pt idx="2345">
                  <c:v>195.41666666667138</c:v>
                </c:pt>
                <c:pt idx="2346">
                  <c:v>195.50000000000477</c:v>
                </c:pt>
                <c:pt idx="2347">
                  <c:v>195.58333333333809</c:v>
                </c:pt>
                <c:pt idx="2348">
                  <c:v>195.6666666666714</c:v>
                </c:pt>
                <c:pt idx="2349">
                  <c:v>195.75000000000477</c:v>
                </c:pt>
                <c:pt idx="2350">
                  <c:v>195.83333333333815</c:v>
                </c:pt>
                <c:pt idx="2351">
                  <c:v>195.91666666667143</c:v>
                </c:pt>
                <c:pt idx="2352">
                  <c:v>196.0000000000048</c:v>
                </c:pt>
                <c:pt idx="2353">
                  <c:v>196.08333333333817</c:v>
                </c:pt>
                <c:pt idx="2354">
                  <c:v>196.16666666667146</c:v>
                </c:pt>
                <c:pt idx="2355">
                  <c:v>196.25000000000483</c:v>
                </c:pt>
                <c:pt idx="2356">
                  <c:v>196.33333333333817</c:v>
                </c:pt>
                <c:pt idx="2357">
                  <c:v>196.41666666667152</c:v>
                </c:pt>
                <c:pt idx="2358">
                  <c:v>196.50000000000486</c:v>
                </c:pt>
                <c:pt idx="2359">
                  <c:v>196.5833333333382</c:v>
                </c:pt>
                <c:pt idx="2360">
                  <c:v>196.66666666667155</c:v>
                </c:pt>
                <c:pt idx="2361">
                  <c:v>196.75000000000489</c:v>
                </c:pt>
                <c:pt idx="2362">
                  <c:v>196.83333333333823</c:v>
                </c:pt>
                <c:pt idx="2363">
                  <c:v>196.91666666667155</c:v>
                </c:pt>
                <c:pt idx="2364">
                  <c:v>197.00000000000495</c:v>
                </c:pt>
                <c:pt idx="2365">
                  <c:v>197.08333333333826</c:v>
                </c:pt>
                <c:pt idx="2366">
                  <c:v>197.16666666667157</c:v>
                </c:pt>
                <c:pt idx="2367">
                  <c:v>197.25000000000497</c:v>
                </c:pt>
                <c:pt idx="2368">
                  <c:v>197.33333333333829</c:v>
                </c:pt>
                <c:pt idx="2369">
                  <c:v>197.4166666666716</c:v>
                </c:pt>
                <c:pt idx="2370">
                  <c:v>197.50000000000497</c:v>
                </c:pt>
                <c:pt idx="2371">
                  <c:v>197.58333333333835</c:v>
                </c:pt>
                <c:pt idx="2372">
                  <c:v>197.66666666667163</c:v>
                </c:pt>
                <c:pt idx="2373">
                  <c:v>197.750000000005</c:v>
                </c:pt>
                <c:pt idx="2374">
                  <c:v>197.83333333333837</c:v>
                </c:pt>
                <c:pt idx="2375">
                  <c:v>197.91666666667166</c:v>
                </c:pt>
                <c:pt idx="2376">
                  <c:v>198.00000000000503</c:v>
                </c:pt>
                <c:pt idx="2377">
                  <c:v>198.08333333333837</c:v>
                </c:pt>
                <c:pt idx="2378">
                  <c:v>198.16666666667172</c:v>
                </c:pt>
                <c:pt idx="2379">
                  <c:v>198.25000000000506</c:v>
                </c:pt>
                <c:pt idx="2380">
                  <c:v>198.3333333333384</c:v>
                </c:pt>
                <c:pt idx="2381">
                  <c:v>198.41666666667172</c:v>
                </c:pt>
                <c:pt idx="2382">
                  <c:v>198.50000000000509</c:v>
                </c:pt>
                <c:pt idx="2383">
                  <c:v>198.58333333333843</c:v>
                </c:pt>
                <c:pt idx="2384">
                  <c:v>198.66666666667174</c:v>
                </c:pt>
                <c:pt idx="2385">
                  <c:v>198.75000000000514</c:v>
                </c:pt>
                <c:pt idx="2386">
                  <c:v>198.83333333333846</c:v>
                </c:pt>
                <c:pt idx="2387">
                  <c:v>198.91666666667177</c:v>
                </c:pt>
                <c:pt idx="2388">
                  <c:v>199.00000000000514</c:v>
                </c:pt>
                <c:pt idx="2389">
                  <c:v>199.08333333333849</c:v>
                </c:pt>
                <c:pt idx="2390">
                  <c:v>199.1666666666718</c:v>
                </c:pt>
                <c:pt idx="2391">
                  <c:v>199.25000000000517</c:v>
                </c:pt>
                <c:pt idx="2392">
                  <c:v>199.33333333333854</c:v>
                </c:pt>
                <c:pt idx="2393">
                  <c:v>199.41666666667183</c:v>
                </c:pt>
                <c:pt idx="2394">
                  <c:v>199.5000000000052</c:v>
                </c:pt>
                <c:pt idx="2395">
                  <c:v>199.58333333333854</c:v>
                </c:pt>
                <c:pt idx="2396">
                  <c:v>199.66666666667186</c:v>
                </c:pt>
                <c:pt idx="2397">
                  <c:v>199.75000000000523</c:v>
                </c:pt>
                <c:pt idx="2398">
                  <c:v>199.83333333333857</c:v>
                </c:pt>
                <c:pt idx="2399">
                  <c:v>199.91666666667192</c:v>
                </c:pt>
                <c:pt idx="2400">
                  <c:v>200.00000000000526</c:v>
                </c:pt>
                <c:pt idx="2401">
                  <c:v>200.0833333333386</c:v>
                </c:pt>
                <c:pt idx="2402">
                  <c:v>200.16666666667192</c:v>
                </c:pt>
                <c:pt idx="2403">
                  <c:v>200.25000000000529</c:v>
                </c:pt>
                <c:pt idx="2404">
                  <c:v>200.33333333333863</c:v>
                </c:pt>
                <c:pt idx="2405">
                  <c:v>200.41666666667194</c:v>
                </c:pt>
                <c:pt idx="2406">
                  <c:v>200.50000000000531</c:v>
                </c:pt>
                <c:pt idx="2407">
                  <c:v>200.58333333333866</c:v>
                </c:pt>
                <c:pt idx="2408">
                  <c:v>200.66666666667197</c:v>
                </c:pt>
                <c:pt idx="2409">
                  <c:v>200.75000000000534</c:v>
                </c:pt>
                <c:pt idx="2410">
                  <c:v>200.83333333333869</c:v>
                </c:pt>
                <c:pt idx="2411">
                  <c:v>200.916666666672</c:v>
                </c:pt>
                <c:pt idx="2412">
                  <c:v>201.00000000000537</c:v>
                </c:pt>
                <c:pt idx="2413">
                  <c:v>201.08333333333871</c:v>
                </c:pt>
                <c:pt idx="2414">
                  <c:v>201.16666666667203</c:v>
                </c:pt>
                <c:pt idx="2415">
                  <c:v>201.2500000000054</c:v>
                </c:pt>
                <c:pt idx="2416">
                  <c:v>201.33333333333874</c:v>
                </c:pt>
                <c:pt idx="2417">
                  <c:v>201.41666666667206</c:v>
                </c:pt>
                <c:pt idx="2418">
                  <c:v>201.50000000000543</c:v>
                </c:pt>
                <c:pt idx="2419">
                  <c:v>201.58333333333877</c:v>
                </c:pt>
                <c:pt idx="2420">
                  <c:v>201.66666666667209</c:v>
                </c:pt>
                <c:pt idx="2421">
                  <c:v>201.75000000000546</c:v>
                </c:pt>
                <c:pt idx="2422">
                  <c:v>201.8333333333388</c:v>
                </c:pt>
                <c:pt idx="2423">
                  <c:v>201.91666666667211</c:v>
                </c:pt>
                <c:pt idx="2424">
                  <c:v>202.00000000000549</c:v>
                </c:pt>
                <c:pt idx="2425">
                  <c:v>202.08333333333883</c:v>
                </c:pt>
                <c:pt idx="2426">
                  <c:v>202.16666666667214</c:v>
                </c:pt>
                <c:pt idx="2427">
                  <c:v>202.25000000000551</c:v>
                </c:pt>
                <c:pt idx="2428">
                  <c:v>202.33333333333886</c:v>
                </c:pt>
                <c:pt idx="2429">
                  <c:v>202.41666666667217</c:v>
                </c:pt>
                <c:pt idx="2430">
                  <c:v>202.50000000000554</c:v>
                </c:pt>
                <c:pt idx="2431">
                  <c:v>202.58333333333889</c:v>
                </c:pt>
                <c:pt idx="2432">
                  <c:v>202.6666666666722</c:v>
                </c:pt>
                <c:pt idx="2433">
                  <c:v>202.75000000000557</c:v>
                </c:pt>
                <c:pt idx="2434">
                  <c:v>202.83333333333891</c:v>
                </c:pt>
                <c:pt idx="2435">
                  <c:v>202.91666666667223</c:v>
                </c:pt>
                <c:pt idx="2436">
                  <c:v>203.0000000000056</c:v>
                </c:pt>
                <c:pt idx="2437">
                  <c:v>203.08333333333894</c:v>
                </c:pt>
                <c:pt idx="2438">
                  <c:v>203.16666666667226</c:v>
                </c:pt>
                <c:pt idx="2439">
                  <c:v>203.25000000000563</c:v>
                </c:pt>
                <c:pt idx="2440">
                  <c:v>203.33333333333897</c:v>
                </c:pt>
                <c:pt idx="2441">
                  <c:v>203.41666666667228</c:v>
                </c:pt>
                <c:pt idx="2442">
                  <c:v>203.50000000000566</c:v>
                </c:pt>
                <c:pt idx="2443">
                  <c:v>203.58333333333903</c:v>
                </c:pt>
                <c:pt idx="2444">
                  <c:v>203.66666666667231</c:v>
                </c:pt>
                <c:pt idx="2445">
                  <c:v>203.75000000000568</c:v>
                </c:pt>
                <c:pt idx="2446">
                  <c:v>203.83333333333906</c:v>
                </c:pt>
                <c:pt idx="2447">
                  <c:v>203.91666666667234</c:v>
                </c:pt>
                <c:pt idx="2448">
                  <c:v>204.00000000000571</c:v>
                </c:pt>
                <c:pt idx="2449">
                  <c:v>204.08333333333908</c:v>
                </c:pt>
                <c:pt idx="2450">
                  <c:v>204.16666666667237</c:v>
                </c:pt>
                <c:pt idx="2451">
                  <c:v>204.25000000000574</c:v>
                </c:pt>
                <c:pt idx="2452">
                  <c:v>204.33333333333911</c:v>
                </c:pt>
                <c:pt idx="2453">
                  <c:v>204.4166666666724</c:v>
                </c:pt>
                <c:pt idx="2454">
                  <c:v>204.50000000000577</c:v>
                </c:pt>
                <c:pt idx="2455">
                  <c:v>204.58333333333914</c:v>
                </c:pt>
                <c:pt idx="2456">
                  <c:v>204.66666666667243</c:v>
                </c:pt>
                <c:pt idx="2457">
                  <c:v>204.7500000000058</c:v>
                </c:pt>
                <c:pt idx="2458">
                  <c:v>204.83333333333917</c:v>
                </c:pt>
                <c:pt idx="2459">
                  <c:v>204.91666666667246</c:v>
                </c:pt>
                <c:pt idx="2460">
                  <c:v>205.00000000000583</c:v>
                </c:pt>
                <c:pt idx="2461">
                  <c:v>205.0833333333392</c:v>
                </c:pt>
                <c:pt idx="2462">
                  <c:v>205.16666666667248</c:v>
                </c:pt>
                <c:pt idx="2463">
                  <c:v>205.25000000000585</c:v>
                </c:pt>
                <c:pt idx="2464">
                  <c:v>205.33333333333923</c:v>
                </c:pt>
                <c:pt idx="2465">
                  <c:v>205.41666666667251</c:v>
                </c:pt>
                <c:pt idx="2466">
                  <c:v>205.50000000000588</c:v>
                </c:pt>
                <c:pt idx="2467">
                  <c:v>205.58333333333925</c:v>
                </c:pt>
                <c:pt idx="2468">
                  <c:v>205.66666666667254</c:v>
                </c:pt>
                <c:pt idx="2469">
                  <c:v>205.75000000000591</c:v>
                </c:pt>
                <c:pt idx="2470">
                  <c:v>205.83333333333928</c:v>
                </c:pt>
                <c:pt idx="2471">
                  <c:v>205.91666666667257</c:v>
                </c:pt>
                <c:pt idx="2472">
                  <c:v>206.00000000000594</c:v>
                </c:pt>
                <c:pt idx="2473">
                  <c:v>206.08333333333931</c:v>
                </c:pt>
                <c:pt idx="2474">
                  <c:v>206.1666666666726</c:v>
                </c:pt>
                <c:pt idx="2475">
                  <c:v>206.25000000000597</c:v>
                </c:pt>
                <c:pt idx="2476">
                  <c:v>206.33333333333934</c:v>
                </c:pt>
                <c:pt idx="2477">
                  <c:v>206.41666666667263</c:v>
                </c:pt>
                <c:pt idx="2478">
                  <c:v>206.500000000006</c:v>
                </c:pt>
                <c:pt idx="2479">
                  <c:v>206.58333333333937</c:v>
                </c:pt>
                <c:pt idx="2480">
                  <c:v>206.66666666667265</c:v>
                </c:pt>
                <c:pt idx="2481">
                  <c:v>206.75000000000603</c:v>
                </c:pt>
                <c:pt idx="2482">
                  <c:v>206.8333333333394</c:v>
                </c:pt>
                <c:pt idx="2483">
                  <c:v>206.91666666667268</c:v>
                </c:pt>
                <c:pt idx="2484">
                  <c:v>207.00000000000605</c:v>
                </c:pt>
                <c:pt idx="2485">
                  <c:v>207.08333333333943</c:v>
                </c:pt>
                <c:pt idx="2486">
                  <c:v>207.16666666667271</c:v>
                </c:pt>
                <c:pt idx="2487">
                  <c:v>207.25000000000608</c:v>
                </c:pt>
                <c:pt idx="2488">
                  <c:v>207.33333333333945</c:v>
                </c:pt>
                <c:pt idx="2489">
                  <c:v>207.41666666667274</c:v>
                </c:pt>
                <c:pt idx="2490">
                  <c:v>207.50000000000611</c:v>
                </c:pt>
                <c:pt idx="2491">
                  <c:v>207.58333333333948</c:v>
                </c:pt>
                <c:pt idx="2492">
                  <c:v>207.66666666667277</c:v>
                </c:pt>
                <c:pt idx="2493">
                  <c:v>207.75000000000614</c:v>
                </c:pt>
                <c:pt idx="2494">
                  <c:v>207.83333333333951</c:v>
                </c:pt>
                <c:pt idx="2495">
                  <c:v>207.9166666666728</c:v>
                </c:pt>
                <c:pt idx="2496">
                  <c:v>208.00000000000617</c:v>
                </c:pt>
                <c:pt idx="2497">
                  <c:v>208.08333333333954</c:v>
                </c:pt>
                <c:pt idx="2498">
                  <c:v>208.16666666667282</c:v>
                </c:pt>
                <c:pt idx="2499">
                  <c:v>208.2500000000062</c:v>
                </c:pt>
                <c:pt idx="2500">
                  <c:v>208.33333333333957</c:v>
                </c:pt>
                <c:pt idx="2501">
                  <c:v>208.41666666667285</c:v>
                </c:pt>
                <c:pt idx="2502">
                  <c:v>208.50000000000622</c:v>
                </c:pt>
                <c:pt idx="2503">
                  <c:v>208.5833333333396</c:v>
                </c:pt>
                <c:pt idx="2504">
                  <c:v>208.66666666667288</c:v>
                </c:pt>
                <c:pt idx="2505">
                  <c:v>208.75000000000625</c:v>
                </c:pt>
                <c:pt idx="2506">
                  <c:v>208.83333333333962</c:v>
                </c:pt>
                <c:pt idx="2507">
                  <c:v>208.91666666667291</c:v>
                </c:pt>
                <c:pt idx="2508">
                  <c:v>209.00000000000628</c:v>
                </c:pt>
                <c:pt idx="2509">
                  <c:v>209.08333333333965</c:v>
                </c:pt>
                <c:pt idx="2510">
                  <c:v>209.16666666667294</c:v>
                </c:pt>
                <c:pt idx="2511">
                  <c:v>209.25000000000631</c:v>
                </c:pt>
                <c:pt idx="2512">
                  <c:v>209.33333333333968</c:v>
                </c:pt>
                <c:pt idx="2513">
                  <c:v>209.416666666673</c:v>
                </c:pt>
                <c:pt idx="2514">
                  <c:v>209.50000000000634</c:v>
                </c:pt>
                <c:pt idx="2515">
                  <c:v>209.58333333333971</c:v>
                </c:pt>
                <c:pt idx="2516">
                  <c:v>209.66666666667302</c:v>
                </c:pt>
                <c:pt idx="2517">
                  <c:v>209.75000000000637</c:v>
                </c:pt>
                <c:pt idx="2518">
                  <c:v>209.83333333333974</c:v>
                </c:pt>
                <c:pt idx="2519">
                  <c:v>209.91666666667305</c:v>
                </c:pt>
                <c:pt idx="2520">
                  <c:v>210.00000000000639</c:v>
                </c:pt>
                <c:pt idx="2521">
                  <c:v>210.08333333333977</c:v>
                </c:pt>
                <c:pt idx="2522">
                  <c:v>210.16666666667308</c:v>
                </c:pt>
                <c:pt idx="2523">
                  <c:v>210.25000000000642</c:v>
                </c:pt>
                <c:pt idx="2524">
                  <c:v>210.33333333333979</c:v>
                </c:pt>
                <c:pt idx="2525">
                  <c:v>210.41666666667311</c:v>
                </c:pt>
                <c:pt idx="2526">
                  <c:v>210.50000000000645</c:v>
                </c:pt>
                <c:pt idx="2527">
                  <c:v>210.58333333333982</c:v>
                </c:pt>
                <c:pt idx="2528">
                  <c:v>210.66666666667314</c:v>
                </c:pt>
                <c:pt idx="2529">
                  <c:v>210.75000000000648</c:v>
                </c:pt>
                <c:pt idx="2530">
                  <c:v>210.83333333333985</c:v>
                </c:pt>
                <c:pt idx="2531">
                  <c:v>210.91666666667317</c:v>
                </c:pt>
                <c:pt idx="2532">
                  <c:v>211.00000000000651</c:v>
                </c:pt>
                <c:pt idx="2533">
                  <c:v>211.08333333333988</c:v>
                </c:pt>
                <c:pt idx="2534">
                  <c:v>211.16666666667319</c:v>
                </c:pt>
                <c:pt idx="2535">
                  <c:v>211.25000000000654</c:v>
                </c:pt>
                <c:pt idx="2536">
                  <c:v>211.33333333333991</c:v>
                </c:pt>
                <c:pt idx="2537">
                  <c:v>211.41666666667322</c:v>
                </c:pt>
                <c:pt idx="2538">
                  <c:v>211.50000000000657</c:v>
                </c:pt>
                <c:pt idx="2539">
                  <c:v>211.58333333333994</c:v>
                </c:pt>
                <c:pt idx="2540">
                  <c:v>211.66666666667325</c:v>
                </c:pt>
                <c:pt idx="2541">
                  <c:v>211.75000000000659</c:v>
                </c:pt>
                <c:pt idx="2542">
                  <c:v>211.83333333333997</c:v>
                </c:pt>
                <c:pt idx="2543">
                  <c:v>211.91666666667328</c:v>
                </c:pt>
                <c:pt idx="2544">
                  <c:v>212.00000000000662</c:v>
                </c:pt>
                <c:pt idx="2545">
                  <c:v>212.08333333333999</c:v>
                </c:pt>
                <c:pt idx="2546">
                  <c:v>212.16666666667331</c:v>
                </c:pt>
                <c:pt idx="2547">
                  <c:v>212.25000000000665</c:v>
                </c:pt>
                <c:pt idx="2548">
                  <c:v>212.33333333334002</c:v>
                </c:pt>
                <c:pt idx="2549">
                  <c:v>212.41666666667334</c:v>
                </c:pt>
                <c:pt idx="2550">
                  <c:v>212.50000000000668</c:v>
                </c:pt>
                <c:pt idx="2551">
                  <c:v>212.58333333334002</c:v>
                </c:pt>
                <c:pt idx="2552">
                  <c:v>212.66666666667336</c:v>
                </c:pt>
                <c:pt idx="2553">
                  <c:v>212.75000000000671</c:v>
                </c:pt>
                <c:pt idx="2554">
                  <c:v>212.83333333334005</c:v>
                </c:pt>
                <c:pt idx="2555">
                  <c:v>212.91666666667339</c:v>
                </c:pt>
                <c:pt idx="2556">
                  <c:v>213.00000000000674</c:v>
                </c:pt>
                <c:pt idx="2557">
                  <c:v>213.08333333334008</c:v>
                </c:pt>
                <c:pt idx="2558">
                  <c:v>213.16666666667342</c:v>
                </c:pt>
                <c:pt idx="2559">
                  <c:v>213.25000000000676</c:v>
                </c:pt>
                <c:pt idx="2560">
                  <c:v>213.33333333334011</c:v>
                </c:pt>
                <c:pt idx="2561">
                  <c:v>213.41666666667345</c:v>
                </c:pt>
                <c:pt idx="2562">
                  <c:v>213.50000000000679</c:v>
                </c:pt>
                <c:pt idx="2563">
                  <c:v>213.58333333334014</c:v>
                </c:pt>
                <c:pt idx="2564">
                  <c:v>213.66666666667348</c:v>
                </c:pt>
                <c:pt idx="2565">
                  <c:v>213.75000000000682</c:v>
                </c:pt>
                <c:pt idx="2566">
                  <c:v>213.83333333334016</c:v>
                </c:pt>
                <c:pt idx="2567">
                  <c:v>213.91666666667351</c:v>
                </c:pt>
                <c:pt idx="2568">
                  <c:v>214.00000000000685</c:v>
                </c:pt>
                <c:pt idx="2569">
                  <c:v>214.08333333334019</c:v>
                </c:pt>
                <c:pt idx="2570">
                  <c:v>214.16666666667354</c:v>
                </c:pt>
                <c:pt idx="2571">
                  <c:v>214.25000000000688</c:v>
                </c:pt>
                <c:pt idx="2572">
                  <c:v>214.33333333334022</c:v>
                </c:pt>
                <c:pt idx="2573">
                  <c:v>214.41666666667356</c:v>
                </c:pt>
                <c:pt idx="2574">
                  <c:v>214.50000000000691</c:v>
                </c:pt>
                <c:pt idx="2575">
                  <c:v>214.58333333334025</c:v>
                </c:pt>
                <c:pt idx="2576">
                  <c:v>214.66666666667359</c:v>
                </c:pt>
                <c:pt idx="2577">
                  <c:v>214.75000000000693</c:v>
                </c:pt>
                <c:pt idx="2578">
                  <c:v>214.83333333334028</c:v>
                </c:pt>
                <c:pt idx="2579">
                  <c:v>214.91666666667362</c:v>
                </c:pt>
                <c:pt idx="2580">
                  <c:v>215.00000000000696</c:v>
                </c:pt>
                <c:pt idx="2581">
                  <c:v>215.08333333334031</c:v>
                </c:pt>
                <c:pt idx="2582">
                  <c:v>215.16666666667365</c:v>
                </c:pt>
                <c:pt idx="2583">
                  <c:v>215.25000000000699</c:v>
                </c:pt>
                <c:pt idx="2584">
                  <c:v>215.33333333334033</c:v>
                </c:pt>
                <c:pt idx="2585">
                  <c:v>215.41666666667368</c:v>
                </c:pt>
                <c:pt idx="2586">
                  <c:v>215.50000000000702</c:v>
                </c:pt>
                <c:pt idx="2587">
                  <c:v>215.58333333334036</c:v>
                </c:pt>
                <c:pt idx="2588">
                  <c:v>215.66666666667371</c:v>
                </c:pt>
                <c:pt idx="2589">
                  <c:v>215.75000000000705</c:v>
                </c:pt>
                <c:pt idx="2590">
                  <c:v>215.83333333334039</c:v>
                </c:pt>
                <c:pt idx="2591">
                  <c:v>215.91666666667373</c:v>
                </c:pt>
                <c:pt idx="2592">
                  <c:v>216.00000000000708</c:v>
                </c:pt>
                <c:pt idx="2593">
                  <c:v>216.08333333334042</c:v>
                </c:pt>
                <c:pt idx="2594">
                  <c:v>216.16666666667376</c:v>
                </c:pt>
                <c:pt idx="2595">
                  <c:v>216.25000000000711</c:v>
                </c:pt>
                <c:pt idx="2596">
                  <c:v>216.33333333334045</c:v>
                </c:pt>
                <c:pt idx="2597">
                  <c:v>216.41666666667379</c:v>
                </c:pt>
                <c:pt idx="2598">
                  <c:v>216.50000000000713</c:v>
                </c:pt>
                <c:pt idx="2599">
                  <c:v>216.58333333334048</c:v>
                </c:pt>
                <c:pt idx="2600">
                  <c:v>216.66666666667382</c:v>
                </c:pt>
                <c:pt idx="2601">
                  <c:v>216.75000000000716</c:v>
                </c:pt>
                <c:pt idx="2602">
                  <c:v>216.83333333334051</c:v>
                </c:pt>
                <c:pt idx="2603">
                  <c:v>216.91666666667385</c:v>
                </c:pt>
                <c:pt idx="2604">
                  <c:v>217.00000000000719</c:v>
                </c:pt>
                <c:pt idx="2605">
                  <c:v>217.08333333334053</c:v>
                </c:pt>
                <c:pt idx="2606">
                  <c:v>217.16666666667388</c:v>
                </c:pt>
                <c:pt idx="2607">
                  <c:v>217.25000000000722</c:v>
                </c:pt>
                <c:pt idx="2608">
                  <c:v>217.33333333334056</c:v>
                </c:pt>
                <c:pt idx="2609">
                  <c:v>217.4166666666739</c:v>
                </c:pt>
                <c:pt idx="2610">
                  <c:v>217.50000000000725</c:v>
                </c:pt>
                <c:pt idx="2611">
                  <c:v>217.58333333334059</c:v>
                </c:pt>
                <c:pt idx="2612">
                  <c:v>217.66666666667393</c:v>
                </c:pt>
                <c:pt idx="2613">
                  <c:v>217.75000000000728</c:v>
                </c:pt>
                <c:pt idx="2614">
                  <c:v>217.83333333334062</c:v>
                </c:pt>
                <c:pt idx="2615">
                  <c:v>217.91666666667396</c:v>
                </c:pt>
                <c:pt idx="2616">
                  <c:v>218.0000000000073</c:v>
                </c:pt>
                <c:pt idx="2617">
                  <c:v>218.08333333334065</c:v>
                </c:pt>
                <c:pt idx="2618">
                  <c:v>218.16666666667399</c:v>
                </c:pt>
                <c:pt idx="2619">
                  <c:v>218.25000000000733</c:v>
                </c:pt>
                <c:pt idx="2620">
                  <c:v>218.33333333334068</c:v>
                </c:pt>
                <c:pt idx="2621">
                  <c:v>218.41666666667402</c:v>
                </c:pt>
                <c:pt idx="2622">
                  <c:v>218.50000000000736</c:v>
                </c:pt>
                <c:pt idx="2623">
                  <c:v>218.5833333333407</c:v>
                </c:pt>
                <c:pt idx="2624">
                  <c:v>218.66666666667405</c:v>
                </c:pt>
                <c:pt idx="2625">
                  <c:v>218.75000000000739</c:v>
                </c:pt>
                <c:pt idx="2626">
                  <c:v>218.83333333334073</c:v>
                </c:pt>
                <c:pt idx="2627">
                  <c:v>218.91666666667408</c:v>
                </c:pt>
                <c:pt idx="2628">
                  <c:v>219.00000000000742</c:v>
                </c:pt>
                <c:pt idx="2629">
                  <c:v>219.08333333334076</c:v>
                </c:pt>
                <c:pt idx="2630">
                  <c:v>219.1666666666741</c:v>
                </c:pt>
                <c:pt idx="2631">
                  <c:v>219.25000000000745</c:v>
                </c:pt>
                <c:pt idx="2632">
                  <c:v>219.33333333334079</c:v>
                </c:pt>
                <c:pt idx="2633">
                  <c:v>219.41666666667413</c:v>
                </c:pt>
                <c:pt idx="2634">
                  <c:v>219.50000000000745</c:v>
                </c:pt>
                <c:pt idx="2635">
                  <c:v>219.58333333334082</c:v>
                </c:pt>
                <c:pt idx="2636">
                  <c:v>219.66666666667416</c:v>
                </c:pt>
                <c:pt idx="2637">
                  <c:v>219.7500000000075</c:v>
                </c:pt>
                <c:pt idx="2638">
                  <c:v>219.83333333334085</c:v>
                </c:pt>
                <c:pt idx="2639">
                  <c:v>219.91666666667419</c:v>
                </c:pt>
                <c:pt idx="2640">
                  <c:v>220.00000000000753</c:v>
                </c:pt>
                <c:pt idx="2641">
                  <c:v>220.08333333334085</c:v>
                </c:pt>
                <c:pt idx="2642">
                  <c:v>220.16666666667422</c:v>
                </c:pt>
                <c:pt idx="2643">
                  <c:v>220.25000000000756</c:v>
                </c:pt>
                <c:pt idx="2644">
                  <c:v>220.3333333333409</c:v>
                </c:pt>
                <c:pt idx="2645">
                  <c:v>220.41666666667425</c:v>
                </c:pt>
                <c:pt idx="2646">
                  <c:v>220.50000000000759</c:v>
                </c:pt>
                <c:pt idx="2647">
                  <c:v>220.58333333334093</c:v>
                </c:pt>
                <c:pt idx="2648">
                  <c:v>220.66666666667425</c:v>
                </c:pt>
                <c:pt idx="2649">
                  <c:v>220.75000000000762</c:v>
                </c:pt>
                <c:pt idx="2650">
                  <c:v>220.83333333334096</c:v>
                </c:pt>
                <c:pt idx="2651">
                  <c:v>220.9166666666743</c:v>
                </c:pt>
                <c:pt idx="2652">
                  <c:v>221.00000000000765</c:v>
                </c:pt>
                <c:pt idx="2653">
                  <c:v>221.08333333334099</c:v>
                </c:pt>
                <c:pt idx="2654">
                  <c:v>221.16666666667433</c:v>
                </c:pt>
                <c:pt idx="2655">
                  <c:v>221.25000000000765</c:v>
                </c:pt>
                <c:pt idx="2656">
                  <c:v>221.33333333334102</c:v>
                </c:pt>
                <c:pt idx="2657">
                  <c:v>221.41666666667436</c:v>
                </c:pt>
                <c:pt idx="2658">
                  <c:v>221.5000000000077</c:v>
                </c:pt>
                <c:pt idx="2659">
                  <c:v>221.58333333334105</c:v>
                </c:pt>
                <c:pt idx="2660">
                  <c:v>221.66666666667439</c:v>
                </c:pt>
                <c:pt idx="2661">
                  <c:v>221.75000000000773</c:v>
                </c:pt>
                <c:pt idx="2662">
                  <c:v>221.83333333334105</c:v>
                </c:pt>
                <c:pt idx="2663">
                  <c:v>221.91666666667442</c:v>
                </c:pt>
                <c:pt idx="2664">
                  <c:v>222.00000000000776</c:v>
                </c:pt>
                <c:pt idx="2665">
                  <c:v>222.0833333333411</c:v>
                </c:pt>
                <c:pt idx="2666">
                  <c:v>222.16666666667442</c:v>
                </c:pt>
                <c:pt idx="2667">
                  <c:v>222.25000000000779</c:v>
                </c:pt>
                <c:pt idx="2668">
                  <c:v>222.33333333334113</c:v>
                </c:pt>
                <c:pt idx="2669">
                  <c:v>222.41666666667444</c:v>
                </c:pt>
                <c:pt idx="2670">
                  <c:v>222.50000000000782</c:v>
                </c:pt>
                <c:pt idx="2671">
                  <c:v>222.58333333334116</c:v>
                </c:pt>
                <c:pt idx="2672">
                  <c:v>222.6666666666745</c:v>
                </c:pt>
                <c:pt idx="2673">
                  <c:v>222.75000000000782</c:v>
                </c:pt>
                <c:pt idx="2674">
                  <c:v>222.83333333334119</c:v>
                </c:pt>
                <c:pt idx="2675">
                  <c:v>222.91666666667453</c:v>
                </c:pt>
                <c:pt idx="2676">
                  <c:v>223.00000000000784</c:v>
                </c:pt>
                <c:pt idx="2677">
                  <c:v>223.08333333334122</c:v>
                </c:pt>
                <c:pt idx="2678">
                  <c:v>223.16666666667456</c:v>
                </c:pt>
                <c:pt idx="2679">
                  <c:v>223.2500000000079</c:v>
                </c:pt>
                <c:pt idx="2680">
                  <c:v>223.33333333334122</c:v>
                </c:pt>
                <c:pt idx="2681">
                  <c:v>223.41666666667459</c:v>
                </c:pt>
                <c:pt idx="2682">
                  <c:v>223.50000000000793</c:v>
                </c:pt>
                <c:pt idx="2683">
                  <c:v>223.58333333334124</c:v>
                </c:pt>
                <c:pt idx="2684">
                  <c:v>223.66666666667462</c:v>
                </c:pt>
                <c:pt idx="2685">
                  <c:v>223.75000000000796</c:v>
                </c:pt>
                <c:pt idx="2686">
                  <c:v>223.8333333333413</c:v>
                </c:pt>
                <c:pt idx="2687">
                  <c:v>223.91666666667462</c:v>
                </c:pt>
                <c:pt idx="2688">
                  <c:v>224.00000000000799</c:v>
                </c:pt>
                <c:pt idx="2689">
                  <c:v>224.08333333334133</c:v>
                </c:pt>
                <c:pt idx="2690">
                  <c:v>224.16666666667464</c:v>
                </c:pt>
                <c:pt idx="2691">
                  <c:v>224.25000000000799</c:v>
                </c:pt>
                <c:pt idx="2692">
                  <c:v>224.33333333334136</c:v>
                </c:pt>
                <c:pt idx="2693">
                  <c:v>224.4166666666747</c:v>
                </c:pt>
                <c:pt idx="2694">
                  <c:v>224.50000000000801</c:v>
                </c:pt>
                <c:pt idx="2695">
                  <c:v>224.58333333334139</c:v>
                </c:pt>
                <c:pt idx="2696">
                  <c:v>224.66666666667473</c:v>
                </c:pt>
                <c:pt idx="2697">
                  <c:v>224.75000000000804</c:v>
                </c:pt>
                <c:pt idx="2698">
                  <c:v>224.83333333334139</c:v>
                </c:pt>
                <c:pt idx="2699">
                  <c:v>224.91666666667476</c:v>
                </c:pt>
                <c:pt idx="2700">
                  <c:v>225.0000000000081</c:v>
                </c:pt>
                <c:pt idx="2701">
                  <c:v>225.08333333334141</c:v>
                </c:pt>
                <c:pt idx="2702">
                  <c:v>225.16666666667479</c:v>
                </c:pt>
                <c:pt idx="2703">
                  <c:v>225.25000000000813</c:v>
                </c:pt>
                <c:pt idx="2704">
                  <c:v>225.33333333334144</c:v>
                </c:pt>
                <c:pt idx="2705">
                  <c:v>225.41666666667479</c:v>
                </c:pt>
                <c:pt idx="2706">
                  <c:v>225.50000000000816</c:v>
                </c:pt>
                <c:pt idx="2707">
                  <c:v>225.5833333333415</c:v>
                </c:pt>
                <c:pt idx="2708">
                  <c:v>225.66666666667481</c:v>
                </c:pt>
                <c:pt idx="2709">
                  <c:v>225.75000000000819</c:v>
                </c:pt>
                <c:pt idx="2710">
                  <c:v>225.83333333334153</c:v>
                </c:pt>
                <c:pt idx="2711">
                  <c:v>225.91666666667484</c:v>
                </c:pt>
                <c:pt idx="2712">
                  <c:v>226.00000000000819</c:v>
                </c:pt>
                <c:pt idx="2713">
                  <c:v>226.08333333334156</c:v>
                </c:pt>
                <c:pt idx="2714">
                  <c:v>226.1666666666749</c:v>
                </c:pt>
                <c:pt idx="2715">
                  <c:v>226.25000000000821</c:v>
                </c:pt>
                <c:pt idx="2716">
                  <c:v>226.33333333334159</c:v>
                </c:pt>
                <c:pt idx="2717">
                  <c:v>226.41666666667493</c:v>
                </c:pt>
                <c:pt idx="2718">
                  <c:v>226.50000000000824</c:v>
                </c:pt>
                <c:pt idx="2719">
                  <c:v>226.58333333334159</c:v>
                </c:pt>
                <c:pt idx="2720">
                  <c:v>226.66666666667496</c:v>
                </c:pt>
                <c:pt idx="2721">
                  <c:v>226.7500000000083</c:v>
                </c:pt>
                <c:pt idx="2722">
                  <c:v>226.83333333334161</c:v>
                </c:pt>
                <c:pt idx="2723">
                  <c:v>226.91666666667498</c:v>
                </c:pt>
                <c:pt idx="2724">
                  <c:v>227.00000000000833</c:v>
                </c:pt>
                <c:pt idx="2725">
                  <c:v>227.08333333334164</c:v>
                </c:pt>
                <c:pt idx="2726">
                  <c:v>227.16666666667498</c:v>
                </c:pt>
                <c:pt idx="2727">
                  <c:v>227.25000000000836</c:v>
                </c:pt>
                <c:pt idx="2728">
                  <c:v>227.3333333333417</c:v>
                </c:pt>
                <c:pt idx="2729">
                  <c:v>227.41666666667501</c:v>
                </c:pt>
                <c:pt idx="2730">
                  <c:v>227.50000000000838</c:v>
                </c:pt>
                <c:pt idx="2731">
                  <c:v>227.58333333334173</c:v>
                </c:pt>
                <c:pt idx="2732">
                  <c:v>227.66666666667504</c:v>
                </c:pt>
                <c:pt idx="2733">
                  <c:v>227.75000000000838</c:v>
                </c:pt>
                <c:pt idx="2734">
                  <c:v>227.83333333334176</c:v>
                </c:pt>
                <c:pt idx="2735">
                  <c:v>227.9166666666751</c:v>
                </c:pt>
                <c:pt idx="2736">
                  <c:v>228.00000000000841</c:v>
                </c:pt>
                <c:pt idx="2737">
                  <c:v>228.08333333334178</c:v>
                </c:pt>
                <c:pt idx="2738">
                  <c:v>228.16666666667513</c:v>
                </c:pt>
                <c:pt idx="2739">
                  <c:v>228.25000000000844</c:v>
                </c:pt>
                <c:pt idx="2740">
                  <c:v>228.33333333334178</c:v>
                </c:pt>
                <c:pt idx="2741">
                  <c:v>228.41666666667516</c:v>
                </c:pt>
                <c:pt idx="2742">
                  <c:v>228.5000000000085</c:v>
                </c:pt>
                <c:pt idx="2743">
                  <c:v>228.58333333334181</c:v>
                </c:pt>
                <c:pt idx="2744">
                  <c:v>228.66666666667518</c:v>
                </c:pt>
                <c:pt idx="2745">
                  <c:v>228.75000000000853</c:v>
                </c:pt>
                <c:pt idx="2746">
                  <c:v>228.83333333334184</c:v>
                </c:pt>
                <c:pt idx="2747">
                  <c:v>228.91666666667518</c:v>
                </c:pt>
                <c:pt idx="2748">
                  <c:v>229.00000000000855</c:v>
                </c:pt>
                <c:pt idx="2749">
                  <c:v>229.0833333333419</c:v>
                </c:pt>
                <c:pt idx="2750">
                  <c:v>229.16666666667521</c:v>
                </c:pt>
                <c:pt idx="2751">
                  <c:v>229.25000000000858</c:v>
                </c:pt>
                <c:pt idx="2752">
                  <c:v>229.33333333334193</c:v>
                </c:pt>
                <c:pt idx="2753">
                  <c:v>229.41666666667524</c:v>
                </c:pt>
                <c:pt idx="2754">
                  <c:v>229.50000000000858</c:v>
                </c:pt>
                <c:pt idx="2755">
                  <c:v>229.58333333334195</c:v>
                </c:pt>
                <c:pt idx="2756">
                  <c:v>229.6666666666753</c:v>
                </c:pt>
                <c:pt idx="2757">
                  <c:v>229.75000000000861</c:v>
                </c:pt>
                <c:pt idx="2758">
                  <c:v>229.83333333334198</c:v>
                </c:pt>
                <c:pt idx="2759">
                  <c:v>229.91666666667533</c:v>
                </c:pt>
                <c:pt idx="2760">
                  <c:v>230.00000000000864</c:v>
                </c:pt>
                <c:pt idx="2761">
                  <c:v>230.08333333334198</c:v>
                </c:pt>
                <c:pt idx="2762">
                  <c:v>230.16666666667535</c:v>
                </c:pt>
                <c:pt idx="2763">
                  <c:v>230.2500000000087</c:v>
                </c:pt>
                <c:pt idx="2764">
                  <c:v>230.33333333334201</c:v>
                </c:pt>
                <c:pt idx="2765">
                  <c:v>230.41666666667538</c:v>
                </c:pt>
                <c:pt idx="2766">
                  <c:v>230.50000000000873</c:v>
                </c:pt>
                <c:pt idx="2767">
                  <c:v>230.58333333334204</c:v>
                </c:pt>
                <c:pt idx="2768">
                  <c:v>230.66666666667538</c:v>
                </c:pt>
                <c:pt idx="2769">
                  <c:v>230.75000000000875</c:v>
                </c:pt>
                <c:pt idx="2770">
                  <c:v>230.8333333333421</c:v>
                </c:pt>
                <c:pt idx="2771">
                  <c:v>230.91666666667541</c:v>
                </c:pt>
                <c:pt idx="2772">
                  <c:v>231.00000000000878</c:v>
                </c:pt>
                <c:pt idx="2773">
                  <c:v>231.08333333334213</c:v>
                </c:pt>
                <c:pt idx="2774">
                  <c:v>231.16666666667544</c:v>
                </c:pt>
                <c:pt idx="2775">
                  <c:v>231.25000000000878</c:v>
                </c:pt>
                <c:pt idx="2776">
                  <c:v>231.33333333334215</c:v>
                </c:pt>
                <c:pt idx="2777">
                  <c:v>231.4166666666755</c:v>
                </c:pt>
                <c:pt idx="2778">
                  <c:v>231.50000000000881</c:v>
                </c:pt>
                <c:pt idx="2779">
                  <c:v>231.58333333334218</c:v>
                </c:pt>
                <c:pt idx="2780">
                  <c:v>231.66666666667552</c:v>
                </c:pt>
                <c:pt idx="2781">
                  <c:v>231.75000000000884</c:v>
                </c:pt>
                <c:pt idx="2782">
                  <c:v>231.83333333334218</c:v>
                </c:pt>
                <c:pt idx="2783">
                  <c:v>231.91666666667555</c:v>
                </c:pt>
                <c:pt idx="2784">
                  <c:v>232.0000000000089</c:v>
                </c:pt>
                <c:pt idx="2785">
                  <c:v>232.08333333334221</c:v>
                </c:pt>
                <c:pt idx="2786">
                  <c:v>232.16666666667558</c:v>
                </c:pt>
                <c:pt idx="2787">
                  <c:v>232.25000000000892</c:v>
                </c:pt>
                <c:pt idx="2788">
                  <c:v>232.33333333334224</c:v>
                </c:pt>
                <c:pt idx="2789">
                  <c:v>232.41666666667558</c:v>
                </c:pt>
                <c:pt idx="2790">
                  <c:v>232.50000000000895</c:v>
                </c:pt>
                <c:pt idx="2791">
                  <c:v>232.5833333333423</c:v>
                </c:pt>
                <c:pt idx="2792">
                  <c:v>232.66666666667561</c:v>
                </c:pt>
                <c:pt idx="2793">
                  <c:v>232.75000000000898</c:v>
                </c:pt>
                <c:pt idx="2794">
                  <c:v>232.83333333334232</c:v>
                </c:pt>
                <c:pt idx="2795">
                  <c:v>232.91666666667564</c:v>
                </c:pt>
                <c:pt idx="2796">
                  <c:v>233.00000000000901</c:v>
                </c:pt>
                <c:pt idx="2797">
                  <c:v>233.08333333334235</c:v>
                </c:pt>
                <c:pt idx="2798">
                  <c:v>233.1666666666757</c:v>
                </c:pt>
                <c:pt idx="2799">
                  <c:v>233.25000000000904</c:v>
                </c:pt>
                <c:pt idx="2800">
                  <c:v>233.33333333334238</c:v>
                </c:pt>
                <c:pt idx="2801">
                  <c:v>233.41666666667572</c:v>
                </c:pt>
                <c:pt idx="2802">
                  <c:v>233.50000000000907</c:v>
                </c:pt>
                <c:pt idx="2803">
                  <c:v>233.58333333334238</c:v>
                </c:pt>
                <c:pt idx="2804">
                  <c:v>233.66666666667575</c:v>
                </c:pt>
                <c:pt idx="2805">
                  <c:v>233.75000000000909</c:v>
                </c:pt>
                <c:pt idx="2806">
                  <c:v>233.83333333334241</c:v>
                </c:pt>
                <c:pt idx="2807">
                  <c:v>233.91666666667578</c:v>
                </c:pt>
                <c:pt idx="2808">
                  <c:v>234.00000000000915</c:v>
                </c:pt>
                <c:pt idx="2809">
                  <c:v>234.08333333334244</c:v>
                </c:pt>
                <c:pt idx="2810">
                  <c:v>234.16666666667578</c:v>
                </c:pt>
                <c:pt idx="2811">
                  <c:v>234.25000000000918</c:v>
                </c:pt>
                <c:pt idx="2812">
                  <c:v>234.33333333334247</c:v>
                </c:pt>
                <c:pt idx="2813">
                  <c:v>234.41666666667581</c:v>
                </c:pt>
                <c:pt idx="2814">
                  <c:v>234.50000000000921</c:v>
                </c:pt>
                <c:pt idx="2815">
                  <c:v>234.58333333334252</c:v>
                </c:pt>
                <c:pt idx="2816">
                  <c:v>234.66666666667584</c:v>
                </c:pt>
                <c:pt idx="2817">
                  <c:v>234.75000000000921</c:v>
                </c:pt>
                <c:pt idx="2818">
                  <c:v>234.83333333334255</c:v>
                </c:pt>
                <c:pt idx="2819">
                  <c:v>234.91666666667587</c:v>
                </c:pt>
                <c:pt idx="2820">
                  <c:v>235.00000000000924</c:v>
                </c:pt>
                <c:pt idx="2821">
                  <c:v>235.08333333334258</c:v>
                </c:pt>
                <c:pt idx="2822">
                  <c:v>235.16666666667592</c:v>
                </c:pt>
                <c:pt idx="2823">
                  <c:v>235.25000000000927</c:v>
                </c:pt>
                <c:pt idx="2824">
                  <c:v>235.33333333334258</c:v>
                </c:pt>
                <c:pt idx="2825">
                  <c:v>235.41666666667595</c:v>
                </c:pt>
                <c:pt idx="2826">
                  <c:v>235.50000000000929</c:v>
                </c:pt>
                <c:pt idx="2827">
                  <c:v>235.58333333334261</c:v>
                </c:pt>
                <c:pt idx="2828">
                  <c:v>235.66666666667598</c:v>
                </c:pt>
                <c:pt idx="2829">
                  <c:v>235.75000000000935</c:v>
                </c:pt>
                <c:pt idx="2830">
                  <c:v>235.83333333334264</c:v>
                </c:pt>
                <c:pt idx="2831">
                  <c:v>235.91666666667598</c:v>
                </c:pt>
                <c:pt idx="2832">
                  <c:v>236.00000000000938</c:v>
                </c:pt>
                <c:pt idx="2833">
                  <c:v>236.08333333334267</c:v>
                </c:pt>
                <c:pt idx="2834">
                  <c:v>236.16666666667601</c:v>
                </c:pt>
                <c:pt idx="2835">
                  <c:v>236.25000000000941</c:v>
                </c:pt>
                <c:pt idx="2836">
                  <c:v>236.33333333334272</c:v>
                </c:pt>
                <c:pt idx="2837">
                  <c:v>236.41666666667604</c:v>
                </c:pt>
                <c:pt idx="2838">
                  <c:v>236.50000000000941</c:v>
                </c:pt>
                <c:pt idx="2839">
                  <c:v>236.58333333334275</c:v>
                </c:pt>
                <c:pt idx="2840">
                  <c:v>236.66666666667606</c:v>
                </c:pt>
                <c:pt idx="2841">
                  <c:v>236.75000000000944</c:v>
                </c:pt>
                <c:pt idx="2842">
                  <c:v>236.83333333334278</c:v>
                </c:pt>
                <c:pt idx="2843">
                  <c:v>236.91666666667612</c:v>
                </c:pt>
                <c:pt idx="2844">
                  <c:v>237.00000000000946</c:v>
                </c:pt>
                <c:pt idx="2845">
                  <c:v>237.08333333334278</c:v>
                </c:pt>
                <c:pt idx="2846">
                  <c:v>237.16666666667615</c:v>
                </c:pt>
                <c:pt idx="2847">
                  <c:v>237.25000000000949</c:v>
                </c:pt>
                <c:pt idx="2848">
                  <c:v>237.33333333334281</c:v>
                </c:pt>
                <c:pt idx="2849">
                  <c:v>237.41666666667618</c:v>
                </c:pt>
                <c:pt idx="2850">
                  <c:v>237.50000000000955</c:v>
                </c:pt>
                <c:pt idx="2851">
                  <c:v>237.58333333334284</c:v>
                </c:pt>
                <c:pt idx="2852">
                  <c:v>237.66666666667618</c:v>
                </c:pt>
                <c:pt idx="2853">
                  <c:v>237.75000000000958</c:v>
                </c:pt>
                <c:pt idx="2854">
                  <c:v>237.83333333334286</c:v>
                </c:pt>
                <c:pt idx="2855">
                  <c:v>237.91666666667621</c:v>
                </c:pt>
                <c:pt idx="2856">
                  <c:v>238.00000000000961</c:v>
                </c:pt>
                <c:pt idx="2857">
                  <c:v>238.08333333334292</c:v>
                </c:pt>
                <c:pt idx="2858">
                  <c:v>238.16666666667624</c:v>
                </c:pt>
                <c:pt idx="2859">
                  <c:v>238.25000000000961</c:v>
                </c:pt>
                <c:pt idx="2860">
                  <c:v>238.33333333334295</c:v>
                </c:pt>
                <c:pt idx="2861">
                  <c:v>238.41666666667626</c:v>
                </c:pt>
                <c:pt idx="2862">
                  <c:v>238.50000000000963</c:v>
                </c:pt>
                <c:pt idx="2863">
                  <c:v>238.58333333334298</c:v>
                </c:pt>
                <c:pt idx="2864">
                  <c:v>238.66666666667632</c:v>
                </c:pt>
                <c:pt idx="2865">
                  <c:v>238.75000000000966</c:v>
                </c:pt>
                <c:pt idx="2866">
                  <c:v>238.83333333334301</c:v>
                </c:pt>
                <c:pt idx="2867">
                  <c:v>238.91666666667635</c:v>
                </c:pt>
                <c:pt idx="2868">
                  <c:v>239.00000000000969</c:v>
                </c:pt>
                <c:pt idx="2869">
                  <c:v>239.08333333334303</c:v>
                </c:pt>
                <c:pt idx="2870">
                  <c:v>239.16666666667638</c:v>
                </c:pt>
                <c:pt idx="2871">
                  <c:v>239.25000000000975</c:v>
                </c:pt>
                <c:pt idx="2872">
                  <c:v>239.33333333334306</c:v>
                </c:pt>
                <c:pt idx="2873">
                  <c:v>239.41666666667638</c:v>
                </c:pt>
                <c:pt idx="2874">
                  <c:v>239.50000000000978</c:v>
                </c:pt>
                <c:pt idx="2875">
                  <c:v>239.58333333334309</c:v>
                </c:pt>
                <c:pt idx="2876">
                  <c:v>239.66666666667641</c:v>
                </c:pt>
                <c:pt idx="2877">
                  <c:v>239.75000000000981</c:v>
                </c:pt>
                <c:pt idx="2878">
                  <c:v>239.83333333334315</c:v>
                </c:pt>
                <c:pt idx="2879">
                  <c:v>239.91666666667643</c:v>
                </c:pt>
                <c:pt idx="2880">
                  <c:v>240.00000000000981</c:v>
                </c:pt>
                <c:pt idx="2881">
                  <c:v>240.08333333334318</c:v>
                </c:pt>
                <c:pt idx="2882">
                  <c:v>240.16666666667646</c:v>
                </c:pt>
                <c:pt idx="2883">
                  <c:v>240.25000000000983</c:v>
                </c:pt>
                <c:pt idx="2884">
                  <c:v>240.33333333334321</c:v>
                </c:pt>
                <c:pt idx="2885">
                  <c:v>240.41666666667652</c:v>
                </c:pt>
                <c:pt idx="2886">
                  <c:v>240.50000000000986</c:v>
                </c:pt>
                <c:pt idx="2887">
                  <c:v>240.58333333334321</c:v>
                </c:pt>
                <c:pt idx="2888">
                  <c:v>240.66666666667655</c:v>
                </c:pt>
                <c:pt idx="2889">
                  <c:v>240.75000000000989</c:v>
                </c:pt>
                <c:pt idx="2890">
                  <c:v>240.83333333334323</c:v>
                </c:pt>
                <c:pt idx="2891">
                  <c:v>240.91666666667658</c:v>
                </c:pt>
                <c:pt idx="2892">
                  <c:v>241.00000000000995</c:v>
                </c:pt>
                <c:pt idx="2893">
                  <c:v>241.08333333334326</c:v>
                </c:pt>
                <c:pt idx="2894">
                  <c:v>241.16666666667658</c:v>
                </c:pt>
                <c:pt idx="2895">
                  <c:v>241.25000000000998</c:v>
                </c:pt>
                <c:pt idx="2896">
                  <c:v>241.33333333334329</c:v>
                </c:pt>
                <c:pt idx="2897">
                  <c:v>241.4166666666766</c:v>
                </c:pt>
                <c:pt idx="2898">
                  <c:v>241.50000000001</c:v>
                </c:pt>
                <c:pt idx="2899">
                  <c:v>241.58333333334335</c:v>
                </c:pt>
                <c:pt idx="2900">
                  <c:v>241.66666666667663</c:v>
                </c:pt>
                <c:pt idx="2901">
                  <c:v>241.75000000001</c:v>
                </c:pt>
                <c:pt idx="2902">
                  <c:v>241.83333333334338</c:v>
                </c:pt>
                <c:pt idx="2903">
                  <c:v>241.91666666667666</c:v>
                </c:pt>
                <c:pt idx="2904">
                  <c:v>242.00000000001003</c:v>
                </c:pt>
                <c:pt idx="2905">
                  <c:v>242.0833333333434</c:v>
                </c:pt>
                <c:pt idx="2906">
                  <c:v>242.16666666667672</c:v>
                </c:pt>
                <c:pt idx="2907">
                  <c:v>242.25000000001006</c:v>
                </c:pt>
                <c:pt idx="2908">
                  <c:v>242.3333333333434</c:v>
                </c:pt>
                <c:pt idx="2909">
                  <c:v>242.41666666667675</c:v>
                </c:pt>
                <c:pt idx="2910">
                  <c:v>242.50000000001009</c:v>
                </c:pt>
                <c:pt idx="2911">
                  <c:v>242.58333333334343</c:v>
                </c:pt>
                <c:pt idx="2912">
                  <c:v>242.66666666667678</c:v>
                </c:pt>
                <c:pt idx="2913">
                  <c:v>242.75000000001015</c:v>
                </c:pt>
                <c:pt idx="2914">
                  <c:v>242.83333333334346</c:v>
                </c:pt>
                <c:pt idx="2915">
                  <c:v>242.91666666667678</c:v>
                </c:pt>
                <c:pt idx="2916">
                  <c:v>243.00000000001017</c:v>
                </c:pt>
                <c:pt idx="2917">
                  <c:v>243.08333333334349</c:v>
                </c:pt>
                <c:pt idx="2918">
                  <c:v>243.1666666666768</c:v>
                </c:pt>
                <c:pt idx="2919">
                  <c:v>243.25000000001017</c:v>
                </c:pt>
                <c:pt idx="2920">
                  <c:v>243.33333333334355</c:v>
                </c:pt>
                <c:pt idx="2921">
                  <c:v>243.41666666667683</c:v>
                </c:pt>
                <c:pt idx="2922">
                  <c:v>243.5000000000102</c:v>
                </c:pt>
                <c:pt idx="2923">
                  <c:v>243.58333333334357</c:v>
                </c:pt>
                <c:pt idx="2924">
                  <c:v>243.66666666667686</c:v>
                </c:pt>
                <c:pt idx="2925">
                  <c:v>243.75000000001023</c:v>
                </c:pt>
                <c:pt idx="2926">
                  <c:v>243.83333333334357</c:v>
                </c:pt>
                <c:pt idx="2927">
                  <c:v>243.91666666667692</c:v>
                </c:pt>
                <c:pt idx="2928">
                  <c:v>244.00000000001026</c:v>
                </c:pt>
                <c:pt idx="2929">
                  <c:v>244.0833333333436</c:v>
                </c:pt>
                <c:pt idx="2930">
                  <c:v>244.16666666667695</c:v>
                </c:pt>
                <c:pt idx="2931">
                  <c:v>244.25000000001029</c:v>
                </c:pt>
                <c:pt idx="2932">
                  <c:v>244.33333333334363</c:v>
                </c:pt>
                <c:pt idx="2933">
                  <c:v>244.41666666667695</c:v>
                </c:pt>
                <c:pt idx="2934">
                  <c:v>244.50000000001035</c:v>
                </c:pt>
                <c:pt idx="2935">
                  <c:v>244.58333333334366</c:v>
                </c:pt>
                <c:pt idx="2936">
                  <c:v>244.66666666667697</c:v>
                </c:pt>
                <c:pt idx="2937">
                  <c:v>244.75000000001037</c:v>
                </c:pt>
                <c:pt idx="2938">
                  <c:v>244.83333333334369</c:v>
                </c:pt>
                <c:pt idx="2939">
                  <c:v>244.916666666677</c:v>
                </c:pt>
                <c:pt idx="2940">
                  <c:v>245.00000000001037</c:v>
                </c:pt>
                <c:pt idx="2941">
                  <c:v>245.08333333334375</c:v>
                </c:pt>
                <c:pt idx="2942">
                  <c:v>245.16666666667703</c:v>
                </c:pt>
                <c:pt idx="2943">
                  <c:v>245.2500000000104</c:v>
                </c:pt>
                <c:pt idx="2944">
                  <c:v>245.33333333334377</c:v>
                </c:pt>
                <c:pt idx="2945">
                  <c:v>245.41666666667706</c:v>
                </c:pt>
                <c:pt idx="2946">
                  <c:v>245.50000000001043</c:v>
                </c:pt>
                <c:pt idx="2947">
                  <c:v>245.58333333334377</c:v>
                </c:pt>
                <c:pt idx="2948">
                  <c:v>245.66666666667712</c:v>
                </c:pt>
                <c:pt idx="2949">
                  <c:v>245.75000000001046</c:v>
                </c:pt>
                <c:pt idx="2950">
                  <c:v>245.8333333333438</c:v>
                </c:pt>
                <c:pt idx="2951">
                  <c:v>245.91666666667712</c:v>
                </c:pt>
                <c:pt idx="2952">
                  <c:v>246.00000000001049</c:v>
                </c:pt>
                <c:pt idx="2953">
                  <c:v>246.08333333334383</c:v>
                </c:pt>
                <c:pt idx="2954">
                  <c:v>246.16666666667714</c:v>
                </c:pt>
                <c:pt idx="2955">
                  <c:v>246.25000000001054</c:v>
                </c:pt>
                <c:pt idx="2956">
                  <c:v>246.33333333334386</c:v>
                </c:pt>
                <c:pt idx="2957">
                  <c:v>246.41666666667717</c:v>
                </c:pt>
                <c:pt idx="2958">
                  <c:v>246.50000000001054</c:v>
                </c:pt>
                <c:pt idx="2959">
                  <c:v>246.58333333334389</c:v>
                </c:pt>
                <c:pt idx="2960">
                  <c:v>246.6666666666772</c:v>
                </c:pt>
                <c:pt idx="2961">
                  <c:v>246.75000000001057</c:v>
                </c:pt>
                <c:pt idx="2962">
                  <c:v>246.83333333334394</c:v>
                </c:pt>
                <c:pt idx="2963">
                  <c:v>246.91666666667723</c:v>
                </c:pt>
                <c:pt idx="2964">
                  <c:v>247.0000000000106</c:v>
                </c:pt>
                <c:pt idx="2965">
                  <c:v>247.08333333334394</c:v>
                </c:pt>
                <c:pt idx="2966">
                  <c:v>247.16666666667726</c:v>
                </c:pt>
                <c:pt idx="2967">
                  <c:v>247.25000000001063</c:v>
                </c:pt>
                <c:pt idx="2968">
                  <c:v>247.33333333334397</c:v>
                </c:pt>
                <c:pt idx="2969">
                  <c:v>247.41666666667732</c:v>
                </c:pt>
                <c:pt idx="2970">
                  <c:v>247.50000000001066</c:v>
                </c:pt>
                <c:pt idx="2971">
                  <c:v>247.583333333344</c:v>
                </c:pt>
                <c:pt idx="2972">
                  <c:v>247.66666666667732</c:v>
                </c:pt>
                <c:pt idx="2973">
                  <c:v>247.75000000001069</c:v>
                </c:pt>
                <c:pt idx="2974">
                  <c:v>247.83333333334403</c:v>
                </c:pt>
                <c:pt idx="2975">
                  <c:v>247.91666666667734</c:v>
                </c:pt>
                <c:pt idx="2976">
                  <c:v>248.00000000001071</c:v>
                </c:pt>
                <c:pt idx="2977">
                  <c:v>248.08333333334406</c:v>
                </c:pt>
                <c:pt idx="2978">
                  <c:v>248.16666666667737</c:v>
                </c:pt>
                <c:pt idx="2979">
                  <c:v>248.25000000001074</c:v>
                </c:pt>
                <c:pt idx="2980">
                  <c:v>248.33333333334409</c:v>
                </c:pt>
                <c:pt idx="2981">
                  <c:v>248.4166666666774</c:v>
                </c:pt>
                <c:pt idx="2982">
                  <c:v>248.50000000001077</c:v>
                </c:pt>
                <c:pt idx="2983">
                  <c:v>248.58333333334411</c:v>
                </c:pt>
                <c:pt idx="2984">
                  <c:v>248.66666666667743</c:v>
                </c:pt>
                <c:pt idx="2985">
                  <c:v>248.7500000000108</c:v>
                </c:pt>
                <c:pt idx="2986">
                  <c:v>248.83333333334414</c:v>
                </c:pt>
                <c:pt idx="2987">
                  <c:v>248.91666666667746</c:v>
                </c:pt>
                <c:pt idx="2988">
                  <c:v>249.00000000001083</c:v>
                </c:pt>
                <c:pt idx="2989">
                  <c:v>249.08333333334417</c:v>
                </c:pt>
                <c:pt idx="2990">
                  <c:v>249.16666666667749</c:v>
                </c:pt>
                <c:pt idx="2991">
                  <c:v>249.25000000001086</c:v>
                </c:pt>
                <c:pt idx="2992">
                  <c:v>249.3333333333442</c:v>
                </c:pt>
                <c:pt idx="2993">
                  <c:v>249.41666666667751</c:v>
                </c:pt>
                <c:pt idx="2994">
                  <c:v>249.50000000001089</c:v>
                </c:pt>
                <c:pt idx="2995">
                  <c:v>249.58333333334423</c:v>
                </c:pt>
                <c:pt idx="2996">
                  <c:v>249.66666666667754</c:v>
                </c:pt>
                <c:pt idx="2997">
                  <c:v>249.75000000001091</c:v>
                </c:pt>
                <c:pt idx="2998">
                  <c:v>249.83333333334426</c:v>
                </c:pt>
                <c:pt idx="2999">
                  <c:v>249.91666666667757</c:v>
                </c:pt>
                <c:pt idx="3000">
                  <c:v>250.00000000001094</c:v>
                </c:pt>
                <c:pt idx="3001">
                  <c:v>250.08333333334429</c:v>
                </c:pt>
                <c:pt idx="3002">
                  <c:v>250.1666666666776</c:v>
                </c:pt>
                <c:pt idx="3003">
                  <c:v>250.25000000001097</c:v>
                </c:pt>
                <c:pt idx="3004">
                  <c:v>250.33333333334431</c:v>
                </c:pt>
                <c:pt idx="3005">
                  <c:v>250.41666666667763</c:v>
                </c:pt>
                <c:pt idx="3006">
                  <c:v>250.500000000011</c:v>
                </c:pt>
                <c:pt idx="3007">
                  <c:v>250.58333333334434</c:v>
                </c:pt>
                <c:pt idx="3008">
                  <c:v>250.66666666667766</c:v>
                </c:pt>
                <c:pt idx="3009">
                  <c:v>250.75000000001103</c:v>
                </c:pt>
                <c:pt idx="3010">
                  <c:v>250.83333333334437</c:v>
                </c:pt>
                <c:pt idx="3011">
                  <c:v>250.91666666667768</c:v>
                </c:pt>
                <c:pt idx="3012">
                  <c:v>251.00000000001106</c:v>
                </c:pt>
                <c:pt idx="3013">
                  <c:v>251.0833333333444</c:v>
                </c:pt>
                <c:pt idx="3014">
                  <c:v>251.16666666667771</c:v>
                </c:pt>
                <c:pt idx="3015">
                  <c:v>251.25000000001108</c:v>
                </c:pt>
                <c:pt idx="3016">
                  <c:v>251.33333333334443</c:v>
                </c:pt>
                <c:pt idx="3017">
                  <c:v>251.41666666667774</c:v>
                </c:pt>
                <c:pt idx="3018">
                  <c:v>251.50000000001111</c:v>
                </c:pt>
                <c:pt idx="3019">
                  <c:v>251.58333333334446</c:v>
                </c:pt>
                <c:pt idx="3020">
                  <c:v>251.66666666667777</c:v>
                </c:pt>
                <c:pt idx="3021">
                  <c:v>251.75000000001114</c:v>
                </c:pt>
                <c:pt idx="3022">
                  <c:v>251.83333333334448</c:v>
                </c:pt>
                <c:pt idx="3023">
                  <c:v>251.9166666666778</c:v>
                </c:pt>
                <c:pt idx="3024">
                  <c:v>252.00000000001117</c:v>
                </c:pt>
                <c:pt idx="3025">
                  <c:v>252.08333333334451</c:v>
                </c:pt>
                <c:pt idx="3026">
                  <c:v>252.16666666667783</c:v>
                </c:pt>
                <c:pt idx="3027">
                  <c:v>252.2500000000112</c:v>
                </c:pt>
                <c:pt idx="3028">
                  <c:v>252.33333333334454</c:v>
                </c:pt>
                <c:pt idx="3029">
                  <c:v>252.41666666667786</c:v>
                </c:pt>
                <c:pt idx="3030">
                  <c:v>252.50000000001123</c:v>
                </c:pt>
                <c:pt idx="3031">
                  <c:v>252.58333333334457</c:v>
                </c:pt>
                <c:pt idx="3032">
                  <c:v>252.66666666667788</c:v>
                </c:pt>
                <c:pt idx="3033">
                  <c:v>252.75000000001125</c:v>
                </c:pt>
                <c:pt idx="3034">
                  <c:v>252.8333333333446</c:v>
                </c:pt>
                <c:pt idx="3035">
                  <c:v>252.91666666667791</c:v>
                </c:pt>
                <c:pt idx="3036">
                  <c:v>253.00000000001128</c:v>
                </c:pt>
                <c:pt idx="3037">
                  <c:v>253.08333333334463</c:v>
                </c:pt>
                <c:pt idx="3038">
                  <c:v>253.16666666667794</c:v>
                </c:pt>
                <c:pt idx="3039">
                  <c:v>253.25000000001131</c:v>
                </c:pt>
                <c:pt idx="3040">
                  <c:v>253.33333333334465</c:v>
                </c:pt>
                <c:pt idx="3041">
                  <c:v>253.41666666667797</c:v>
                </c:pt>
                <c:pt idx="3042">
                  <c:v>253.50000000001134</c:v>
                </c:pt>
                <c:pt idx="3043">
                  <c:v>253.58333333334468</c:v>
                </c:pt>
                <c:pt idx="3044">
                  <c:v>253.666666666678</c:v>
                </c:pt>
                <c:pt idx="3045">
                  <c:v>253.75000000001137</c:v>
                </c:pt>
                <c:pt idx="3046">
                  <c:v>253.83333333334471</c:v>
                </c:pt>
                <c:pt idx="3047">
                  <c:v>253.91666666667803</c:v>
                </c:pt>
                <c:pt idx="3048">
                  <c:v>254.0000000000114</c:v>
                </c:pt>
                <c:pt idx="3049">
                  <c:v>254.08333333334474</c:v>
                </c:pt>
                <c:pt idx="3050">
                  <c:v>254.16666666667805</c:v>
                </c:pt>
                <c:pt idx="3051">
                  <c:v>254.25000000001143</c:v>
                </c:pt>
                <c:pt idx="3052">
                  <c:v>254.33333333334477</c:v>
                </c:pt>
                <c:pt idx="3053">
                  <c:v>254.41666666667808</c:v>
                </c:pt>
                <c:pt idx="3054">
                  <c:v>254.50000000001145</c:v>
                </c:pt>
                <c:pt idx="3055">
                  <c:v>254.5833333333448</c:v>
                </c:pt>
                <c:pt idx="3056">
                  <c:v>254.66666666667811</c:v>
                </c:pt>
                <c:pt idx="3057">
                  <c:v>254.75000000001148</c:v>
                </c:pt>
                <c:pt idx="3058">
                  <c:v>254.83333333334483</c:v>
                </c:pt>
                <c:pt idx="3059">
                  <c:v>254.91666666667814</c:v>
                </c:pt>
                <c:pt idx="3060">
                  <c:v>255.00000000001151</c:v>
                </c:pt>
                <c:pt idx="3061">
                  <c:v>255.08333333334485</c:v>
                </c:pt>
                <c:pt idx="3062">
                  <c:v>255.16666666667817</c:v>
                </c:pt>
                <c:pt idx="3063">
                  <c:v>255.25000000001154</c:v>
                </c:pt>
                <c:pt idx="3064">
                  <c:v>255.33333333334488</c:v>
                </c:pt>
                <c:pt idx="3065">
                  <c:v>255.4166666666782</c:v>
                </c:pt>
                <c:pt idx="3066">
                  <c:v>255.50000000001157</c:v>
                </c:pt>
                <c:pt idx="3067">
                  <c:v>255.58333333334491</c:v>
                </c:pt>
                <c:pt idx="3068">
                  <c:v>255.66666666667822</c:v>
                </c:pt>
                <c:pt idx="3069">
                  <c:v>255.7500000000116</c:v>
                </c:pt>
                <c:pt idx="3070">
                  <c:v>255.83333333334494</c:v>
                </c:pt>
                <c:pt idx="3071">
                  <c:v>255.91666666667825</c:v>
                </c:pt>
                <c:pt idx="3072">
                  <c:v>256.00000000001165</c:v>
                </c:pt>
                <c:pt idx="3073">
                  <c:v>256.08333333334491</c:v>
                </c:pt>
                <c:pt idx="3074">
                  <c:v>256.16666666667822</c:v>
                </c:pt>
                <c:pt idx="3075">
                  <c:v>256.2500000000116</c:v>
                </c:pt>
                <c:pt idx="3076">
                  <c:v>256.33333333334485</c:v>
                </c:pt>
                <c:pt idx="3077">
                  <c:v>256.41666666667811</c:v>
                </c:pt>
                <c:pt idx="3078">
                  <c:v>256.50000000001148</c:v>
                </c:pt>
                <c:pt idx="3079">
                  <c:v>256.5833333333448</c:v>
                </c:pt>
                <c:pt idx="3080">
                  <c:v>256.66666666667811</c:v>
                </c:pt>
                <c:pt idx="3081">
                  <c:v>256.75000000001148</c:v>
                </c:pt>
                <c:pt idx="3082">
                  <c:v>256.83333333334474</c:v>
                </c:pt>
                <c:pt idx="3083">
                  <c:v>256.916666666678</c:v>
                </c:pt>
                <c:pt idx="3084">
                  <c:v>257.00000000001137</c:v>
                </c:pt>
                <c:pt idx="3085">
                  <c:v>257.08333333334468</c:v>
                </c:pt>
                <c:pt idx="3086">
                  <c:v>257.166666666678</c:v>
                </c:pt>
                <c:pt idx="3087">
                  <c:v>257.25000000001131</c:v>
                </c:pt>
                <c:pt idx="3088">
                  <c:v>257.33333333334468</c:v>
                </c:pt>
                <c:pt idx="3089">
                  <c:v>257.41666666667788</c:v>
                </c:pt>
                <c:pt idx="3090">
                  <c:v>257.50000000001131</c:v>
                </c:pt>
                <c:pt idx="3091">
                  <c:v>257.58333333334457</c:v>
                </c:pt>
                <c:pt idx="3092">
                  <c:v>257.66666666667783</c:v>
                </c:pt>
                <c:pt idx="3093">
                  <c:v>257.75000000001125</c:v>
                </c:pt>
                <c:pt idx="3094">
                  <c:v>257.83333333334451</c:v>
                </c:pt>
                <c:pt idx="3095">
                  <c:v>257.91666666667777</c:v>
                </c:pt>
                <c:pt idx="3096">
                  <c:v>258.0000000000112</c:v>
                </c:pt>
                <c:pt idx="3097">
                  <c:v>258.08333333334446</c:v>
                </c:pt>
                <c:pt idx="3098">
                  <c:v>258.16666666667771</c:v>
                </c:pt>
                <c:pt idx="3099">
                  <c:v>258.25000000001108</c:v>
                </c:pt>
                <c:pt idx="3100">
                  <c:v>258.3333333333444</c:v>
                </c:pt>
                <c:pt idx="3101">
                  <c:v>258.4166666666776</c:v>
                </c:pt>
                <c:pt idx="3102">
                  <c:v>258.50000000001108</c:v>
                </c:pt>
                <c:pt idx="3103">
                  <c:v>258.58333333334434</c:v>
                </c:pt>
                <c:pt idx="3104">
                  <c:v>258.66666666667766</c:v>
                </c:pt>
                <c:pt idx="3105">
                  <c:v>258.75000000001097</c:v>
                </c:pt>
                <c:pt idx="3106">
                  <c:v>258.83333333334434</c:v>
                </c:pt>
                <c:pt idx="3107">
                  <c:v>258.91666666667754</c:v>
                </c:pt>
                <c:pt idx="3108">
                  <c:v>259.00000000001091</c:v>
                </c:pt>
                <c:pt idx="3109">
                  <c:v>259.08333333334429</c:v>
                </c:pt>
                <c:pt idx="3110">
                  <c:v>259.16666666667754</c:v>
                </c:pt>
                <c:pt idx="3111">
                  <c:v>259.25000000001086</c:v>
                </c:pt>
                <c:pt idx="3112">
                  <c:v>259.33333333334417</c:v>
                </c:pt>
                <c:pt idx="3113">
                  <c:v>259.41666666667743</c:v>
                </c:pt>
                <c:pt idx="3114">
                  <c:v>259.5000000000108</c:v>
                </c:pt>
                <c:pt idx="3115">
                  <c:v>259.58333333334411</c:v>
                </c:pt>
                <c:pt idx="3116">
                  <c:v>259.66666666667743</c:v>
                </c:pt>
                <c:pt idx="3117">
                  <c:v>259.75000000001074</c:v>
                </c:pt>
                <c:pt idx="3118">
                  <c:v>259.83333333334406</c:v>
                </c:pt>
                <c:pt idx="3119">
                  <c:v>259.91666666667726</c:v>
                </c:pt>
                <c:pt idx="3120">
                  <c:v>260.00000000001074</c:v>
                </c:pt>
                <c:pt idx="3121">
                  <c:v>260.083333333344</c:v>
                </c:pt>
                <c:pt idx="3122">
                  <c:v>260.16666666667726</c:v>
                </c:pt>
                <c:pt idx="3123">
                  <c:v>260.25000000001069</c:v>
                </c:pt>
                <c:pt idx="3124">
                  <c:v>260.333333333344</c:v>
                </c:pt>
                <c:pt idx="3125">
                  <c:v>260.4166666666772</c:v>
                </c:pt>
                <c:pt idx="3126">
                  <c:v>260.50000000001057</c:v>
                </c:pt>
                <c:pt idx="3127">
                  <c:v>260.58333333334394</c:v>
                </c:pt>
                <c:pt idx="3128">
                  <c:v>260.6666666666772</c:v>
                </c:pt>
                <c:pt idx="3129">
                  <c:v>260.75000000001052</c:v>
                </c:pt>
                <c:pt idx="3130">
                  <c:v>260.83333333334389</c:v>
                </c:pt>
                <c:pt idx="3131">
                  <c:v>260.91666666667709</c:v>
                </c:pt>
                <c:pt idx="3132">
                  <c:v>261.00000000001046</c:v>
                </c:pt>
                <c:pt idx="3133">
                  <c:v>261.08333333334377</c:v>
                </c:pt>
                <c:pt idx="3134">
                  <c:v>261.16666666667709</c:v>
                </c:pt>
                <c:pt idx="3135">
                  <c:v>261.2500000000104</c:v>
                </c:pt>
                <c:pt idx="3136">
                  <c:v>261.33333333334372</c:v>
                </c:pt>
                <c:pt idx="3137">
                  <c:v>261.41666666667697</c:v>
                </c:pt>
                <c:pt idx="3138">
                  <c:v>261.50000000001035</c:v>
                </c:pt>
                <c:pt idx="3139">
                  <c:v>261.58333333334372</c:v>
                </c:pt>
                <c:pt idx="3140">
                  <c:v>261.66666666667697</c:v>
                </c:pt>
                <c:pt idx="3141">
                  <c:v>261.75000000001035</c:v>
                </c:pt>
                <c:pt idx="3142">
                  <c:v>261.83333333334366</c:v>
                </c:pt>
                <c:pt idx="3143">
                  <c:v>261.91666666667686</c:v>
                </c:pt>
                <c:pt idx="3144">
                  <c:v>262.00000000001029</c:v>
                </c:pt>
                <c:pt idx="3145">
                  <c:v>262.0833333333436</c:v>
                </c:pt>
                <c:pt idx="3146">
                  <c:v>262.16666666667686</c:v>
                </c:pt>
                <c:pt idx="3147">
                  <c:v>262.25000000001017</c:v>
                </c:pt>
                <c:pt idx="3148">
                  <c:v>262.33333333334355</c:v>
                </c:pt>
                <c:pt idx="3149">
                  <c:v>262.41666666667675</c:v>
                </c:pt>
                <c:pt idx="3150">
                  <c:v>262.50000000001012</c:v>
                </c:pt>
                <c:pt idx="3151">
                  <c:v>262.58333333334349</c:v>
                </c:pt>
                <c:pt idx="3152">
                  <c:v>262.66666666667675</c:v>
                </c:pt>
                <c:pt idx="3153">
                  <c:v>262.75000000001006</c:v>
                </c:pt>
                <c:pt idx="3154">
                  <c:v>262.83333333334338</c:v>
                </c:pt>
                <c:pt idx="3155">
                  <c:v>262.91666666667669</c:v>
                </c:pt>
                <c:pt idx="3156">
                  <c:v>263.00000000001</c:v>
                </c:pt>
                <c:pt idx="3157">
                  <c:v>263.08333333334332</c:v>
                </c:pt>
                <c:pt idx="3158">
                  <c:v>263.16666666667669</c:v>
                </c:pt>
                <c:pt idx="3159">
                  <c:v>263.25000000000995</c:v>
                </c:pt>
                <c:pt idx="3160">
                  <c:v>263.33333333334332</c:v>
                </c:pt>
                <c:pt idx="3161">
                  <c:v>263.41666666667652</c:v>
                </c:pt>
                <c:pt idx="3162">
                  <c:v>263.50000000000989</c:v>
                </c:pt>
                <c:pt idx="3163">
                  <c:v>263.58333333334326</c:v>
                </c:pt>
                <c:pt idx="3164">
                  <c:v>263.66666666667652</c:v>
                </c:pt>
                <c:pt idx="3165">
                  <c:v>263.75000000000983</c:v>
                </c:pt>
                <c:pt idx="3166">
                  <c:v>263.83333333334321</c:v>
                </c:pt>
                <c:pt idx="3167">
                  <c:v>263.91666666667641</c:v>
                </c:pt>
                <c:pt idx="3168">
                  <c:v>264.00000000000972</c:v>
                </c:pt>
                <c:pt idx="3169">
                  <c:v>264.08333333334315</c:v>
                </c:pt>
                <c:pt idx="3170">
                  <c:v>264.16666666667641</c:v>
                </c:pt>
                <c:pt idx="3171">
                  <c:v>264.25000000000966</c:v>
                </c:pt>
                <c:pt idx="3172">
                  <c:v>264.33333333334309</c:v>
                </c:pt>
                <c:pt idx="3173">
                  <c:v>264.41666666667629</c:v>
                </c:pt>
                <c:pt idx="3174">
                  <c:v>264.50000000000966</c:v>
                </c:pt>
                <c:pt idx="3175">
                  <c:v>264.58333333334298</c:v>
                </c:pt>
                <c:pt idx="3176">
                  <c:v>264.66666666667635</c:v>
                </c:pt>
                <c:pt idx="3177">
                  <c:v>264.75000000000961</c:v>
                </c:pt>
                <c:pt idx="3178">
                  <c:v>264.83333333334292</c:v>
                </c:pt>
                <c:pt idx="3179">
                  <c:v>264.91666666667624</c:v>
                </c:pt>
                <c:pt idx="3180">
                  <c:v>265.00000000000955</c:v>
                </c:pt>
                <c:pt idx="3181">
                  <c:v>265.08333333334286</c:v>
                </c:pt>
                <c:pt idx="3182">
                  <c:v>265.16666666667618</c:v>
                </c:pt>
                <c:pt idx="3183">
                  <c:v>265.25000000000949</c:v>
                </c:pt>
                <c:pt idx="3184">
                  <c:v>265.33333333334281</c:v>
                </c:pt>
                <c:pt idx="3185">
                  <c:v>265.41666666667606</c:v>
                </c:pt>
                <c:pt idx="3186">
                  <c:v>265.50000000000944</c:v>
                </c:pt>
                <c:pt idx="3187">
                  <c:v>265.58333333334275</c:v>
                </c:pt>
                <c:pt idx="3188">
                  <c:v>265.66666666667606</c:v>
                </c:pt>
                <c:pt idx="3189">
                  <c:v>265.75000000000932</c:v>
                </c:pt>
                <c:pt idx="3190">
                  <c:v>265.83333333334275</c:v>
                </c:pt>
                <c:pt idx="3191">
                  <c:v>265.91666666667595</c:v>
                </c:pt>
                <c:pt idx="3192">
                  <c:v>266.00000000000927</c:v>
                </c:pt>
                <c:pt idx="3193">
                  <c:v>266.08333333334269</c:v>
                </c:pt>
                <c:pt idx="3194">
                  <c:v>266.16666666667595</c:v>
                </c:pt>
                <c:pt idx="3195">
                  <c:v>266.25000000000927</c:v>
                </c:pt>
                <c:pt idx="3196">
                  <c:v>266.33333333334258</c:v>
                </c:pt>
                <c:pt idx="3197">
                  <c:v>266.41666666667584</c:v>
                </c:pt>
                <c:pt idx="3198">
                  <c:v>266.50000000000921</c:v>
                </c:pt>
                <c:pt idx="3199">
                  <c:v>266.58333333334252</c:v>
                </c:pt>
                <c:pt idx="3200">
                  <c:v>266.66666666667584</c:v>
                </c:pt>
                <c:pt idx="3201">
                  <c:v>266.75000000000915</c:v>
                </c:pt>
                <c:pt idx="3202">
                  <c:v>266.83333333334247</c:v>
                </c:pt>
                <c:pt idx="3203">
                  <c:v>266.91666666667567</c:v>
                </c:pt>
                <c:pt idx="3204">
                  <c:v>267.00000000000909</c:v>
                </c:pt>
                <c:pt idx="3205">
                  <c:v>267.08333333334241</c:v>
                </c:pt>
                <c:pt idx="3206">
                  <c:v>267.16666666667567</c:v>
                </c:pt>
                <c:pt idx="3207">
                  <c:v>267.25000000000904</c:v>
                </c:pt>
                <c:pt idx="3208">
                  <c:v>267.33333333334235</c:v>
                </c:pt>
                <c:pt idx="3209">
                  <c:v>267.41666666667561</c:v>
                </c:pt>
                <c:pt idx="3210">
                  <c:v>267.50000000000898</c:v>
                </c:pt>
                <c:pt idx="3211">
                  <c:v>267.5833333333423</c:v>
                </c:pt>
                <c:pt idx="3212">
                  <c:v>267.66666666667561</c:v>
                </c:pt>
                <c:pt idx="3213">
                  <c:v>267.75000000000892</c:v>
                </c:pt>
                <c:pt idx="3214">
                  <c:v>267.8333333333423</c:v>
                </c:pt>
                <c:pt idx="3215">
                  <c:v>267.9166666666755</c:v>
                </c:pt>
                <c:pt idx="3216">
                  <c:v>268.00000000000887</c:v>
                </c:pt>
                <c:pt idx="3217">
                  <c:v>268.08333333334218</c:v>
                </c:pt>
                <c:pt idx="3218">
                  <c:v>268.1666666666755</c:v>
                </c:pt>
                <c:pt idx="3219">
                  <c:v>268.25000000000881</c:v>
                </c:pt>
                <c:pt idx="3220">
                  <c:v>268.33333333334218</c:v>
                </c:pt>
                <c:pt idx="3221">
                  <c:v>268.41666666667538</c:v>
                </c:pt>
                <c:pt idx="3222">
                  <c:v>268.50000000000875</c:v>
                </c:pt>
                <c:pt idx="3223">
                  <c:v>268.58333333334207</c:v>
                </c:pt>
                <c:pt idx="3224">
                  <c:v>268.66666666667533</c:v>
                </c:pt>
                <c:pt idx="3225">
                  <c:v>268.7500000000087</c:v>
                </c:pt>
                <c:pt idx="3226">
                  <c:v>268.83333333334201</c:v>
                </c:pt>
                <c:pt idx="3227">
                  <c:v>268.91666666667527</c:v>
                </c:pt>
                <c:pt idx="3228">
                  <c:v>269.0000000000087</c:v>
                </c:pt>
                <c:pt idx="3229">
                  <c:v>269.08333333334201</c:v>
                </c:pt>
                <c:pt idx="3230">
                  <c:v>269.16666666667527</c:v>
                </c:pt>
                <c:pt idx="3231">
                  <c:v>269.25000000000858</c:v>
                </c:pt>
                <c:pt idx="3232">
                  <c:v>269.33333333334195</c:v>
                </c:pt>
                <c:pt idx="3233">
                  <c:v>269.41666666667516</c:v>
                </c:pt>
                <c:pt idx="3234">
                  <c:v>269.50000000000858</c:v>
                </c:pt>
                <c:pt idx="3235">
                  <c:v>269.5833333333419</c:v>
                </c:pt>
                <c:pt idx="3236">
                  <c:v>269.66666666667516</c:v>
                </c:pt>
                <c:pt idx="3237">
                  <c:v>269.75000000000847</c:v>
                </c:pt>
                <c:pt idx="3238">
                  <c:v>269.83333333334178</c:v>
                </c:pt>
                <c:pt idx="3239">
                  <c:v>269.91666666667504</c:v>
                </c:pt>
                <c:pt idx="3240">
                  <c:v>270.00000000000841</c:v>
                </c:pt>
                <c:pt idx="3241">
                  <c:v>270.08333333334178</c:v>
                </c:pt>
                <c:pt idx="3242">
                  <c:v>270.16666666667504</c:v>
                </c:pt>
                <c:pt idx="3243">
                  <c:v>270.25000000000836</c:v>
                </c:pt>
                <c:pt idx="3244">
                  <c:v>270.33333333334173</c:v>
                </c:pt>
                <c:pt idx="3245">
                  <c:v>270.41666666667487</c:v>
                </c:pt>
                <c:pt idx="3246">
                  <c:v>270.5000000000083</c:v>
                </c:pt>
                <c:pt idx="3247">
                  <c:v>270.58333333334167</c:v>
                </c:pt>
                <c:pt idx="3248">
                  <c:v>270.66666666667493</c:v>
                </c:pt>
                <c:pt idx="3249">
                  <c:v>270.7500000000083</c:v>
                </c:pt>
                <c:pt idx="3250">
                  <c:v>270.83333333334161</c:v>
                </c:pt>
                <c:pt idx="3251">
                  <c:v>270.91666666667476</c:v>
                </c:pt>
                <c:pt idx="3252">
                  <c:v>271.00000000000824</c:v>
                </c:pt>
                <c:pt idx="3253">
                  <c:v>271.08333333334156</c:v>
                </c:pt>
                <c:pt idx="3254">
                  <c:v>271.16666666667476</c:v>
                </c:pt>
                <c:pt idx="3255">
                  <c:v>271.25000000000819</c:v>
                </c:pt>
                <c:pt idx="3256">
                  <c:v>271.3333333333415</c:v>
                </c:pt>
                <c:pt idx="3257">
                  <c:v>271.41666666667464</c:v>
                </c:pt>
                <c:pt idx="3258">
                  <c:v>271.50000000000807</c:v>
                </c:pt>
                <c:pt idx="3259">
                  <c:v>271.58333333334144</c:v>
                </c:pt>
                <c:pt idx="3260">
                  <c:v>271.66666666667464</c:v>
                </c:pt>
                <c:pt idx="3261">
                  <c:v>271.75000000000801</c:v>
                </c:pt>
                <c:pt idx="3262">
                  <c:v>271.83333333334139</c:v>
                </c:pt>
                <c:pt idx="3263">
                  <c:v>271.91666666667459</c:v>
                </c:pt>
                <c:pt idx="3264">
                  <c:v>272.00000000000796</c:v>
                </c:pt>
                <c:pt idx="3265">
                  <c:v>272.08333333334133</c:v>
                </c:pt>
                <c:pt idx="3266">
                  <c:v>272.16666666667459</c:v>
                </c:pt>
                <c:pt idx="3267">
                  <c:v>272.2500000000079</c:v>
                </c:pt>
                <c:pt idx="3268">
                  <c:v>272.33333333334127</c:v>
                </c:pt>
                <c:pt idx="3269">
                  <c:v>272.41666666667447</c:v>
                </c:pt>
                <c:pt idx="3270">
                  <c:v>272.50000000000784</c:v>
                </c:pt>
                <c:pt idx="3271">
                  <c:v>272.58333333334122</c:v>
                </c:pt>
                <c:pt idx="3272">
                  <c:v>272.66666666667442</c:v>
                </c:pt>
                <c:pt idx="3273">
                  <c:v>272.75000000000779</c:v>
                </c:pt>
              </c:numCache>
            </c:numRef>
          </c:xVal>
          <c:yVal>
            <c:numRef>
              <c:f>Sheet2!$D$1:$D$3274</c:f>
              <c:numCache>
                <c:formatCode>General</c:formatCode>
                <c:ptCount val="3274"/>
                <c:pt idx="0">
                  <c:v>4.1249935699999996E-5</c:v>
                </c:pt>
                <c:pt idx="1">
                  <c:v>4.2097952200000015E-5</c:v>
                </c:pt>
                <c:pt idx="2">
                  <c:v>4.0121300100000003E-5</c:v>
                </c:pt>
                <c:pt idx="3">
                  <c:v>4.0050817900000004E-5</c:v>
                </c:pt>
                <c:pt idx="4">
                  <c:v>4.1744973700000002E-5</c:v>
                </c:pt>
                <c:pt idx="5">
                  <c:v>3.7155841700000008E-5</c:v>
                </c:pt>
                <c:pt idx="6">
                  <c:v>3.7225952800000014E-5</c:v>
                </c:pt>
                <c:pt idx="7">
                  <c:v>4.0968319799999997E-5</c:v>
                </c:pt>
                <c:pt idx="8">
                  <c:v>3.7438167100000012E-5</c:v>
                </c:pt>
                <c:pt idx="9">
                  <c:v>3.9556401999999998E-5</c:v>
                </c:pt>
                <c:pt idx="10">
                  <c:v>3.6449972000000015E-5</c:v>
                </c:pt>
                <c:pt idx="11">
                  <c:v>4.2027346400000002E-5</c:v>
                </c:pt>
                <c:pt idx="12">
                  <c:v>4.3439871699999992E-5</c:v>
                </c:pt>
                <c:pt idx="13">
                  <c:v>4.5628294200000005E-5</c:v>
                </c:pt>
                <c:pt idx="14">
                  <c:v>4.3792275400000016E-5</c:v>
                </c:pt>
                <c:pt idx="15">
                  <c:v>4.407513190000001E-5</c:v>
                </c:pt>
                <c:pt idx="16">
                  <c:v>4.5416458300000015E-5</c:v>
                </c:pt>
                <c:pt idx="17">
                  <c:v>3.8426467700000007E-5</c:v>
                </c:pt>
                <c:pt idx="18">
                  <c:v>4.7110799600000017E-5</c:v>
                </c:pt>
                <c:pt idx="19">
                  <c:v>4.5346208900000016E-5</c:v>
                </c:pt>
                <c:pt idx="20">
                  <c:v>4.2592430000000018E-5</c:v>
                </c:pt>
                <c:pt idx="21">
                  <c:v>4.4286658500000007E-5</c:v>
                </c:pt>
                <c:pt idx="22">
                  <c:v>4.110989539999999E-5</c:v>
                </c:pt>
                <c:pt idx="23">
                  <c:v>4.3510437500000016E-5</c:v>
                </c:pt>
                <c:pt idx="24">
                  <c:v>4.3157386199999999E-5</c:v>
                </c:pt>
                <c:pt idx="25">
                  <c:v>3.8708753000000009E-5</c:v>
                </c:pt>
                <c:pt idx="26">
                  <c:v>4.6546327200000009E-5</c:v>
                </c:pt>
                <c:pt idx="27">
                  <c:v>4.2944659100000009E-5</c:v>
                </c:pt>
                <c:pt idx="28">
                  <c:v>4.1321702200000003E-5</c:v>
                </c:pt>
                <c:pt idx="29">
                  <c:v>4.2451214500000014E-5</c:v>
                </c:pt>
                <c:pt idx="30">
                  <c:v>4.3227861200000003E-5</c:v>
                </c:pt>
                <c:pt idx="31">
                  <c:v>4.1039384100000007E-5</c:v>
                </c:pt>
                <c:pt idx="32">
                  <c:v>3.9203310700000013E-5</c:v>
                </c:pt>
                <c:pt idx="33">
                  <c:v>4.3086616600000015E-5</c:v>
                </c:pt>
                <c:pt idx="34">
                  <c:v>4.0262613800000005E-5</c:v>
                </c:pt>
                <c:pt idx="35">
                  <c:v>4.0686423700000015E-5</c:v>
                </c:pt>
                <c:pt idx="36">
                  <c:v>4.1321534800000013E-5</c:v>
                </c:pt>
                <c:pt idx="37">
                  <c:v>4.4286804000000015E-5</c:v>
                </c:pt>
                <c:pt idx="38">
                  <c:v>3.9062135300000004E-5</c:v>
                </c:pt>
                <c:pt idx="39">
                  <c:v>4.0615388600000001E-5</c:v>
                </c:pt>
                <c:pt idx="40">
                  <c:v>3.9627175300000012E-5</c:v>
                </c:pt>
                <c:pt idx="41">
                  <c:v>4.7110970600000004E-5</c:v>
                </c:pt>
                <c:pt idx="42">
                  <c:v>4.1745643099999991E-5</c:v>
                </c:pt>
                <c:pt idx="43">
                  <c:v>4.3086489300000013E-5</c:v>
                </c:pt>
                <c:pt idx="44">
                  <c:v>4.0545146499999989E-5</c:v>
                </c:pt>
                <c:pt idx="45">
                  <c:v>3.9697653800000009E-5</c:v>
                </c:pt>
                <c:pt idx="46">
                  <c:v>4.5416160000000005E-5</c:v>
                </c:pt>
                <c:pt idx="47">
                  <c:v>4.6546014299999998E-5</c:v>
                </c:pt>
                <c:pt idx="48">
                  <c:v>4.1250561499999992E-5</c:v>
                </c:pt>
                <c:pt idx="49">
                  <c:v>3.8426973300000004E-5</c:v>
                </c:pt>
                <c:pt idx="50">
                  <c:v>4.259295020000001E-5</c:v>
                </c:pt>
                <c:pt idx="51">
                  <c:v>4.6264078299999991E-5</c:v>
                </c:pt>
                <c:pt idx="52">
                  <c:v>4.5627963100000008E-5</c:v>
                </c:pt>
                <c:pt idx="53">
                  <c:v>4.6052136900000016E-5</c:v>
                </c:pt>
                <c:pt idx="54">
                  <c:v>4.4780994400000021E-5</c:v>
                </c:pt>
                <c:pt idx="55">
                  <c:v>4.0544862699999996E-5</c:v>
                </c:pt>
                <c:pt idx="56">
                  <c:v>4.6546523700000003E-5</c:v>
                </c:pt>
                <c:pt idx="57">
                  <c:v>3.9626913300000009E-5</c:v>
                </c:pt>
                <c:pt idx="58">
                  <c:v>5.0217830000000015E-5</c:v>
                </c:pt>
                <c:pt idx="59">
                  <c:v>4.908802290000002E-5</c:v>
                </c:pt>
                <c:pt idx="60">
                  <c:v>4.4498607200000017E-5</c:v>
                </c:pt>
                <c:pt idx="61">
                  <c:v>4.5981461900000011E-5</c:v>
                </c:pt>
                <c:pt idx="62">
                  <c:v>4.6899240299999997E-5</c:v>
                </c:pt>
                <c:pt idx="63">
                  <c:v>4.4216063500000015E-5</c:v>
                </c:pt>
                <c:pt idx="64">
                  <c:v>5.3394942400000014E-5</c:v>
                </c:pt>
                <c:pt idx="65">
                  <c:v>5.2547813499999999E-5</c:v>
                </c:pt>
                <c:pt idx="66">
                  <c:v>4.5769305900000014E-5</c:v>
                </c:pt>
                <c:pt idx="67">
                  <c:v>4.873483340000001E-5</c:v>
                </c:pt>
                <c:pt idx="68">
                  <c:v>5.0782346100000014E-5</c:v>
                </c:pt>
                <c:pt idx="69">
                  <c:v>5.3536394300000017E-5</c:v>
                </c:pt>
                <c:pt idx="70">
                  <c:v>4.9511789300000014E-5</c:v>
                </c:pt>
                <c:pt idx="71">
                  <c:v>5.0853039300000011E-5</c:v>
                </c:pt>
                <c:pt idx="72">
                  <c:v>4.8734888000000007E-5</c:v>
                </c:pt>
                <c:pt idx="73">
                  <c:v>5.4524563900000013E-5</c:v>
                </c:pt>
                <c:pt idx="74">
                  <c:v>5.014708590000001E-5</c:v>
                </c:pt>
                <c:pt idx="75">
                  <c:v>4.9087742800000016E-5</c:v>
                </c:pt>
                <c:pt idx="76">
                  <c:v>5.7277957200000009E-5</c:v>
                </c:pt>
                <c:pt idx="77">
                  <c:v>4.6546207200000007E-5</c:v>
                </c:pt>
                <c:pt idx="78">
                  <c:v>4.4852051400000016E-5</c:v>
                </c:pt>
                <c:pt idx="79">
                  <c:v>4.8028683500000008E-5</c:v>
                </c:pt>
                <c:pt idx="80">
                  <c:v>4.6193243199999998E-5</c:v>
                </c:pt>
                <c:pt idx="81">
                  <c:v>5.2830273500000006E-5</c:v>
                </c:pt>
                <c:pt idx="82">
                  <c:v>5.7631888900000005E-5</c:v>
                </c:pt>
                <c:pt idx="83">
                  <c:v>5.4171494400000012E-5</c:v>
                </c:pt>
                <c:pt idx="84">
                  <c:v>4.9934722500000013E-5</c:v>
                </c:pt>
                <c:pt idx="85">
                  <c:v>4.8381836699999998E-5</c:v>
                </c:pt>
                <c:pt idx="86">
                  <c:v>5.1488546899999997E-5</c:v>
                </c:pt>
                <c:pt idx="87">
                  <c:v>5.2123668900000014E-5</c:v>
                </c:pt>
                <c:pt idx="88">
                  <c:v>4.9794340200000005E-5</c:v>
                </c:pt>
                <c:pt idx="89">
                  <c:v>4.6404929900000004E-5</c:v>
                </c:pt>
                <c:pt idx="90">
                  <c:v>4.7958728800000015E-5</c:v>
                </c:pt>
                <c:pt idx="91">
                  <c:v>4.7393979900000028E-5</c:v>
                </c:pt>
                <c:pt idx="92">
                  <c:v>5.2053244900000023E-5</c:v>
                </c:pt>
                <c:pt idx="93">
                  <c:v>5.5442007600000004E-5</c:v>
                </c:pt>
                <c:pt idx="94">
                  <c:v>5.2971165100000001E-5</c:v>
                </c:pt>
                <c:pt idx="95">
                  <c:v>5.1911756600000003E-5</c:v>
                </c:pt>
                <c:pt idx="96">
                  <c:v>5.3888969000000014E-5</c:v>
                </c:pt>
                <c:pt idx="97">
                  <c:v>5.0358616100000012E-5</c:v>
                </c:pt>
                <c:pt idx="98">
                  <c:v>4.8876616300000004E-5</c:v>
                </c:pt>
                <c:pt idx="99">
                  <c:v>4.7252553499999998E-5</c:v>
                </c:pt>
                <c:pt idx="100">
                  <c:v>4.8382477000000017E-5</c:v>
                </c:pt>
                <c:pt idx="101">
                  <c:v>4.6828252400000002E-5</c:v>
                </c:pt>
                <c:pt idx="102">
                  <c:v>4.7816924100000017E-5</c:v>
                </c:pt>
                <c:pt idx="103">
                  <c:v>5.0217677200000012E-5</c:v>
                </c:pt>
                <c:pt idx="104">
                  <c:v>4.8522797400000014E-5</c:v>
                </c:pt>
                <c:pt idx="105">
                  <c:v>4.7605375599999991E-5</c:v>
                </c:pt>
                <c:pt idx="106">
                  <c:v>5.0288788799999992E-5</c:v>
                </c:pt>
                <c:pt idx="107">
                  <c:v>4.7535686500000006E-5</c:v>
                </c:pt>
                <c:pt idx="108">
                  <c:v>5.0712078500000017E-5</c:v>
                </c:pt>
                <c:pt idx="109">
                  <c:v>5.4525178699999992E-5</c:v>
                </c:pt>
                <c:pt idx="110">
                  <c:v>4.9371119500000009E-5</c:v>
                </c:pt>
                <c:pt idx="111">
                  <c:v>4.7958663300000006E-5</c:v>
                </c:pt>
                <c:pt idx="112">
                  <c:v>4.5911321600000009E-5</c:v>
                </c:pt>
                <c:pt idx="113">
                  <c:v>4.6546534600000008E-5</c:v>
                </c:pt>
                <c:pt idx="114">
                  <c:v>5.3253843399999992E-5</c:v>
                </c:pt>
                <c:pt idx="115">
                  <c:v>4.9652684500000021E-5</c:v>
                </c:pt>
                <c:pt idx="116">
                  <c:v>4.7605677500000006E-5</c:v>
                </c:pt>
                <c:pt idx="117">
                  <c:v>4.5699325700000001E-5</c:v>
                </c:pt>
                <c:pt idx="118">
                  <c:v>5.02887451E-5</c:v>
                </c:pt>
                <c:pt idx="119">
                  <c:v>4.6052038699999997E-5</c:v>
                </c:pt>
                <c:pt idx="120">
                  <c:v>4.1392537200000012E-5</c:v>
                </c:pt>
                <c:pt idx="121">
                  <c:v>4.7958772500000007E-5</c:v>
                </c:pt>
                <c:pt idx="122">
                  <c:v>4.7252866400000003E-5</c:v>
                </c:pt>
                <c:pt idx="123">
                  <c:v>5.0994458399999999E-5</c:v>
                </c:pt>
                <c:pt idx="124">
                  <c:v>4.8523870599999992E-5</c:v>
                </c:pt>
                <c:pt idx="125">
                  <c:v>4.6546905700000001E-5</c:v>
                </c:pt>
                <c:pt idx="126">
                  <c:v>4.4146687300000022E-5</c:v>
                </c:pt>
                <c:pt idx="127">
                  <c:v>4.6546840199999992E-5</c:v>
                </c:pt>
                <c:pt idx="128">
                  <c:v>4.6970282699999992E-5</c:v>
                </c:pt>
                <c:pt idx="129">
                  <c:v>4.8665173400000002E-5</c:v>
                </c:pt>
                <c:pt idx="130">
                  <c:v>4.3652154999999999E-5</c:v>
                </c:pt>
                <c:pt idx="131">
                  <c:v>4.4428692500000013E-5</c:v>
                </c:pt>
                <c:pt idx="132">
                  <c:v>4.9794358300000006E-5</c:v>
                </c:pt>
                <c:pt idx="133">
                  <c:v>4.4923075599999998E-5</c:v>
                </c:pt>
                <c:pt idx="134">
                  <c:v>4.0333372499999997E-5</c:v>
                </c:pt>
                <c:pt idx="135">
                  <c:v>4.9936021200000019E-5</c:v>
                </c:pt>
                <c:pt idx="136">
                  <c:v>4.040407290000001E-5</c:v>
                </c:pt>
                <c:pt idx="137">
                  <c:v>4.4710974200000018E-5</c:v>
                </c:pt>
                <c:pt idx="138">
                  <c:v>4.3863583400000005E-5</c:v>
                </c:pt>
                <c:pt idx="139">
                  <c:v>4.5840904900000006E-5</c:v>
                </c:pt>
                <c:pt idx="140">
                  <c:v>4.372262630000002E-5</c:v>
                </c:pt>
                <c:pt idx="141">
                  <c:v>4.8594287400000014E-5</c:v>
                </c:pt>
                <c:pt idx="142">
                  <c:v>4.3228021200000008E-5</c:v>
                </c:pt>
                <c:pt idx="143">
                  <c:v>4.3581396300000007E-5</c:v>
                </c:pt>
                <c:pt idx="144">
                  <c:v>5.0076545399999997E-5</c:v>
                </c:pt>
                <c:pt idx="145">
                  <c:v>4.3863863500000009E-5</c:v>
                </c:pt>
                <c:pt idx="146">
                  <c:v>4.6334662300000013E-5</c:v>
                </c:pt>
                <c:pt idx="147">
                  <c:v>4.2874875400000003E-5</c:v>
                </c:pt>
                <c:pt idx="148">
                  <c:v>4.5699263900000015E-5</c:v>
                </c:pt>
                <c:pt idx="149">
                  <c:v>3.9203936500000016E-5</c:v>
                </c:pt>
                <c:pt idx="150">
                  <c:v>4.6405621100000004E-5</c:v>
                </c:pt>
                <c:pt idx="151">
                  <c:v>4.1463485100000004E-5</c:v>
                </c:pt>
                <c:pt idx="152">
                  <c:v>4.4429140000000001E-5</c:v>
                </c:pt>
                <c:pt idx="153">
                  <c:v>4.329882720000001E-5</c:v>
                </c:pt>
                <c:pt idx="154">
                  <c:v>3.9698210500000011E-5</c:v>
                </c:pt>
                <c:pt idx="155">
                  <c:v>4.2310348399999998E-5</c:v>
                </c:pt>
                <c:pt idx="156">
                  <c:v>4.753551910000001E-5</c:v>
                </c:pt>
                <c:pt idx="157">
                  <c:v>4.3934534900000015E-5</c:v>
                </c:pt>
                <c:pt idx="158">
                  <c:v>4.1321960499999997E-5</c:v>
                </c:pt>
                <c:pt idx="159">
                  <c:v>4.3087377000000014E-5</c:v>
                </c:pt>
                <c:pt idx="160">
                  <c:v>4.0192520800000006E-5</c:v>
                </c:pt>
                <c:pt idx="161">
                  <c:v>3.6520941600000007E-5</c:v>
                </c:pt>
                <c:pt idx="162">
                  <c:v>4.3934327600000007E-5</c:v>
                </c:pt>
                <c:pt idx="163">
                  <c:v>4.0686863900000008E-5</c:v>
                </c:pt>
                <c:pt idx="164">
                  <c:v>3.8145004500000011E-5</c:v>
                </c:pt>
                <c:pt idx="165">
                  <c:v>4.3440533800000015E-5</c:v>
                </c:pt>
                <c:pt idx="166">
                  <c:v>4.3157749999999999E-5</c:v>
                </c:pt>
                <c:pt idx="167">
                  <c:v>3.9557107800000013E-5</c:v>
                </c:pt>
                <c:pt idx="168">
                  <c:v>3.9909904400000013E-5</c:v>
                </c:pt>
                <c:pt idx="169">
                  <c:v>4.4146519900000005E-5</c:v>
                </c:pt>
                <c:pt idx="170">
                  <c:v>3.9768699899999999E-5</c:v>
                </c:pt>
                <c:pt idx="171">
                  <c:v>4.1180464900000016E-5</c:v>
                </c:pt>
                <c:pt idx="172">
                  <c:v>3.3626351100000005E-5</c:v>
                </c:pt>
                <c:pt idx="173">
                  <c:v>3.6873778300000014E-5</c:v>
                </c:pt>
                <c:pt idx="174">
                  <c:v>3.3978936700000007E-5</c:v>
                </c:pt>
                <c:pt idx="175">
                  <c:v>3.7721540100000009E-5</c:v>
                </c:pt>
                <c:pt idx="176">
                  <c:v>3.8427286200000002E-5</c:v>
                </c:pt>
                <c:pt idx="177">
                  <c:v>3.7933074100000012E-5</c:v>
                </c:pt>
                <c:pt idx="178">
                  <c:v>3.4332326300000009E-5</c:v>
                </c:pt>
                <c:pt idx="179">
                  <c:v>3.9415736000000008E-5</c:v>
                </c:pt>
                <c:pt idx="180">
                  <c:v>4.1604686000000007E-5</c:v>
                </c:pt>
                <c:pt idx="181">
                  <c:v>3.6309025700000011E-5</c:v>
                </c:pt>
                <c:pt idx="182">
                  <c:v>4.1039598700000002E-5</c:v>
                </c:pt>
                <c:pt idx="183">
                  <c:v>4.1745824999999998E-5</c:v>
                </c:pt>
                <c:pt idx="184">
                  <c:v>3.5320710600000006E-5</c:v>
                </c:pt>
                <c:pt idx="185">
                  <c:v>4.0474609700000006E-5</c:v>
                </c:pt>
                <c:pt idx="186">
                  <c:v>3.7650483100000007E-5</c:v>
                </c:pt>
                <c:pt idx="187">
                  <c:v>4.0827839299999997E-5</c:v>
                </c:pt>
                <c:pt idx="188">
                  <c:v>3.7297548300000013E-5</c:v>
                </c:pt>
                <c:pt idx="189">
                  <c:v>3.6591391100000011E-5</c:v>
                </c:pt>
                <c:pt idx="190">
                  <c:v>3.5603254200000016E-5</c:v>
                </c:pt>
                <c:pt idx="191">
                  <c:v>3.9698064900000005E-5</c:v>
                </c:pt>
                <c:pt idx="192">
                  <c:v>3.4190972700000017E-5</c:v>
                </c:pt>
                <c:pt idx="193">
                  <c:v>4.0474871599999998E-5</c:v>
                </c:pt>
                <c:pt idx="194">
                  <c:v>4.1251627399999997E-5</c:v>
                </c:pt>
                <c:pt idx="195">
                  <c:v>3.7156696600000008E-5</c:v>
                </c:pt>
                <c:pt idx="196">
                  <c:v>3.892174210000001E-5</c:v>
                </c:pt>
                <c:pt idx="197">
                  <c:v>3.3202544700000008E-5</c:v>
                </c:pt>
                <c:pt idx="198">
                  <c:v>3.9345068200000006E-5</c:v>
                </c:pt>
                <c:pt idx="199">
                  <c:v>3.6380082700000006E-5</c:v>
                </c:pt>
                <c:pt idx="200">
                  <c:v>3.9274662400000015E-5</c:v>
                </c:pt>
                <c:pt idx="201">
                  <c:v>3.2143627300000011E-5</c:v>
                </c:pt>
                <c:pt idx="202">
                  <c:v>3.475565250000001E-5</c:v>
                </c:pt>
                <c:pt idx="203">
                  <c:v>3.5743938500000011E-5</c:v>
                </c:pt>
                <c:pt idx="204">
                  <c:v>3.8144862600000007E-5</c:v>
                </c:pt>
                <c:pt idx="205">
                  <c:v>3.7580106400000006E-5</c:v>
                </c:pt>
                <c:pt idx="206">
                  <c:v>3.7862348100000015E-5</c:v>
                </c:pt>
                <c:pt idx="207">
                  <c:v>3.8639529500000006E-5</c:v>
                </c:pt>
                <c:pt idx="208">
                  <c:v>3.9698275900000009E-5</c:v>
                </c:pt>
                <c:pt idx="209">
                  <c:v>3.9839211200000017E-5</c:v>
                </c:pt>
                <c:pt idx="210">
                  <c:v>3.9345359300000007E-5</c:v>
                </c:pt>
                <c:pt idx="211">
                  <c:v>3.9415936000000008E-5</c:v>
                </c:pt>
                <c:pt idx="212">
                  <c:v>3.3626496599999999E-5</c:v>
                </c:pt>
                <c:pt idx="213">
                  <c:v>3.6238609000000007E-5</c:v>
                </c:pt>
                <c:pt idx="214">
                  <c:v>3.5038418000000009E-5</c:v>
                </c:pt>
                <c:pt idx="215">
                  <c:v>3.6238274300000012E-5</c:v>
                </c:pt>
                <c:pt idx="216">
                  <c:v>3.6379296900000013E-5</c:v>
                </c:pt>
                <c:pt idx="217">
                  <c:v>3.2496445800000012E-5</c:v>
                </c:pt>
                <c:pt idx="218">
                  <c:v>3.6026514900000008E-5</c:v>
                </c:pt>
                <c:pt idx="219">
                  <c:v>3.616800310000001E-5</c:v>
                </c:pt>
                <c:pt idx="220">
                  <c:v>3.8073925700000011E-5</c:v>
                </c:pt>
                <c:pt idx="221">
                  <c:v>3.758009920000001E-5</c:v>
                </c:pt>
                <c:pt idx="222">
                  <c:v>3.454376930000001E-5</c:v>
                </c:pt>
                <c:pt idx="224">
                  <c:v>2.960172790000001E-5</c:v>
                </c:pt>
                <c:pt idx="225">
                  <c:v>3.3625856300000001E-5</c:v>
                </c:pt>
                <c:pt idx="226">
                  <c:v>3.4049662600000013E-5</c:v>
                </c:pt>
                <c:pt idx="227">
                  <c:v>3.3061522100000007E-5</c:v>
                </c:pt>
                <c:pt idx="228">
                  <c:v>3.009610740000001E-5</c:v>
                </c:pt>
                <c:pt idx="229">
                  <c:v>2.5436018400000011E-5</c:v>
                </c:pt>
                <c:pt idx="230">
                  <c:v>3.3273139700000013E-5</c:v>
                </c:pt>
                <c:pt idx="231">
                  <c:v>3.2848678500000014E-5</c:v>
                </c:pt>
                <c:pt idx="232">
                  <c:v>2.9530712700000009E-5</c:v>
                </c:pt>
                <c:pt idx="233">
                  <c:v>3.1508047000000006E-5</c:v>
                </c:pt>
                <c:pt idx="234">
                  <c:v>3.1508017900000008E-5</c:v>
                </c:pt>
                <c:pt idx="235">
                  <c:v>3.5743887600000016E-5</c:v>
                </c:pt>
                <c:pt idx="236">
                  <c:v>3.1649229600000011E-5</c:v>
                </c:pt>
                <c:pt idx="237">
                  <c:v>2.8542475800000004E-5</c:v>
                </c:pt>
                <c:pt idx="238">
                  <c:v>2.9389550000000004E-5</c:v>
                </c:pt>
                <c:pt idx="239">
                  <c:v>3.3555563300000001E-5</c:v>
                </c:pt>
                <c:pt idx="240">
                  <c:v>3.0378158000000005E-5</c:v>
                </c:pt>
                <c:pt idx="241">
                  <c:v>3.5885455900000009E-5</c:v>
                </c:pt>
                <c:pt idx="242">
                  <c:v>3.5885052100000014E-5</c:v>
                </c:pt>
                <c:pt idx="243">
                  <c:v>3.284946800000001E-5</c:v>
                </c:pt>
                <c:pt idx="244">
                  <c:v>3.3413907700000009E-5</c:v>
                </c:pt>
                <c:pt idx="245">
                  <c:v>3.9627284400000009E-5</c:v>
                </c:pt>
                <c:pt idx="246">
                  <c:v>3.6450208400000014E-5</c:v>
                </c:pt>
                <c:pt idx="247">
                  <c:v>2.7624690100000004E-5</c:v>
                </c:pt>
                <c:pt idx="248">
                  <c:v>3.3767293600000008E-5</c:v>
                </c:pt>
                <c:pt idx="249">
                  <c:v>3.1013660200000005E-5</c:v>
                </c:pt>
                <c:pt idx="250">
                  <c:v>3.3978849400000008E-5</c:v>
                </c:pt>
                <c:pt idx="251">
                  <c:v>3.214343810000001E-5</c:v>
                </c:pt>
                <c:pt idx="252">
                  <c:v>3.2143361800000008E-5</c:v>
                </c:pt>
                <c:pt idx="253">
                  <c:v>3.2002135400000012E-5</c:v>
                </c:pt>
                <c:pt idx="254">
                  <c:v>3.2637664800000009E-5</c:v>
                </c:pt>
                <c:pt idx="255">
                  <c:v>2.705961010000001E-5</c:v>
                </c:pt>
                <c:pt idx="256">
                  <c:v>3.2778993000000007E-5</c:v>
                </c:pt>
                <c:pt idx="257">
                  <c:v>2.8753978800000009E-5</c:v>
                </c:pt>
                <c:pt idx="258">
                  <c:v>2.7977610400000009E-5</c:v>
                </c:pt>
                <c:pt idx="259">
                  <c:v>3.1084440700000008E-5</c:v>
                </c:pt>
                <c:pt idx="260">
                  <c:v>2.818933540000001E-5</c:v>
                </c:pt>
                <c:pt idx="261">
                  <c:v>2.7059761100000006E-5</c:v>
                </c:pt>
                <c:pt idx="262">
                  <c:v>2.7765821900000003E-5</c:v>
                </c:pt>
                <c:pt idx="263">
                  <c:v>2.7059488300000003E-5</c:v>
                </c:pt>
                <c:pt idx="264">
                  <c:v>2.6424259000000005E-5</c:v>
                </c:pt>
                <c:pt idx="265">
                  <c:v>2.3670629200000003E-5</c:v>
                </c:pt>
                <c:pt idx="266">
                  <c:v>2.5506411500000005E-5</c:v>
                </c:pt>
                <c:pt idx="267">
                  <c:v>3.044867660000001E-5</c:v>
                </c:pt>
                <c:pt idx="268">
                  <c:v>3.4331697000000007E-5</c:v>
                </c:pt>
                <c:pt idx="269">
                  <c:v>3.1578092600000016E-5</c:v>
                </c:pt>
                <c:pt idx="270">
                  <c:v>2.8542650400000003E-5</c:v>
                </c:pt>
                <c:pt idx="271">
                  <c:v>2.6000729100000004E-5</c:v>
                </c:pt>
                <c:pt idx="272">
                  <c:v>2.4588329300000001E-5</c:v>
                </c:pt>
                <c:pt idx="273">
                  <c:v>2.3953181899999999E-5</c:v>
                </c:pt>
                <c:pt idx="274">
                  <c:v>2.4235276200000009E-5</c:v>
                </c:pt>
                <c:pt idx="275">
                  <c:v>2.1340862100000005E-5</c:v>
                </c:pt>
                <c:pt idx="276">
                  <c:v>2.818920260000001E-5</c:v>
                </c:pt>
                <c:pt idx="277">
                  <c:v>1.8446013200000005E-5</c:v>
                </c:pt>
                <c:pt idx="278">
                  <c:v>2.3599937800000005E-5</c:v>
                </c:pt>
                <c:pt idx="279">
                  <c:v>2.7836536900000007E-5</c:v>
                </c:pt>
                <c:pt idx="280">
                  <c:v>1.8869528500000008E-5</c:v>
                </c:pt>
                <c:pt idx="281">
                  <c:v>2.3811919200000007E-5</c:v>
                </c:pt>
                <c:pt idx="282">
                  <c:v>2.2752763500000007E-5</c:v>
                </c:pt>
                <c:pt idx="283">
                  <c:v>1.8092931000000002E-5</c:v>
                </c:pt>
                <c:pt idx="284">
                  <c:v>1.6539637700000003E-5</c:v>
                </c:pt>
                <c:pt idx="285">
                  <c:v>2.4870867500000011E-5</c:v>
                </c:pt>
                <c:pt idx="286">
                  <c:v>1.9928549600000008E-5</c:v>
                </c:pt>
                <c:pt idx="287">
                  <c:v>1.25151464E-5</c:v>
                </c:pt>
                <c:pt idx="288">
                  <c:v>1.5127612600000001E-5</c:v>
                </c:pt>
                <c:pt idx="289">
                  <c:v>1.9575491000000005E-5</c:v>
                </c:pt>
                <c:pt idx="290">
                  <c:v>1.4703829000000006E-5</c:v>
                </c:pt>
                <c:pt idx="291">
                  <c:v>1.5198162100000001E-5</c:v>
                </c:pt>
                <c:pt idx="292">
                  <c:v>2.0775894900000004E-5</c:v>
                </c:pt>
                <c:pt idx="293">
                  <c:v>1.1667902100000001E-5</c:v>
                </c:pt>
                <c:pt idx="294">
                  <c:v>1.6327949200000004E-5</c:v>
                </c:pt>
                <c:pt idx="295">
                  <c:v>1.7951671900000005E-5</c:v>
                </c:pt>
                <c:pt idx="296">
                  <c:v>8.2082669900000006E-6</c:v>
                </c:pt>
                <c:pt idx="297">
                  <c:v>2.3822628900000003E-6</c:v>
                </c:pt>
                <c:pt idx="298">
                  <c:v>1.5938270700000002E-5</c:v>
                </c:pt>
                <c:pt idx="299">
                  <c:v>6.4066262000000025E-6</c:v>
                </c:pt>
                <c:pt idx="300">
                  <c:v>3.370716290000001E-6</c:v>
                </c:pt>
                <c:pt idx="301">
                  <c:v>1.0407891300000004E-6</c:v>
                </c:pt>
                <c:pt idx="302">
                  <c:v>2.0292461600000001E-6</c:v>
                </c:pt>
                <c:pt idx="303">
                  <c:v>1.3938117700000005E-6</c:v>
                </c:pt>
                <c:pt idx="304">
                  <c:v>5.8309473200000024E-7</c:v>
                </c:pt>
                <c:pt idx="305">
                  <c:v>2.8424735800000006E-6</c:v>
                </c:pt>
                <c:pt idx="306">
                  <c:v>1.7468312300000004E-6</c:v>
                </c:pt>
                <c:pt idx="307">
                  <c:v>8.9959695500000053E-7</c:v>
                </c:pt>
                <c:pt idx="308">
                  <c:v>5.6300577900000026E-6</c:v>
                </c:pt>
                <c:pt idx="309">
                  <c:v>6.5374013000000018E-7</c:v>
                </c:pt>
                <c:pt idx="310">
                  <c:v>1.5009345600000001E-6</c:v>
                </c:pt>
                <c:pt idx="311">
                  <c:v>1.995173080000001E-6</c:v>
                </c:pt>
                <c:pt idx="312">
                  <c:v>1.14791669E-6</c:v>
                </c:pt>
                <c:pt idx="313">
                  <c:v>3.195461890000001E-6</c:v>
                </c:pt>
                <c:pt idx="314">
                  <c:v>1.2526015800000003E-6</c:v>
                </c:pt>
                <c:pt idx="315">
                  <c:v>3.9721135200000012E-6</c:v>
                </c:pt>
                <c:pt idx="316">
                  <c:v>8.6553575300000054E-7</c:v>
                </c:pt>
                <c:pt idx="317">
                  <c:v>1.0467681000000001E-5</c:v>
                </c:pt>
                <c:pt idx="318">
                  <c:v>8.3494787800000016E-6</c:v>
                </c:pt>
                <c:pt idx="319">
                  <c:v>1.1668037600000003E-5</c:v>
                </c:pt>
                <c:pt idx="320">
                  <c:v>5.8077657700000007E-6</c:v>
                </c:pt>
                <c:pt idx="321">
                  <c:v>8.4907424000000046E-6</c:v>
                </c:pt>
                <c:pt idx="322">
                  <c:v>1.1244257600000004E-5</c:v>
                </c:pt>
                <c:pt idx="323">
                  <c:v>6.3725797200000016E-6</c:v>
                </c:pt>
                <c:pt idx="324">
                  <c:v>9.196678550000005E-6</c:v>
                </c:pt>
                <c:pt idx="325">
                  <c:v>1.1950387500000002E-5</c:v>
                </c:pt>
                <c:pt idx="326">
                  <c:v>5.4547222100000021E-6</c:v>
                </c:pt>
                <c:pt idx="327">
                  <c:v>8.985064600000006E-6</c:v>
                </c:pt>
                <c:pt idx="328">
                  <c:v>6.9374209500000015E-6</c:v>
                </c:pt>
                <c:pt idx="329">
                  <c:v>3.6190949700000012E-6</c:v>
                </c:pt>
                <c:pt idx="330">
                  <c:v>3.830864900000001E-6</c:v>
                </c:pt>
                <c:pt idx="331">
                  <c:v>5.8077748700000002E-6</c:v>
                </c:pt>
                <c:pt idx="332">
                  <c:v>1.0608914600000002E-5</c:v>
                </c:pt>
                <c:pt idx="333">
                  <c:v>5.0311919000000017E-6</c:v>
                </c:pt>
                <c:pt idx="334">
                  <c:v>6.3020838800000019E-6</c:v>
                </c:pt>
                <c:pt idx="335">
                  <c:v>4.8193978700000009E-6</c:v>
                </c:pt>
                <c:pt idx="336">
                  <c:v>1.1032336300000001E-5</c:v>
                </c:pt>
                <c:pt idx="337">
                  <c:v>8.6320560500000037E-6</c:v>
                </c:pt>
                <c:pt idx="338">
                  <c:v>1.1032374500000003E-5</c:v>
                </c:pt>
                <c:pt idx="339">
                  <c:v>8.2789165400000025E-6</c:v>
                </c:pt>
                <c:pt idx="340">
                  <c:v>1.29387499E-5</c:v>
                </c:pt>
                <c:pt idx="341">
                  <c:v>7.714178540000002E-6</c:v>
                </c:pt>
                <c:pt idx="342">
                  <c:v>1.1173581700000005E-5</c:v>
                </c:pt>
                <c:pt idx="343">
                  <c:v>1.2656348200000002E-5</c:v>
                </c:pt>
                <c:pt idx="344">
                  <c:v>1.0255916999999998E-5</c:v>
                </c:pt>
                <c:pt idx="345">
                  <c:v>1.8446064100000003E-5</c:v>
                </c:pt>
                <c:pt idx="346">
                  <c:v>1.7669539400000004E-5</c:v>
                </c:pt>
                <c:pt idx="347">
                  <c:v>2.1975796700000008E-5</c:v>
                </c:pt>
                <c:pt idx="348">
                  <c:v>1.8587106800000003E-5</c:v>
                </c:pt>
                <c:pt idx="349">
                  <c:v>2.0987754400000003E-5</c:v>
                </c:pt>
                <c:pt idx="350">
                  <c:v>2.014074740000001E-5</c:v>
                </c:pt>
                <c:pt idx="351">
                  <c:v>2.2541067700000011E-5</c:v>
                </c:pt>
                <c:pt idx="352">
                  <c:v>1.8798795300000005E-5</c:v>
                </c:pt>
                <c:pt idx="353">
                  <c:v>1.5692308800000004E-5</c:v>
                </c:pt>
                <c:pt idx="354">
                  <c:v>2.2188058200000004E-5</c:v>
                </c:pt>
                <c:pt idx="355">
                  <c:v>2.2117254000000003E-5</c:v>
                </c:pt>
                <c:pt idx="356">
                  <c:v>2.6000530900000006E-5</c:v>
                </c:pt>
                <c:pt idx="357">
                  <c:v>2.0352272300000003E-5</c:v>
                </c:pt>
                <c:pt idx="358">
                  <c:v>2.0281551800000001E-5</c:v>
                </c:pt>
                <c:pt idx="359">
                  <c:v>2.3388289299999999E-5</c:v>
                </c:pt>
                <c:pt idx="360">
                  <c:v>2.3811744500000006E-5</c:v>
                </c:pt>
                <c:pt idx="361">
                  <c:v>1.8728247600000003E-5</c:v>
                </c:pt>
                <c:pt idx="362">
                  <c:v>2.5788789600000002E-5</c:v>
                </c:pt>
                <c:pt idx="363">
                  <c:v>2.4588625800000002E-5</c:v>
                </c:pt>
                <c:pt idx="364">
                  <c:v>2.9036446000000005E-5</c:v>
                </c:pt>
                <c:pt idx="365">
                  <c:v>1.9222523400000007E-5</c:v>
                </c:pt>
                <c:pt idx="366">
                  <c:v>1.9787343300000005E-5</c:v>
                </c:pt>
                <c:pt idx="367">
                  <c:v>2.3952878100000004E-5</c:v>
                </c:pt>
                <c:pt idx="368">
                  <c:v>2.2329119000000005E-5</c:v>
                </c:pt>
                <c:pt idx="369">
                  <c:v>2.0846509900000004E-5</c:v>
                </c:pt>
                <c:pt idx="370">
                  <c:v>2.1411426100000002E-5</c:v>
                </c:pt>
                <c:pt idx="371">
                  <c:v>2.7483196400000014E-5</c:v>
                </c:pt>
                <c:pt idx="372">
                  <c:v>1.8587185000000006E-5</c:v>
                </c:pt>
                <c:pt idx="373">
                  <c:v>2.2046735500000011E-5</c:v>
                </c:pt>
                <c:pt idx="374">
                  <c:v>2.4870787500000008E-5</c:v>
                </c:pt>
                <c:pt idx="375">
                  <c:v>2.3952818100000003E-5</c:v>
                </c:pt>
                <c:pt idx="376">
                  <c:v>2.5082854300000002E-5</c:v>
                </c:pt>
                <c:pt idx="377">
                  <c:v>2.5082697900000006E-5</c:v>
                </c:pt>
                <c:pt idx="378">
                  <c:v>1.9787539700000008E-5</c:v>
                </c:pt>
                <c:pt idx="379">
                  <c:v>2.4306045800000003E-5</c:v>
                </c:pt>
                <c:pt idx="380">
                  <c:v>2.381197560000001E-5</c:v>
                </c:pt>
                <c:pt idx="381">
                  <c:v>2.0422670800000004E-5</c:v>
                </c:pt>
                <c:pt idx="382">
                  <c:v>2.4517685200000003E-5</c:v>
                </c:pt>
                <c:pt idx="383">
                  <c:v>1.4845156300000004E-5</c:v>
                </c:pt>
                <c:pt idx="384">
                  <c:v>2.3600103300000004E-5</c:v>
                </c:pt>
                <c:pt idx="385">
                  <c:v>2.3247155700000005E-5</c:v>
                </c:pt>
                <c:pt idx="386">
                  <c:v>1.9928658700000008E-5</c:v>
                </c:pt>
                <c:pt idx="387">
                  <c:v>2.3458953400000005E-5</c:v>
                </c:pt>
                <c:pt idx="388">
                  <c:v>2.2187827200000008E-5</c:v>
                </c:pt>
                <c:pt idx="389">
                  <c:v>2.3247073800000005E-5</c:v>
                </c:pt>
                <c:pt idx="390">
                  <c:v>1.9081406200000006E-5</c:v>
                </c:pt>
                <c:pt idx="391">
                  <c:v>2.21174596E-5</c:v>
                </c:pt>
                <c:pt idx="392">
                  <c:v>2.39534093E-5</c:v>
                </c:pt>
                <c:pt idx="393">
                  <c:v>2.2117552400000005E-5</c:v>
                </c:pt>
                <c:pt idx="394">
                  <c:v>2.4306398700000004E-5</c:v>
                </c:pt>
                <c:pt idx="395">
                  <c:v>2.2823225700000008E-5</c:v>
                </c:pt>
                <c:pt idx="396">
                  <c:v>2.0846482600000005E-5</c:v>
                </c:pt>
                <c:pt idx="397">
                  <c:v>2.4164986799999998E-5</c:v>
                </c:pt>
                <c:pt idx="398">
                  <c:v>1.9716972000000005E-5</c:v>
                </c:pt>
                <c:pt idx="399">
                  <c:v>2.0422976400000008E-5</c:v>
                </c:pt>
                <c:pt idx="400">
                  <c:v>1.7175207200000004E-5</c:v>
                </c:pt>
                <c:pt idx="401">
                  <c:v>2.3811815500000011E-5</c:v>
                </c:pt>
                <c:pt idx="402">
                  <c:v>2.0352466899999997E-5</c:v>
                </c:pt>
                <c:pt idx="403">
                  <c:v>2.1481997500000012E-5</c:v>
                </c:pt>
                <c:pt idx="404">
                  <c:v>2.2470429000000004E-5</c:v>
                </c:pt>
                <c:pt idx="405">
                  <c:v>2.3670645500000008E-5</c:v>
                </c:pt>
                <c:pt idx="406">
                  <c:v>1.6116086000000001E-5</c:v>
                </c:pt>
                <c:pt idx="407">
                  <c:v>1.9858171100000008E-5</c:v>
                </c:pt>
                <c:pt idx="408">
                  <c:v>2.1835046900000011E-5</c:v>
                </c:pt>
                <c:pt idx="409">
                  <c:v>2.0352250400000005E-5</c:v>
                </c:pt>
                <c:pt idx="410">
                  <c:v>2.3106180400000001E-5</c:v>
                </c:pt>
                <c:pt idx="411">
                  <c:v>2.2894191700000005E-5</c:v>
                </c:pt>
                <c:pt idx="412">
                  <c:v>1.4421810200000004E-5</c:v>
                </c:pt>
                <c:pt idx="413">
                  <c:v>1.7034160900000002E-5</c:v>
                </c:pt>
                <c:pt idx="414">
                  <c:v>2.3811888200000005E-5</c:v>
                </c:pt>
                <c:pt idx="415">
                  <c:v>1.7740181600000008E-5</c:v>
                </c:pt>
                <c:pt idx="416">
                  <c:v>2.0352443199999999E-5</c:v>
                </c:pt>
                <c:pt idx="417">
                  <c:v>2.4376911800000007E-5</c:v>
                </c:pt>
                <c:pt idx="418">
                  <c:v>2.3529339200000002E-5</c:v>
                </c:pt>
                <c:pt idx="419">
                  <c:v>2.5012179300000005E-5</c:v>
                </c:pt>
                <c:pt idx="420">
                  <c:v>2.1906033000000004E-5</c:v>
                </c:pt>
                <c:pt idx="421">
                  <c:v>1.8516650000000002E-5</c:v>
                </c:pt>
                <c:pt idx="422">
                  <c:v>2.1693680500000005E-5</c:v>
                </c:pt>
                <c:pt idx="423">
                  <c:v>1.4845283700000003E-5</c:v>
                </c:pt>
                <c:pt idx="424">
                  <c:v>1.9858245700000003E-5</c:v>
                </c:pt>
                <c:pt idx="425">
                  <c:v>1.7387004800000005E-5</c:v>
                </c:pt>
                <c:pt idx="426">
                  <c:v>1.9999552000000006E-5</c:v>
                </c:pt>
                <c:pt idx="427">
                  <c:v>2.3600332500000011E-5</c:v>
                </c:pt>
                <c:pt idx="428">
                  <c:v>1.9434623000000008E-5</c:v>
                </c:pt>
                <c:pt idx="429">
                  <c:v>2.5577228400000006E-5</c:v>
                </c:pt>
                <c:pt idx="430">
                  <c:v>1.6398682400000003E-5</c:v>
                </c:pt>
                <c:pt idx="431">
                  <c:v>2.6565736300000002E-5</c:v>
                </c:pt>
                <c:pt idx="432">
                  <c:v>2.3106123999999998E-5</c:v>
                </c:pt>
                <c:pt idx="433">
                  <c:v>1.5621984900000005E-5</c:v>
                </c:pt>
                <c:pt idx="434">
                  <c:v>1.6822279600000005E-5</c:v>
                </c:pt>
                <c:pt idx="435">
                  <c:v>2.0564170000000003E-5</c:v>
                </c:pt>
                <c:pt idx="436">
                  <c:v>1.7386990300000002E-5</c:v>
                </c:pt>
                <c:pt idx="437">
                  <c:v>1.4562911000000001E-5</c:v>
                </c:pt>
                <c:pt idx="438">
                  <c:v>2.0352221299999997E-5</c:v>
                </c:pt>
                <c:pt idx="439">
                  <c:v>1.5621855700000005E-5</c:v>
                </c:pt>
                <c:pt idx="440">
                  <c:v>1.8728555000000006E-5</c:v>
                </c:pt>
                <c:pt idx="441">
                  <c:v>1.8446069600000008E-5</c:v>
                </c:pt>
                <c:pt idx="442">
                  <c:v>1.3645062600000003E-5</c:v>
                </c:pt>
                <c:pt idx="443">
                  <c:v>1.6469121000000005E-5</c:v>
                </c:pt>
                <c:pt idx="444">
                  <c:v>1.5057013100000001E-5</c:v>
                </c:pt>
                <c:pt idx="445">
                  <c:v>2.2611748100000012E-5</c:v>
                </c:pt>
                <c:pt idx="446">
                  <c:v>2.6142224700000002E-5</c:v>
                </c:pt>
                <c:pt idx="447">
                  <c:v>1.6327985600000002E-5</c:v>
                </c:pt>
                <c:pt idx="448">
                  <c:v>1.5409934300000004E-5</c:v>
                </c:pt>
                <c:pt idx="449">
                  <c:v>1.6681047800000003E-5</c:v>
                </c:pt>
                <c:pt idx="450">
                  <c:v>1.5410301800000003E-5</c:v>
                </c:pt>
                <c:pt idx="451">
                  <c:v>2.1340942100000008E-5</c:v>
                </c:pt>
                <c:pt idx="452">
                  <c:v>2.1835179700000011E-5</c:v>
                </c:pt>
                <c:pt idx="453">
                  <c:v>2.6283287300000009E-5</c:v>
                </c:pt>
                <c:pt idx="454">
                  <c:v>2.3458926100000003E-5</c:v>
                </c:pt>
                <c:pt idx="455">
                  <c:v>1.7669353800000005E-5</c:v>
                </c:pt>
                <c:pt idx="456">
                  <c:v>1.8728702300000006E-5</c:v>
                </c:pt>
                <c:pt idx="457">
                  <c:v>2.4094304500000006E-5</c:v>
                </c:pt>
                <c:pt idx="458">
                  <c:v>1.9081586300000007E-5</c:v>
                </c:pt>
                <c:pt idx="459">
                  <c:v>1.2797685500000001E-5</c:v>
                </c:pt>
                <c:pt idx="460">
                  <c:v>2.275319640000001E-5</c:v>
                </c:pt>
                <c:pt idx="461">
                  <c:v>1.4280561100000003E-5</c:v>
                </c:pt>
                <c:pt idx="462">
                  <c:v>1.8093063800000003E-5</c:v>
                </c:pt>
                <c:pt idx="463">
                  <c:v>2.148214300000001E-5</c:v>
                </c:pt>
                <c:pt idx="464">
                  <c:v>1.4139374800000001E-5</c:v>
                </c:pt>
                <c:pt idx="465">
                  <c:v>2.0211538900000003E-5</c:v>
                </c:pt>
                <c:pt idx="466">
                  <c:v>2.2823533100000005E-5</c:v>
                </c:pt>
                <c:pt idx="467">
                  <c:v>2.2894033500000006E-5</c:v>
                </c:pt>
                <c:pt idx="468">
                  <c:v>2.0564322800000002E-5</c:v>
                </c:pt>
                <c:pt idx="469">
                  <c:v>1.6045600200000004E-5</c:v>
                </c:pt>
                <c:pt idx="470">
                  <c:v>1.7387023000000004E-5</c:v>
                </c:pt>
                <c:pt idx="471">
                  <c:v>2.1270394400000006E-5</c:v>
                </c:pt>
                <c:pt idx="472">
                  <c:v>2.3953342000000008E-5</c:v>
                </c:pt>
                <c:pt idx="473">
                  <c:v>1.9222787200000006E-5</c:v>
                </c:pt>
                <c:pt idx="474">
                  <c:v>1.74575925E-5</c:v>
                </c:pt>
                <c:pt idx="475">
                  <c:v>2.1552690700000002E-5</c:v>
                </c:pt>
                <c:pt idx="476">
                  <c:v>1.8234482900000005E-5</c:v>
                </c:pt>
                <c:pt idx="477">
                  <c:v>1.6045543800000005E-5</c:v>
                </c:pt>
                <c:pt idx="478">
                  <c:v>1.6681031400000006E-5</c:v>
                </c:pt>
                <c:pt idx="479">
                  <c:v>1.7387117600000004E-5</c:v>
                </c:pt>
                <c:pt idx="480">
                  <c:v>2.1411768100000008E-5</c:v>
                </c:pt>
                <c:pt idx="481">
                  <c:v>1.6328020100000003E-5</c:v>
                </c:pt>
                <c:pt idx="482">
                  <c:v>2.0634870500000011E-5</c:v>
                </c:pt>
                <c:pt idx="483">
                  <c:v>1.3856730200000003E-5</c:v>
                </c:pt>
                <c:pt idx="484">
                  <c:v>1.6892847300000005E-5</c:v>
                </c:pt>
                <c:pt idx="485">
                  <c:v>1.5974979800000004E-5</c:v>
                </c:pt>
                <c:pt idx="486">
                  <c:v>1.5127803600000004E-5</c:v>
                </c:pt>
                <c:pt idx="487">
                  <c:v>1.5410107200000002E-5</c:v>
                </c:pt>
                <c:pt idx="488">
                  <c:v>1.9010944000000005E-5</c:v>
                </c:pt>
                <c:pt idx="489">
                  <c:v>2.2188345600000009E-5</c:v>
                </c:pt>
                <c:pt idx="490">
                  <c:v>1.5127724500000003E-5</c:v>
                </c:pt>
                <c:pt idx="491">
                  <c:v>1.9787659800000008E-5</c:v>
                </c:pt>
                <c:pt idx="492">
                  <c:v>2.324727760000001E-5</c:v>
                </c:pt>
                <c:pt idx="493">
                  <c:v>1.6469235600000004E-5</c:v>
                </c:pt>
                <c:pt idx="494">
                  <c:v>1.4139071000000002E-5</c:v>
                </c:pt>
                <c:pt idx="495">
                  <c:v>1.9787696100000004E-5</c:v>
                </c:pt>
                <c:pt idx="496">
                  <c:v>2.2258724100000001E-5</c:v>
                </c:pt>
                <c:pt idx="497">
                  <c:v>2.1905665600000007E-5</c:v>
                </c:pt>
                <c:pt idx="498">
                  <c:v>1.4139155600000003E-5</c:v>
                </c:pt>
                <c:pt idx="499">
                  <c:v>2.3812117400000012E-5</c:v>
                </c:pt>
                <c:pt idx="500">
                  <c:v>1.7951724700000007E-5</c:v>
                </c:pt>
                <c:pt idx="501">
                  <c:v>1.7175190800000003E-5</c:v>
                </c:pt>
                <c:pt idx="502">
                  <c:v>1.7598908000000004E-5</c:v>
                </c:pt>
                <c:pt idx="503">
                  <c:v>1.9646269700000005E-5</c:v>
                </c:pt>
                <c:pt idx="504">
                  <c:v>1.3009617800000001E-5</c:v>
                </c:pt>
                <c:pt idx="505">
                  <c:v>2.2682194000000005E-5</c:v>
                </c:pt>
                <c:pt idx="506">
                  <c:v>1.9222581600000006E-5</c:v>
                </c:pt>
                <c:pt idx="507">
                  <c:v>2.0422840000000007E-5</c:v>
                </c:pt>
                <c:pt idx="508">
                  <c:v>1.8657800000000003E-5</c:v>
                </c:pt>
                <c:pt idx="509">
                  <c:v>2.2682310400000009E-5</c:v>
                </c:pt>
                <c:pt idx="510">
                  <c:v>1.8728451300000006E-5</c:v>
                </c:pt>
                <c:pt idx="511">
                  <c:v>1.5763091100000005E-5</c:v>
                </c:pt>
                <c:pt idx="512">
                  <c:v>1.7316328000000002E-5</c:v>
                </c:pt>
                <c:pt idx="513">
                  <c:v>1.8234066400000002E-5</c:v>
                </c:pt>
                <c:pt idx="514">
                  <c:v>1.8658085500000004E-5</c:v>
                </c:pt>
                <c:pt idx="515">
                  <c:v>1.4703998200000003E-5</c:v>
                </c:pt>
                <c:pt idx="516">
                  <c:v>2.3247119300000007E-5</c:v>
                </c:pt>
                <c:pt idx="517">
                  <c:v>1.8163582400000004E-5</c:v>
                </c:pt>
                <c:pt idx="518">
                  <c:v>2.2964630300000001E-5</c:v>
                </c:pt>
                <c:pt idx="519">
                  <c:v>1.3080070900000004E-5</c:v>
                </c:pt>
                <c:pt idx="520">
                  <c:v>1.5198437700000003E-5</c:v>
                </c:pt>
                <c:pt idx="521">
                  <c:v>1.5551078800000004E-5</c:v>
                </c:pt>
                <c:pt idx="522">
                  <c:v>1.4139217499999998E-5</c:v>
                </c:pt>
                <c:pt idx="523">
                  <c:v>1.18797479E-5</c:v>
                </c:pt>
                <c:pt idx="524">
                  <c:v>1.9575860300000006E-5</c:v>
                </c:pt>
                <c:pt idx="525">
                  <c:v>1.6327920100000003E-5</c:v>
                </c:pt>
                <c:pt idx="526">
                  <c:v>1.4915958700000002E-5</c:v>
                </c:pt>
                <c:pt idx="527">
                  <c:v>2.3106136700000002E-5</c:v>
                </c:pt>
                <c:pt idx="528">
                  <c:v>1.4421570100000004E-5</c:v>
                </c:pt>
                <c:pt idx="529">
                  <c:v>2.3458689599999999E-5</c:v>
                </c:pt>
                <c:pt idx="530">
                  <c:v>1.7739899700000005E-5</c:v>
                </c:pt>
                <c:pt idx="531">
                  <c:v>1.7669346599999999E-5</c:v>
                </c:pt>
                <c:pt idx="532">
                  <c:v>1.7245764000000005E-5</c:v>
                </c:pt>
                <c:pt idx="533">
                  <c:v>1.7387017600000004E-5</c:v>
                </c:pt>
                <c:pt idx="534">
                  <c:v>1.1950621200000003E-5</c:v>
                </c:pt>
                <c:pt idx="535">
                  <c:v>2.1905665600000007E-5</c:v>
                </c:pt>
                <c:pt idx="536">
                  <c:v>1.8163467800000006E-5</c:v>
                </c:pt>
                <c:pt idx="537">
                  <c:v>1.6963258500000004E-5</c:v>
                </c:pt>
                <c:pt idx="538">
                  <c:v>2.2399865000000006E-5</c:v>
                </c:pt>
                <c:pt idx="539">
                  <c:v>1.8940199900000007E-5</c:v>
                </c:pt>
                <c:pt idx="540">
                  <c:v>2.1693784200000002E-5</c:v>
                </c:pt>
                <c:pt idx="541">
                  <c:v>2.0352106700000002E-5</c:v>
                </c:pt>
                <c:pt idx="542">
                  <c:v>2.4870776500000008E-5</c:v>
                </c:pt>
                <c:pt idx="543">
                  <c:v>2.2611873600000012E-5</c:v>
                </c:pt>
                <c:pt idx="544">
                  <c:v>2.0705514500000007E-5</c:v>
                </c:pt>
                <c:pt idx="545">
                  <c:v>1.8798915300000003E-5</c:v>
                </c:pt>
                <c:pt idx="546">
                  <c:v>1.5904192000000004E-5</c:v>
                </c:pt>
                <c:pt idx="547">
                  <c:v>1.4633442300000001E-5</c:v>
                </c:pt>
                <c:pt idx="548">
                  <c:v>1.2938731700000003E-5</c:v>
                </c:pt>
                <c:pt idx="549">
                  <c:v>2.1340858400000003E-5</c:v>
                </c:pt>
                <c:pt idx="550">
                  <c:v>1.7316322600000002E-5</c:v>
                </c:pt>
                <c:pt idx="551">
                  <c:v>1.9010663900000004E-5</c:v>
                </c:pt>
                <c:pt idx="552">
                  <c:v>1.4280317400000002E-5</c:v>
                </c:pt>
                <c:pt idx="553">
                  <c:v>1.2585986000000001E-5</c:v>
                </c:pt>
                <c:pt idx="554">
                  <c:v>1.3644855200000007E-5</c:v>
                </c:pt>
                <c:pt idx="555">
                  <c:v>1.9222754400000006E-5</c:v>
                </c:pt>
                <c:pt idx="556">
                  <c:v>1.2868195900000002E-5</c:v>
                </c:pt>
                <c:pt idx="557">
                  <c:v>1.9010743900000003E-5</c:v>
                </c:pt>
                <c:pt idx="558">
                  <c:v>1.0608978300000003E-5</c:v>
                </c:pt>
                <c:pt idx="559">
                  <c:v>1.25152119E-5</c:v>
                </c:pt>
                <c:pt idx="560">
                  <c:v>1.5692327000000003E-5</c:v>
                </c:pt>
                <c:pt idx="561">
                  <c:v>9.4792058000000039E-6</c:v>
                </c:pt>
                <c:pt idx="562">
                  <c:v>1.5127848200000004E-5</c:v>
                </c:pt>
                <c:pt idx="563">
                  <c:v>1.0891208100000002E-5</c:v>
                </c:pt>
                <c:pt idx="564">
                  <c:v>1.3150716800000001E-5</c:v>
                </c:pt>
                <c:pt idx="565">
                  <c:v>1.0326415600000004E-5</c:v>
                </c:pt>
                <c:pt idx="566">
                  <c:v>1.1315009900000002E-5</c:v>
                </c:pt>
                <c:pt idx="567">
                  <c:v>1.01147079E-5</c:v>
                </c:pt>
                <c:pt idx="568">
                  <c:v>1.6257268700000001E-5</c:v>
                </c:pt>
                <c:pt idx="569">
                  <c:v>1.2091656600000001E-5</c:v>
                </c:pt>
                <c:pt idx="570">
                  <c:v>3.7603526800000012E-6</c:v>
                </c:pt>
                <c:pt idx="571">
                  <c:v>9.9028429800000042E-6</c:v>
                </c:pt>
                <c:pt idx="572">
                  <c:v>7.1493182100000018E-6</c:v>
                </c:pt>
                <c:pt idx="573">
                  <c:v>2.2776444000000006E-6</c:v>
                </c:pt>
                <c:pt idx="574">
                  <c:v>7.6434462200000024E-6</c:v>
                </c:pt>
                <c:pt idx="575">
                  <c:v>5.6665840000000005E-6</c:v>
                </c:pt>
                <c:pt idx="576">
                  <c:v>3.1954693900000007E-6</c:v>
                </c:pt>
                <c:pt idx="577">
                  <c:v>5.8311536600000023E-7</c:v>
                </c:pt>
                <c:pt idx="578">
                  <c:v>8.889153950000005E-8</c:v>
                </c:pt>
                <c:pt idx="579">
                  <c:v>1.4303749400000003E-6</c:v>
                </c:pt>
                <c:pt idx="580">
                  <c:v>6.1715150000000014E-7</c:v>
                </c:pt>
                <c:pt idx="581">
                  <c:v>2.0292438900000002E-6</c:v>
                </c:pt>
                <c:pt idx="582">
                  <c:v>2.0292445700000005E-6</c:v>
                </c:pt>
                <c:pt idx="583">
                  <c:v>2.983595100000001E-6</c:v>
                </c:pt>
                <c:pt idx="584">
                  <c:v>2.8058841500000008E-6</c:v>
                </c:pt>
                <c:pt idx="585">
                  <c:v>2.09984864E-6</c:v>
                </c:pt>
                <c:pt idx="586">
                  <c:v>8.8877513300000042E-8</c:v>
                </c:pt>
                <c:pt idx="587">
                  <c:v>5.3842122699999999E-6</c:v>
                </c:pt>
                <c:pt idx="588">
                  <c:v>6.5845042600000009E-6</c:v>
                </c:pt>
                <c:pt idx="589">
                  <c:v>4.3958316399999999E-6</c:v>
                </c:pt>
                <c:pt idx="590">
                  <c:v>5.8077284800000028E-6</c:v>
                </c:pt>
                <c:pt idx="591">
                  <c:v>8.1377775100000019E-6</c:v>
                </c:pt>
                <c:pt idx="592">
                  <c:v>1.1479283999999999E-6</c:v>
                </c:pt>
                <c:pt idx="593">
                  <c:v>4.1132589100000012E-6</c:v>
                </c:pt>
                <c:pt idx="594">
                  <c:v>1.6056197900000004E-6</c:v>
                </c:pt>
                <c:pt idx="595">
                  <c:v>3.901534000000002E-6</c:v>
                </c:pt>
                <c:pt idx="596">
                  <c:v>1.3362423500000004E-5</c:v>
                </c:pt>
                <c:pt idx="597">
                  <c:v>4.9605823699999998E-6</c:v>
                </c:pt>
                <c:pt idx="598">
                  <c:v>2.8424360600000009E-6</c:v>
                </c:pt>
                <c:pt idx="599">
                  <c:v>5.8078039700000012E-6</c:v>
                </c:pt>
                <c:pt idx="600">
                  <c:v>2.0657639700000006E-6</c:v>
                </c:pt>
                <c:pt idx="601">
                  <c:v>1.1809202100000001E-5</c:v>
                </c:pt>
                <c:pt idx="602">
                  <c:v>3.195507820000001E-6</c:v>
                </c:pt>
                <c:pt idx="603">
                  <c:v>4.8193446700000011E-6</c:v>
                </c:pt>
                <c:pt idx="604">
                  <c:v>4.6781410700000011E-6</c:v>
                </c:pt>
                <c:pt idx="605">
                  <c:v>6.7961691500000029E-6</c:v>
                </c:pt>
                <c:pt idx="606">
                  <c:v>5.9490225800000028E-6</c:v>
                </c:pt>
                <c:pt idx="607">
                  <c:v>5.243037320000002E-6</c:v>
                </c:pt>
                <c:pt idx="608">
                  <c:v>8.8437809600000037E-6</c:v>
                </c:pt>
                <c:pt idx="609">
                  <c:v>7.5730045000000025E-6</c:v>
                </c:pt>
                <c:pt idx="610">
                  <c:v>8.1375737900000007E-6</c:v>
                </c:pt>
                <c:pt idx="611">
                  <c:v>6.0902129900000013E-6</c:v>
                </c:pt>
                <c:pt idx="612">
                  <c:v>1.0114645199999999E-5</c:v>
                </c:pt>
                <c:pt idx="613">
                  <c:v>1.995176940000001E-6</c:v>
                </c:pt>
                <c:pt idx="614">
                  <c:v>9.6910544000000017E-6</c:v>
                </c:pt>
                <c:pt idx="615">
                  <c:v>8.9142795300000021E-6</c:v>
                </c:pt>
                <c:pt idx="616">
                  <c:v>1.3856505600000005E-5</c:v>
                </c:pt>
                <c:pt idx="617">
                  <c:v>8.0670761200000017E-6</c:v>
                </c:pt>
                <c:pt idx="618">
                  <c:v>8.4201865300000054E-6</c:v>
                </c:pt>
                <c:pt idx="619">
                  <c:v>5.8308938800000023E-7</c:v>
                </c:pt>
                <c:pt idx="620">
                  <c:v>8.1376792900000026E-6</c:v>
                </c:pt>
                <c:pt idx="621">
                  <c:v>9.1262454600000027E-6</c:v>
                </c:pt>
                <c:pt idx="622">
                  <c:v>1.1315009000000004E-5</c:v>
                </c:pt>
                <c:pt idx="623">
                  <c:v>1.4915870500000003E-5</c:v>
                </c:pt>
                <c:pt idx="624">
                  <c:v>1.2161983200000003E-5</c:v>
                </c:pt>
                <c:pt idx="625">
                  <c:v>1.2868158600000005E-5</c:v>
                </c:pt>
                <c:pt idx="626">
                  <c:v>1.2515068200000002E-5</c:v>
                </c:pt>
                <c:pt idx="627">
                  <c:v>1.1244281300000005E-5</c:v>
                </c:pt>
                <c:pt idx="628">
                  <c:v>1.8728225800000006E-5</c:v>
                </c:pt>
                <c:pt idx="629">
                  <c:v>1.8234390200000002E-5</c:v>
                </c:pt>
                <c:pt idx="630">
                  <c:v>1.5127530800000004E-5</c:v>
                </c:pt>
                <c:pt idx="631">
                  <c:v>2.1199890400000003E-5</c:v>
                </c:pt>
                <c:pt idx="632">
                  <c:v>1.4209706000000002E-5</c:v>
                </c:pt>
                <c:pt idx="633">
                  <c:v>2.3599675800000005E-5</c:v>
                </c:pt>
                <c:pt idx="634">
                  <c:v>1.4633251300000003E-5</c:v>
                </c:pt>
                <c:pt idx="635">
                  <c:v>2.3670543700000005E-5</c:v>
                </c:pt>
                <c:pt idx="636">
                  <c:v>2.2046553600000004E-5</c:v>
                </c:pt>
                <c:pt idx="637">
                  <c:v>2.9601689700000006E-5</c:v>
                </c:pt>
                <c:pt idx="638">
                  <c:v>2.2258518600000006E-5</c:v>
                </c:pt>
                <c:pt idx="639">
                  <c:v>2.5788782300000002E-5</c:v>
                </c:pt>
                <c:pt idx="640">
                  <c:v>2.0634728600000007E-5</c:v>
                </c:pt>
                <c:pt idx="641">
                  <c:v>2.2540865800000007E-5</c:v>
                </c:pt>
                <c:pt idx="642">
                  <c:v>2.0705329000000006E-5</c:v>
                </c:pt>
                <c:pt idx="643">
                  <c:v>2.4164995900000001E-5</c:v>
                </c:pt>
                <c:pt idx="644">
                  <c:v>1.7245573000000003E-5</c:v>
                </c:pt>
                <c:pt idx="645">
                  <c:v>1.7175016200000001E-5</c:v>
                </c:pt>
                <c:pt idx="646">
                  <c:v>2.2187954500000007E-5</c:v>
                </c:pt>
                <c:pt idx="647">
                  <c:v>2.4729744800000001E-5</c:v>
                </c:pt>
                <c:pt idx="648">
                  <c:v>1.9222839900000006E-5</c:v>
                </c:pt>
                <c:pt idx="649">
                  <c:v>2.4023796900000002E-5</c:v>
                </c:pt>
                <c:pt idx="650">
                  <c:v>2.6495134100000008E-5</c:v>
                </c:pt>
                <c:pt idx="651">
                  <c:v>1.9434326500000004E-5</c:v>
                </c:pt>
                <c:pt idx="652">
                  <c:v>1.8375247200000005E-5</c:v>
                </c:pt>
                <c:pt idx="653">
                  <c:v>1.7033773500000004E-5</c:v>
                </c:pt>
                <c:pt idx="654">
                  <c:v>2.1128564199999998E-5</c:v>
                </c:pt>
                <c:pt idx="655">
                  <c:v>2.5647757900000009E-5</c:v>
                </c:pt>
                <c:pt idx="656">
                  <c:v>2.3741449700000005E-5</c:v>
                </c:pt>
                <c:pt idx="657">
                  <c:v>2.2823442100000009E-5</c:v>
                </c:pt>
                <c:pt idx="658">
                  <c:v>1.9363942600000004E-5</c:v>
                </c:pt>
                <c:pt idx="659">
                  <c:v>1.8022403300000005E-5</c:v>
                </c:pt>
                <c:pt idx="660">
                  <c:v>1.7528049300000004E-5</c:v>
                </c:pt>
                <c:pt idx="661">
                  <c:v>2.3176238800000004E-5</c:v>
                </c:pt>
                <c:pt idx="662">
                  <c:v>2.4729863100000002E-5</c:v>
                </c:pt>
                <c:pt idx="663">
                  <c:v>1.9857880000000007E-5</c:v>
                </c:pt>
                <c:pt idx="664">
                  <c:v>1.6469091900000005E-5</c:v>
                </c:pt>
                <c:pt idx="665">
                  <c:v>2.4800241600000009E-5</c:v>
                </c:pt>
                <c:pt idx="666">
                  <c:v>1.9505121600000008E-5</c:v>
                </c:pt>
                <c:pt idx="667">
                  <c:v>2.2258738700000006E-5</c:v>
                </c:pt>
                <c:pt idx="668">
                  <c:v>2.3953447500000007E-5</c:v>
                </c:pt>
                <c:pt idx="669">
                  <c:v>2.7342028300000005E-5</c:v>
                </c:pt>
                <c:pt idx="670">
                  <c:v>2.2541202300000011E-5</c:v>
                </c:pt>
                <c:pt idx="671">
                  <c:v>2.4870987500000009E-5</c:v>
                </c:pt>
                <c:pt idx="672">
                  <c:v>1.5198197600000001E-5</c:v>
                </c:pt>
                <c:pt idx="673">
                  <c:v>1.7457674400000003E-5</c:v>
                </c:pt>
                <c:pt idx="674">
                  <c:v>1.9646062400000004E-5</c:v>
                </c:pt>
                <c:pt idx="675">
                  <c:v>2.049320940000001E-5</c:v>
                </c:pt>
                <c:pt idx="676">
                  <c:v>2.0211166000000008E-5</c:v>
                </c:pt>
                <c:pt idx="677">
                  <c:v>2.0281546300000006E-5</c:v>
                </c:pt>
                <c:pt idx="678">
                  <c:v>1.8234211900000004E-5</c:v>
                </c:pt>
                <c:pt idx="679">
                  <c:v>2.3105905700000007E-5</c:v>
                </c:pt>
                <c:pt idx="680">
                  <c:v>1.8022368700000006E-5</c:v>
                </c:pt>
                <c:pt idx="681">
                  <c:v>1.7457694400000001E-5</c:v>
                </c:pt>
                <c:pt idx="682">
                  <c:v>2.4235554500000004E-5</c:v>
                </c:pt>
                <c:pt idx="683">
                  <c:v>1.6892849100000004E-5</c:v>
                </c:pt>
                <c:pt idx="684">
                  <c:v>2.1058342100000008E-5</c:v>
                </c:pt>
                <c:pt idx="685">
                  <c:v>1.8163644200000004E-5</c:v>
                </c:pt>
                <c:pt idx="686">
                  <c:v>1.4492204200000002E-5</c:v>
                </c:pt>
                <c:pt idx="687">
                  <c:v>1.9858323900000003E-5</c:v>
                </c:pt>
                <c:pt idx="688">
                  <c:v>2.5577559400000005E-5</c:v>
                </c:pt>
                <c:pt idx="689">
                  <c:v>2.1622954600000003E-5</c:v>
                </c:pt>
                <c:pt idx="690">
                  <c:v>2.2893873400000014E-5</c:v>
                </c:pt>
                <c:pt idx="691">
                  <c:v>2.6071515100000012E-5</c:v>
                </c:pt>
                <c:pt idx="692">
                  <c:v>2.6636342200000013E-5</c:v>
                </c:pt>
                <c:pt idx="693">
                  <c:v>2.0352361400000005E-5</c:v>
                </c:pt>
                <c:pt idx="694">
                  <c:v>1.8869412100000004E-5</c:v>
                </c:pt>
                <c:pt idx="695">
                  <c:v>1.5975010700000004E-5</c:v>
                </c:pt>
                <c:pt idx="696">
                  <c:v>1.5127608100000003E-5</c:v>
                </c:pt>
                <c:pt idx="697">
                  <c:v>1.6963269400000006E-5</c:v>
                </c:pt>
                <c:pt idx="698">
                  <c:v>1.6610327300000005E-5</c:v>
                </c:pt>
                <c:pt idx="699">
                  <c:v>1.6116320700000003E-5</c:v>
                </c:pt>
                <c:pt idx="700">
                  <c:v>1.7034175500000003E-5</c:v>
                </c:pt>
                <c:pt idx="701">
                  <c:v>1.8799228200000004E-5</c:v>
                </c:pt>
                <c:pt idx="702">
                  <c:v>1.8657809100000006E-5</c:v>
                </c:pt>
                <c:pt idx="703">
                  <c:v>1.8234470200000008E-5</c:v>
                </c:pt>
                <c:pt idx="704">
                  <c:v>1.1315149100000002E-5</c:v>
                </c:pt>
                <c:pt idx="705">
                  <c:v>1.8657798100000002E-5</c:v>
                </c:pt>
                <c:pt idx="706">
                  <c:v>2.3317788900000001E-5</c:v>
                </c:pt>
                <c:pt idx="707">
                  <c:v>1.6539834200000007E-5</c:v>
                </c:pt>
                <c:pt idx="708">
                  <c:v>1.8940423600000005E-5</c:v>
                </c:pt>
                <c:pt idx="709">
                  <c:v>1.6610298200000004E-5</c:v>
                </c:pt>
                <c:pt idx="710">
                  <c:v>2.1058718600000008E-5</c:v>
                </c:pt>
                <c:pt idx="711">
                  <c:v>1.9010898500000004E-5</c:v>
                </c:pt>
                <c:pt idx="712">
                  <c:v>1.6822255900000005E-5</c:v>
                </c:pt>
                <c:pt idx="713">
                  <c:v>1.5833753400000002E-5</c:v>
                </c:pt>
                <c:pt idx="714">
                  <c:v>2.1835092400000012E-5</c:v>
                </c:pt>
                <c:pt idx="715">
                  <c:v>1.8375451000000007E-5</c:v>
                </c:pt>
                <c:pt idx="716">
                  <c:v>1.6257241400000003E-5</c:v>
                </c:pt>
                <c:pt idx="717">
                  <c:v>1.9928729700000009E-5</c:v>
                </c:pt>
                <c:pt idx="718">
                  <c:v>2.0705274400000005E-5</c:v>
                </c:pt>
                <c:pt idx="719">
                  <c:v>1.8799060900000003E-5</c:v>
                </c:pt>
                <c:pt idx="720">
                  <c:v>1.7245845800000003E-5</c:v>
                </c:pt>
                <c:pt idx="721">
                  <c:v>1.7245924000000003E-5</c:v>
                </c:pt>
                <c:pt idx="722">
                  <c:v>1.5621886600000008E-5</c:v>
                </c:pt>
                <c:pt idx="723">
                  <c:v>1.6892903700000005E-5</c:v>
                </c:pt>
                <c:pt idx="724">
                  <c:v>1.8940283600000005E-5</c:v>
                </c:pt>
                <c:pt idx="725">
                  <c:v>2.2752788900000002E-5</c:v>
                </c:pt>
                <c:pt idx="726">
                  <c:v>1.3503638900000002E-5</c:v>
                </c:pt>
                <c:pt idx="727">
                  <c:v>1.8587305000000004E-5</c:v>
                </c:pt>
                <c:pt idx="728">
                  <c:v>1.5198206700000001E-5</c:v>
                </c:pt>
                <c:pt idx="729">
                  <c:v>1.4139371200000001E-5</c:v>
                </c:pt>
                <c:pt idx="730">
                  <c:v>1.6045538400000005E-5</c:v>
                </c:pt>
                <c:pt idx="731">
                  <c:v>1.4068776200000002E-5</c:v>
                </c:pt>
                <c:pt idx="732">
                  <c:v>2.0917403200000002E-5</c:v>
                </c:pt>
                <c:pt idx="733">
                  <c:v>1.5621797500000003E-5</c:v>
                </c:pt>
                <c:pt idx="734">
                  <c:v>1.6610623800000006E-5</c:v>
                </c:pt>
                <c:pt idx="735">
                  <c:v>2.0070197900000006E-5</c:v>
                </c:pt>
                <c:pt idx="736">
                  <c:v>2.0140685600000004E-5</c:v>
                </c:pt>
                <c:pt idx="737">
                  <c:v>1.6045631100000004E-5</c:v>
                </c:pt>
                <c:pt idx="738">
                  <c:v>1.6680942300000005E-5</c:v>
                </c:pt>
                <c:pt idx="739">
                  <c:v>1.7387254000000003E-5</c:v>
                </c:pt>
                <c:pt idx="740">
                  <c:v>1.3080232700000003E-5</c:v>
                </c:pt>
                <c:pt idx="741">
                  <c:v>1.6186793800000003E-5</c:v>
                </c:pt>
                <c:pt idx="742">
                  <c:v>2.2117685100000004E-5</c:v>
                </c:pt>
                <c:pt idx="743">
                  <c:v>1.8869774100000007E-5</c:v>
                </c:pt>
                <c:pt idx="744">
                  <c:v>1.7104535800000004E-5</c:v>
                </c:pt>
                <c:pt idx="745">
                  <c:v>1.3574441300000004E-5</c:v>
                </c:pt>
                <c:pt idx="746">
                  <c:v>1.5763353100000005E-5</c:v>
                </c:pt>
                <c:pt idx="747">
                  <c:v>1.9081671800000008E-5</c:v>
                </c:pt>
                <c:pt idx="748">
                  <c:v>2.0070063300000003E-5</c:v>
                </c:pt>
                <c:pt idx="749">
                  <c:v>1.6539637700000003E-5</c:v>
                </c:pt>
                <c:pt idx="750">
                  <c:v>1.4209807900000001E-5</c:v>
                </c:pt>
                <c:pt idx="751">
                  <c:v>9.1263018500000025E-6</c:v>
                </c:pt>
                <c:pt idx="752">
                  <c:v>1.3786158000000005E-5</c:v>
                </c:pt>
                <c:pt idx="753">
                  <c:v>1.5339619500000001E-5</c:v>
                </c:pt>
                <c:pt idx="754">
                  <c:v>1.3362677200000005E-5</c:v>
                </c:pt>
                <c:pt idx="755">
                  <c:v>1.4421770200000003E-5</c:v>
                </c:pt>
                <c:pt idx="756">
                  <c:v>1.1879826200000004E-5</c:v>
                </c:pt>
                <c:pt idx="757">
                  <c:v>1.6469315600000002E-5</c:v>
                </c:pt>
                <c:pt idx="758">
                  <c:v>9.9737126200000063E-6</c:v>
                </c:pt>
                <c:pt idx="759">
                  <c:v>1.5057095000000002E-5</c:v>
                </c:pt>
                <c:pt idx="760">
                  <c:v>1.7457787200000002E-5</c:v>
                </c:pt>
                <c:pt idx="761">
                  <c:v>1.6892936400000004E-5</c:v>
                </c:pt>
                <c:pt idx="762">
                  <c:v>1.1879838900000003E-5</c:v>
                </c:pt>
                <c:pt idx="763">
                  <c:v>1.11739328E-5</c:v>
                </c:pt>
                <c:pt idx="764">
                  <c:v>1.3997853800000003E-5</c:v>
                </c:pt>
                <c:pt idx="765">
                  <c:v>1.2303501500000004E-5</c:v>
                </c:pt>
                <c:pt idx="766">
                  <c:v>1.8940383600000006E-5</c:v>
                </c:pt>
                <c:pt idx="767">
                  <c:v>1.22330921E-5</c:v>
                </c:pt>
                <c:pt idx="768">
                  <c:v>1.7387132200000002E-5</c:v>
                </c:pt>
                <c:pt idx="769">
                  <c:v>1.1526907700000003E-5</c:v>
                </c:pt>
                <c:pt idx="770">
                  <c:v>1.3927347900000001E-5</c:v>
                </c:pt>
                <c:pt idx="771">
                  <c:v>1.3574422200000003E-5</c:v>
                </c:pt>
                <c:pt idx="772">
                  <c:v>1.8022577900000004E-5</c:v>
                </c:pt>
                <c:pt idx="773">
                  <c:v>1.8516848300000005E-5</c:v>
                </c:pt>
                <c:pt idx="774">
                  <c:v>1.2091655700000003E-5</c:v>
                </c:pt>
                <c:pt idx="775">
                  <c:v>1.6328125600000005E-5</c:v>
                </c:pt>
                <c:pt idx="776">
                  <c:v>1.4845366400000002E-5</c:v>
                </c:pt>
                <c:pt idx="777">
                  <c:v>1.2303576100000003E-5</c:v>
                </c:pt>
                <c:pt idx="778">
                  <c:v>1.3786249800000002E-5</c:v>
                </c:pt>
                <c:pt idx="779">
                  <c:v>1.6116204300000002E-5</c:v>
                </c:pt>
                <c:pt idx="780">
                  <c:v>1.0891501000000003E-5</c:v>
                </c:pt>
                <c:pt idx="781">
                  <c:v>1.4139180200000002E-5</c:v>
                </c:pt>
                <c:pt idx="782">
                  <c:v>1.3433221300000004E-5</c:v>
                </c:pt>
                <c:pt idx="783">
                  <c:v>1.6751573600000007E-5</c:v>
                </c:pt>
                <c:pt idx="784">
                  <c:v>1.6963334900000008E-5</c:v>
                </c:pt>
                <c:pt idx="785">
                  <c:v>2.0352436E-5</c:v>
                </c:pt>
                <c:pt idx="786">
                  <c:v>1.4774711400000003E-5</c:v>
                </c:pt>
                <c:pt idx="787">
                  <c:v>1.6822414200000008E-5</c:v>
                </c:pt>
                <c:pt idx="788">
                  <c:v>2.0493602300000007E-5</c:v>
                </c:pt>
                <c:pt idx="789">
                  <c:v>1.4209853400000002E-5</c:v>
                </c:pt>
                <c:pt idx="790">
                  <c:v>1.0750143700000001E-5</c:v>
                </c:pt>
                <c:pt idx="791">
                  <c:v>1.2656597400000002E-5</c:v>
                </c:pt>
                <c:pt idx="792">
                  <c:v>1.0962039600000006E-5</c:v>
                </c:pt>
                <c:pt idx="793">
                  <c:v>5.3136714100000016E-6</c:v>
                </c:pt>
                <c:pt idx="794">
                  <c:v>1.2939039200000001E-5</c:v>
                </c:pt>
                <c:pt idx="795">
                  <c:v>9.0556686700000047E-6</c:v>
                </c:pt>
                <c:pt idx="796">
                  <c:v>5.8079322099999996E-6</c:v>
                </c:pt>
                <c:pt idx="797">
                  <c:v>8.9851528200000063E-6</c:v>
                </c:pt>
                <c:pt idx="798">
                  <c:v>1.2656431900000002E-5</c:v>
                </c:pt>
                <c:pt idx="799">
                  <c:v>8.0671843500000049E-6</c:v>
                </c:pt>
                <c:pt idx="800">
                  <c:v>1.0044134800000002E-5</c:v>
                </c:pt>
                <c:pt idx="801">
                  <c:v>1.8375503700000003E-5</c:v>
                </c:pt>
                <c:pt idx="802">
                  <c:v>1.6822266800000003E-5</c:v>
                </c:pt>
                <c:pt idx="803">
                  <c:v>1.5268824400000004E-5</c:v>
                </c:pt>
                <c:pt idx="804">
                  <c:v>1.2021155300000004E-5</c:v>
                </c:pt>
                <c:pt idx="805">
                  <c:v>1.5127586300000004E-5</c:v>
                </c:pt>
                <c:pt idx="806">
                  <c:v>1.3786140700000004E-5</c:v>
                </c:pt>
                <c:pt idx="807">
                  <c:v>1.3503579800000006E-5</c:v>
                </c:pt>
                <c:pt idx="808">
                  <c:v>1.2515142799999999E-5</c:v>
                </c:pt>
                <c:pt idx="809">
                  <c:v>1.4068541500000001E-5</c:v>
                </c:pt>
                <c:pt idx="810">
                  <c:v>1.9222465200000005E-5</c:v>
                </c:pt>
                <c:pt idx="811">
                  <c:v>1.4916045100000001E-5</c:v>
                </c:pt>
                <c:pt idx="812">
                  <c:v>1.2797575400000004E-5</c:v>
                </c:pt>
                <c:pt idx="813">
                  <c:v>1.4280332800000002E-5</c:v>
                </c:pt>
                <c:pt idx="814">
                  <c:v>1.4562704600000003E-5</c:v>
                </c:pt>
                <c:pt idx="815">
                  <c:v>1.25152355E-5</c:v>
                </c:pt>
                <c:pt idx="816">
                  <c:v>9.6910725900000027E-6</c:v>
                </c:pt>
                <c:pt idx="817">
                  <c:v>1.4492059600000004E-5</c:v>
                </c:pt>
                <c:pt idx="818">
                  <c:v>1.6045347400000002E-5</c:v>
                </c:pt>
                <c:pt idx="819">
                  <c:v>1.2656490100000001E-5</c:v>
                </c:pt>
                <c:pt idx="820">
                  <c:v>1.3644785200000006E-5</c:v>
                </c:pt>
                <c:pt idx="821">
                  <c:v>1.6822048600000007E-5</c:v>
                </c:pt>
                <c:pt idx="822">
                  <c:v>1.7175170800000005E-5</c:v>
                </c:pt>
                <c:pt idx="823">
                  <c:v>1.3927290600000004E-5</c:v>
                </c:pt>
                <c:pt idx="824">
                  <c:v>1.5480543900000004E-5</c:v>
                </c:pt>
                <c:pt idx="825">
                  <c:v>1.7034024500000004E-5</c:v>
                </c:pt>
                <c:pt idx="826">
                  <c:v>1.8375236300000003E-5</c:v>
                </c:pt>
                <c:pt idx="827">
                  <c:v>0</c:v>
                </c:pt>
                <c:pt idx="828">
                  <c:v>1.8869584900000007E-5</c:v>
                </c:pt>
                <c:pt idx="829">
                  <c:v>1.4703848100000003E-5</c:v>
                </c:pt>
                <c:pt idx="830">
                  <c:v>2.0140625600000003E-5</c:v>
                </c:pt>
                <c:pt idx="831">
                  <c:v>2.0140419999999999E-5</c:v>
                </c:pt>
                <c:pt idx="832">
                  <c:v>2.0776036800000004E-5</c:v>
                </c:pt>
                <c:pt idx="833">
                  <c:v>1.6892787200000006E-5</c:v>
                </c:pt>
                <c:pt idx="834">
                  <c:v>1.1173753600000004E-5</c:v>
                </c:pt>
                <c:pt idx="835">
                  <c:v>1.6327849200000007E-5</c:v>
                </c:pt>
                <c:pt idx="836">
                  <c:v>1.6327783700000005E-5</c:v>
                </c:pt>
                <c:pt idx="837">
                  <c:v>1.6963453200000006E-5</c:v>
                </c:pt>
                <c:pt idx="838">
                  <c:v>2.1058474900000002E-5</c:v>
                </c:pt>
                <c:pt idx="839">
                  <c:v>1.7104501200000008E-5</c:v>
                </c:pt>
                <c:pt idx="840">
                  <c:v>2.0281795500000011E-5</c:v>
                </c:pt>
                <c:pt idx="841">
                  <c:v>1.8657754500000005E-5</c:v>
                </c:pt>
                <c:pt idx="842">
                  <c:v>1.8940092600000006E-5</c:v>
                </c:pt>
                <c:pt idx="843">
                  <c:v>1.9151859300000008E-5</c:v>
                </c:pt>
                <c:pt idx="844">
                  <c:v>1.2162217899999999E-5</c:v>
                </c:pt>
                <c:pt idx="845">
                  <c:v>1.6045407400000006E-5</c:v>
                </c:pt>
                <c:pt idx="846">
                  <c:v>1.6963184000000007E-5</c:v>
                </c:pt>
                <c:pt idx="847">
                  <c:v>1.3503733500000002E-5</c:v>
                </c:pt>
                <c:pt idx="848">
                  <c:v>1.8022279600000008E-5</c:v>
                </c:pt>
                <c:pt idx="849">
                  <c:v>1.4915746800000001E-5</c:v>
                </c:pt>
                <c:pt idx="850">
                  <c:v>1.1597367100000001E-5</c:v>
                </c:pt>
                <c:pt idx="851">
                  <c:v>1.1103249600000001E-5</c:v>
                </c:pt>
                <c:pt idx="852">
                  <c:v>1.5268988100000001E-5</c:v>
                </c:pt>
                <c:pt idx="853">
                  <c:v>1.6822221400000007E-5</c:v>
                </c:pt>
                <c:pt idx="854">
                  <c:v>2.1270068800000007E-5</c:v>
                </c:pt>
                <c:pt idx="855">
                  <c:v>1.8798937200000005E-5</c:v>
                </c:pt>
                <c:pt idx="856">
                  <c:v>2.0352277700000007E-5</c:v>
                </c:pt>
                <c:pt idx="857">
                  <c:v>1.25153447E-5</c:v>
                </c:pt>
                <c:pt idx="858">
                  <c:v>1.5904290200000002E-5</c:v>
                </c:pt>
                <c:pt idx="859">
                  <c:v>6.7965100000000016E-6</c:v>
                </c:pt>
                <c:pt idx="860">
                  <c:v>1.0854700000000003E-5</c:v>
                </c:pt>
                <c:pt idx="862">
                  <c:v>4.7122000000000021E-6</c:v>
                </c:pt>
                <c:pt idx="863">
                  <c:v>1.0067500000000001E-6</c:v>
                </c:pt>
                <c:pt idx="864">
                  <c:v>7.8187700000000017E-6</c:v>
                </c:pt>
                <c:pt idx="866">
                  <c:v>1.1113900000000002E-6</c:v>
                </c:pt>
                <c:pt idx="867">
                  <c:v>5.9491200000000026E-6</c:v>
                </c:pt>
                <c:pt idx="868">
                  <c:v>5.2064300000000019E-6</c:v>
                </c:pt>
                <c:pt idx="871">
                  <c:v>5.3136100000000018E-6</c:v>
                </c:pt>
                <c:pt idx="872">
                  <c:v>2.4893600000000008E-6</c:v>
                </c:pt>
                <c:pt idx="874">
                  <c:v>4.6782100000000019E-6</c:v>
                </c:pt>
                <c:pt idx="877">
                  <c:v>1.1479400000000003E-6</c:v>
                </c:pt>
                <c:pt idx="878">
                  <c:v>4.0767400000000014E-6</c:v>
                </c:pt>
                <c:pt idx="881">
                  <c:v>3.1954500000000009E-6</c:v>
                </c:pt>
                <c:pt idx="882">
                  <c:v>1.9245900000000007E-6</c:v>
                </c:pt>
                <c:pt idx="883">
                  <c:v>1.6421700000000004E-6</c:v>
                </c:pt>
                <c:pt idx="884">
                  <c:v>1.5715300000000003E-6</c:v>
                </c:pt>
                <c:pt idx="886">
                  <c:v>2.6646800000000012E-6</c:v>
                </c:pt>
                <c:pt idx="888">
                  <c:v>2.0657800000000009E-6</c:v>
                </c:pt>
                <c:pt idx="889">
                  <c:v>7.5022900000000028E-6</c:v>
                </c:pt>
                <c:pt idx="890">
                  <c:v>1.2526000000000003E-6</c:v>
                </c:pt>
                <c:pt idx="893">
                  <c:v>1.1479200000000002E-6</c:v>
                </c:pt>
                <c:pt idx="894">
                  <c:v>4.6076000000000006E-6</c:v>
                </c:pt>
                <c:pt idx="895">
                  <c:v>2.0998499999999999E-6</c:v>
                </c:pt>
                <c:pt idx="900">
                  <c:v>2.4528699999999999E-6</c:v>
                </c:pt>
                <c:pt idx="901">
                  <c:v>2.8424500000000006E-6</c:v>
                </c:pt>
                <c:pt idx="902">
                  <c:v>2.0657700000000002E-6</c:v>
                </c:pt>
                <c:pt idx="903">
                  <c:v>3.6190700000000007E-6</c:v>
                </c:pt>
                <c:pt idx="904">
                  <c:v>1.924600000000001E-6</c:v>
                </c:pt>
                <c:pt idx="905">
                  <c:v>2.4188099999999999E-6</c:v>
                </c:pt>
                <c:pt idx="906">
                  <c:v>3.4072500000000007E-6</c:v>
                </c:pt>
                <c:pt idx="907">
                  <c:v>1.2526000000000003E-6</c:v>
                </c:pt>
                <c:pt idx="908">
                  <c:v>1.1114000000000003E-6</c:v>
                </c:pt>
                <c:pt idx="909">
                  <c:v>4.5003600000000016E-6</c:v>
                </c:pt>
                <c:pt idx="911">
                  <c:v>4.3957200000000007E-6</c:v>
                </c:pt>
                <c:pt idx="912">
                  <c:v>2.4528699999999999E-6</c:v>
                </c:pt>
                <c:pt idx="913">
                  <c:v>2.9471000000000014E-6</c:v>
                </c:pt>
                <c:pt idx="914">
                  <c:v>2.2069900000000004E-6</c:v>
                </c:pt>
                <c:pt idx="915">
                  <c:v>1.2185400000000001E-6</c:v>
                </c:pt>
                <c:pt idx="917">
                  <c:v>1.8540400000000008E-6</c:v>
                </c:pt>
                <c:pt idx="918">
                  <c:v>6.5139200000000018E-6</c:v>
                </c:pt>
                <c:pt idx="919">
                  <c:v>4.2545000000000005E-6</c:v>
                </c:pt>
                <c:pt idx="920">
                  <c:v>4.8194000000000017E-6</c:v>
                </c:pt>
                <c:pt idx="921">
                  <c:v>4.3251299999999999E-6</c:v>
                </c:pt>
                <c:pt idx="922">
                  <c:v>3.6896900000000014E-6</c:v>
                </c:pt>
                <c:pt idx="923">
                  <c:v>2.6646800000000012E-6</c:v>
                </c:pt>
                <c:pt idx="924">
                  <c:v>1.7834300000000001E-6</c:v>
                </c:pt>
                <c:pt idx="925">
                  <c:v>1.3232100000000002E-6</c:v>
                </c:pt>
                <c:pt idx="926">
                  <c:v>3.2295100000000013E-6</c:v>
                </c:pt>
                <c:pt idx="927">
                  <c:v>1.9952000000000008E-6</c:v>
                </c:pt>
                <c:pt idx="928">
                  <c:v>6.6891100000000016E-6</c:v>
                </c:pt>
                <c:pt idx="929">
                  <c:v>2.5600400000000007E-6</c:v>
                </c:pt>
                <c:pt idx="930">
                  <c:v>1.5009600000000003E-6</c:v>
                </c:pt>
                <c:pt idx="931">
                  <c:v>3.0882900000000007E-6</c:v>
                </c:pt>
                <c:pt idx="932">
                  <c:v>5.4888400000000027E-6</c:v>
                </c:pt>
                <c:pt idx="933">
                  <c:v>1.7468300000000001E-6</c:v>
                </c:pt>
                <c:pt idx="934">
                  <c:v>2.8765000000000003E-6</c:v>
                </c:pt>
                <c:pt idx="935">
                  <c:v>2.5234700000000009E-6</c:v>
                </c:pt>
                <c:pt idx="936">
                  <c:v>1.8880300000000006E-6</c:v>
                </c:pt>
                <c:pt idx="937">
                  <c:v>5.4182800000000023E-6</c:v>
                </c:pt>
                <c:pt idx="939">
                  <c:v>7.4657800000000017E-6</c:v>
                </c:pt>
                <c:pt idx="940">
                  <c:v>4.0061500000000014E-6</c:v>
                </c:pt>
                <c:pt idx="941">
                  <c:v>6.2654800000000015E-6</c:v>
                </c:pt>
                <c:pt idx="943">
                  <c:v>4.641620000000002E-6</c:v>
                </c:pt>
                <c:pt idx="944">
                  <c:v>4.5709900000000018E-6</c:v>
                </c:pt>
                <c:pt idx="945">
                  <c:v>3.7237500000000014E-6</c:v>
                </c:pt>
                <c:pt idx="946">
                  <c:v>5.2770100000000012E-6</c:v>
                </c:pt>
                <c:pt idx="947">
                  <c:v>1.7468300000000001E-6</c:v>
                </c:pt>
                <c:pt idx="948">
                  <c:v>1.1113800000000001E-6</c:v>
                </c:pt>
                <c:pt idx="949">
                  <c:v>2.5234800000000004E-6</c:v>
                </c:pt>
                <c:pt idx="950">
                  <c:v>1.8174300000000004E-6</c:v>
                </c:pt>
                <c:pt idx="951">
                  <c:v>2.31166E-6</c:v>
                </c:pt>
                <c:pt idx="952">
                  <c:v>6.5479600000000021E-6</c:v>
                </c:pt>
                <c:pt idx="953">
                  <c:v>1.8880300000000006E-6</c:v>
                </c:pt>
                <c:pt idx="954">
                  <c:v>5.135840000000002E-6</c:v>
                </c:pt>
                <c:pt idx="957">
                  <c:v>8.8072700000000025E-6</c:v>
                </c:pt>
                <c:pt idx="959">
                  <c:v>4.4297900000000013E-6</c:v>
                </c:pt>
                <c:pt idx="960">
                  <c:v>7.818750000000002E-6</c:v>
                </c:pt>
                <c:pt idx="961">
                  <c:v>3.9355700000000005E-6</c:v>
                </c:pt>
                <c:pt idx="962">
                  <c:v>8.3130500000000034E-6</c:v>
                </c:pt>
                <c:pt idx="963">
                  <c:v>3.1954600000000003E-6</c:v>
                </c:pt>
                <c:pt idx="964">
                  <c:v>9.5839600000000023E-6</c:v>
                </c:pt>
                <c:pt idx="966">
                  <c:v>3.9355400000000009E-6</c:v>
                </c:pt>
                <c:pt idx="967">
                  <c:v>4.924030000000001E-6</c:v>
                </c:pt>
                <c:pt idx="968">
                  <c:v>3.0883200000000011E-6</c:v>
                </c:pt>
                <c:pt idx="969">
                  <c:v>3.7237600000000017E-6</c:v>
                </c:pt>
                <c:pt idx="970">
                  <c:v>2.9471100000000012E-6</c:v>
                </c:pt>
                <c:pt idx="971">
                  <c:v>5.4888500000000017E-6</c:v>
                </c:pt>
                <c:pt idx="972">
                  <c:v>2.9471000000000014E-6</c:v>
                </c:pt>
                <c:pt idx="973">
                  <c:v>7.606990000000002E-6</c:v>
                </c:pt>
                <c:pt idx="974">
                  <c:v>7.9600200000000014E-6</c:v>
                </c:pt>
                <c:pt idx="975">
                  <c:v>4.0767800000000016E-6</c:v>
                </c:pt>
                <c:pt idx="976">
                  <c:v>4.8534200000000005E-6</c:v>
                </c:pt>
                <c:pt idx="977">
                  <c:v>1.1490300000000002E-5</c:v>
                </c:pt>
                <c:pt idx="978">
                  <c:v>1.1113700000000003E-6</c:v>
                </c:pt>
                <c:pt idx="979">
                  <c:v>5.3476700000000018E-6</c:v>
                </c:pt>
                <c:pt idx="980">
                  <c:v>2.8764900000000005E-6</c:v>
                </c:pt>
                <c:pt idx="981">
                  <c:v>2.1704500000000005E-6</c:v>
                </c:pt>
                <c:pt idx="982">
                  <c:v>2.8765000000000003E-6</c:v>
                </c:pt>
                <c:pt idx="983">
                  <c:v>6.1242600000000006E-6</c:v>
                </c:pt>
                <c:pt idx="984">
                  <c:v>5.4889100000000016E-6</c:v>
                </c:pt>
                <c:pt idx="985">
                  <c:v>3.7943500000000008E-6</c:v>
                </c:pt>
                <c:pt idx="986">
                  <c:v>5.6300700000000018E-6</c:v>
                </c:pt>
                <c:pt idx="987">
                  <c:v>6.971530000000003E-6</c:v>
                </c:pt>
                <c:pt idx="988">
                  <c:v>6.0537300000000023E-6</c:v>
                </c:pt>
                <c:pt idx="989">
                  <c:v>2.594080000000001E-6</c:v>
                </c:pt>
                <c:pt idx="991">
                  <c:v>2.5234800000000004E-6</c:v>
                </c:pt>
                <c:pt idx="992">
                  <c:v>8.4543000000000048E-6</c:v>
                </c:pt>
                <c:pt idx="993">
                  <c:v>3.3707200000000007E-6</c:v>
                </c:pt>
                <c:pt idx="994">
                  <c:v>6.9715700000000033E-6</c:v>
                </c:pt>
                <c:pt idx="995">
                  <c:v>5.912530000000001E-6</c:v>
                </c:pt>
                <c:pt idx="996">
                  <c:v>2.6646900000000007E-6</c:v>
                </c:pt>
                <c:pt idx="997">
                  <c:v>6.336150000000002E-6</c:v>
                </c:pt>
                <c:pt idx="998">
                  <c:v>4.2179700000000005E-6</c:v>
                </c:pt>
                <c:pt idx="999">
                  <c:v>4.1473700000000007E-6</c:v>
                </c:pt>
                <c:pt idx="1000">
                  <c:v>6.3360900000000029E-6</c:v>
                </c:pt>
                <c:pt idx="1002">
                  <c:v>1.1207700000000001E-5</c:v>
                </c:pt>
                <c:pt idx="1003">
                  <c:v>7.3951700000000021E-6</c:v>
                </c:pt>
                <c:pt idx="1004">
                  <c:v>8.313040000000006E-6</c:v>
                </c:pt>
                <c:pt idx="1005">
                  <c:v>5.3476900000000006E-6</c:v>
                </c:pt>
                <c:pt idx="1006">
                  <c:v>1.5350100000000004E-6</c:v>
                </c:pt>
                <c:pt idx="1007">
                  <c:v>1.2055100000000003E-5</c:v>
                </c:pt>
                <c:pt idx="1009">
                  <c:v>6.5479500000000014E-6</c:v>
                </c:pt>
                <c:pt idx="1010">
                  <c:v>3.511930000000001E-6</c:v>
                </c:pt>
                <c:pt idx="1011">
                  <c:v>4.1474000000000003E-6</c:v>
                </c:pt>
                <c:pt idx="1012">
                  <c:v>2.3822700000000005E-6</c:v>
                </c:pt>
                <c:pt idx="1013">
                  <c:v>3.370730000000001E-6</c:v>
                </c:pt>
                <c:pt idx="1014">
                  <c:v>7.6069700000000023E-6</c:v>
                </c:pt>
                <c:pt idx="1015">
                  <c:v>5.7007500000000021E-6</c:v>
                </c:pt>
                <c:pt idx="1016">
                  <c:v>4.9240500000000007E-6</c:v>
                </c:pt>
                <c:pt idx="1017">
                  <c:v>2.6646900000000007E-6</c:v>
                </c:pt>
                <c:pt idx="1018">
                  <c:v>4.0767600000000028E-6</c:v>
                </c:pt>
                <c:pt idx="1019">
                  <c:v>4.0767900000000015E-6</c:v>
                </c:pt>
                <c:pt idx="1020">
                  <c:v>3.4413400000000011E-6</c:v>
                </c:pt>
                <c:pt idx="1021">
                  <c:v>5.8418800000000019E-6</c:v>
                </c:pt>
                <c:pt idx="1022">
                  <c:v>6.1243000000000008E-6</c:v>
                </c:pt>
                <c:pt idx="1024">
                  <c:v>3.6531500000000008E-6</c:v>
                </c:pt>
                <c:pt idx="1025">
                  <c:v>8.6660800000000036E-6</c:v>
                </c:pt>
                <c:pt idx="1026">
                  <c:v>1.4644000000000001E-6</c:v>
                </c:pt>
                <c:pt idx="1027">
                  <c:v>2.7352900000000009E-6</c:v>
                </c:pt>
                <c:pt idx="1028">
                  <c:v>1.6421900000000005E-6</c:v>
                </c:pt>
                <c:pt idx="1030">
                  <c:v>1.1113900000000002E-6</c:v>
                </c:pt>
                <c:pt idx="1031">
                  <c:v>1.3938000000000001E-6</c:v>
                </c:pt>
                <c:pt idx="1032">
                  <c:v>1.4644100000000004E-6</c:v>
                </c:pt>
                <c:pt idx="1035">
                  <c:v>6.6550800000000012E-6</c:v>
                </c:pt>
                <c:pt idx="1036">
                  <c:v>4.3958400000000006E-6</c:v>
                </c:pt>
                <c:pt idx="1037">
                  <c:v>7.0786900000000024E-6</c:v>
                </c:pt>
                <c:pt idx="1040">
                  <c:v>4.8192800000000017E-6</c:v>
                </c:pt>
                <c:pt idx="1041">
                  <c:v>2.5600400000000007E-6</c:v>
                </c:pt>
                <c:pt idx="1042">
                  <c:v>4.2545700000000003E-6</c:v>
                </c:pt>
                <c:pt idx="1043">
                  <c:v>5.1724200000000012E-6</c:v>
                </c:pt>
                <c:pt idx="1044">
                  <c:v>1.5715800000000004E-6</c:v>
                </c:pt>
                <c:pt idx="1045">
                  <c:v>3.3366900000000003E-6</c:v>
                </c:pt>
                <c:pt idx="1046">
                  <c:v>3.5485300000000017E-6</c:v>
                </c:pt>
                <c:pt idx="1047">
                  <c:v>6.0196500000000026E-6</c:v>
                </c:pt>
                <c:pt idx="1048">
                  <c:v>1.5009700000000001E-6</c:v>
                </c:pt>
                <c:pt idx="1049">
                  <c:v>1.6056200000000003E-6</c:v>
                </c:pt>
                <c:pt idx="1050">
                  <c:v>3.8308699999999996E-6</c:v>
                </c:pt>
                <c:pt idx="1051">
                  <c:v>2.9130600000000003E-6</c:v>
                </c:pt>
                <c:pt idx="1052">
                  <c:v>1.8540100000000009E-6</c:v>
                </c:pt>
                <c:pt idx="1053">
                  <c:v>2.31166E-6</c:v>
                </c:pt>
                <c:pt idx="1055">
                  <c:v>2.7011900000000011E-6</c:v>
                </c:pt>
                <c:pt idx="1057">
                  <c:v>2.0998499999999999E-6</c:v>
                </c:pt>
                <c:pt idx="1059">
                  <c:v>3.1248400000000008E-6</c:v>
                </c:pt>
                <c:pt idx="1060">
                  <c:v>4.466390000000002E-6</c:v>
                </c:pt>
                <c:pt idx="1061">
                  <c:v>2.7718500000000008E-6</c:v>
                </c:pt>
                <c:pt idx="1062">
                  <c:v>5.7371900000000017E-6</c:v>
                </c:pt>
                <c:pt idx="1063">
                  <c:v>5.6666300000000013E-6</c:v>
                </c:pt>
                <c:pt idx="1064">
                  <c:v>4.5369600000000014E-6</c:v>
                </c:pt>
                <c:pt idx="1065">
                  <c:v>2.5600700000000003E-6</c:v>
                </c:pt>
                <c:pt idx="1066">
                  <c:v>1.7127300000000001E-6</c:v>
                </c:pt>
                <c:pt idx="1067">
                  <c:v>7.2199600000000026E-6</c:v>
                </c:pt>
                <c:pt idx="1068">
                  <c:v>8.8437100000000021E-6</c:v>
                </c:pt>
                <c:pt idx="1069">
                  <c:v>5.1724100000000014E-6</c:v>
                </c:pt>
                <c:pt idx="1070">
                  <c:v>1.3597600000000003E-6</c:v>
                </c:pt>
                <c:pt idx="1071">
                  <c:v>6.231380000000003E-6</c:v>
                </c:pt>
                <c:pt idx="1072">
                  <c:v>4.8899700000000019E-6</c:v>
                </c:pt>
                <c:pt idx="1073">
                  <c:v>4.183880000000001E-6</c:v>
                </c:pt>
                <c:pt idx="1074">
                  <c:v>1.0820800000000005E-5</c:v>
                </c:pt>
                <c:pt idx="1075">
                  <c:v>9.6910900000000021E-6</c:v>
                </c:pt>
                <c:pt idx="1076">
                  <c:v>7.1493600000000028E-6</c:v>
                </c:pt>
                <c:pt idx="1077">
                  <c:v>4.3957300000000005E-6</c:v>
                </c:pt>
                <c:pt idx="1078">
                  <c:v>5.8078000000000014E-6</c:v>
                </c:pt>
                <c:pt idx="1079">
                  <c:v>6.725670000000002E-6</c:v>
                </c:pt>
                <c:pt idx="1080">
                  <c:v>4.042710000000001E-6</c:v>
                </c:pt>
                <c:pt idx="1081">
                  <c:v>5.2430300000000017E-6</c:v>
                </c:pt>
                <c:pt idx="1083">
                  <c:v>3.1954100000000011E-6</c:v>
                </c:pt>
                <c:pt idx="1084">
                  <c:v>1.1032800000000004E-5</c:v>
                </c:pt>
                <c:pt idx="1085">
                  <c:v>8.8437700000000046E-6</c:v>
                </c:pt>
                <c:pt idx="1086">
                  <c:v>6.5139100000000011E-6</c:v>
                </c:pt>
                <c:pt idx="1087">
                  <c:v>7.925960000000004E-6</c:v>
                </c:pt>
                <c:pt idx="1088">
                  <c:v>8.4200700000000022E-6</c:v>
                </c:pt>
                <c:pt idx="1089">
                  <c:v>1.1173700000000001E-5</c:v>
                </c:pt>
                <c:pt idx="1090">
                  <c:v>3.689660000000001E-6</c:v>
                </c:pt>
                <c:pt idx="1091">
                  <c:v>4.3957300000000005E-6</c:v>
                </c:pt>
                <c:pt idx="1092">
                  <c:v>7.6436000000000042E-6</c:v>
                </c:pt>
                <c:pt idx="1093">
                  <c:v>8.0671400000000022E-6</c:v>
                </c:pt>
                <c:pt idx="1094">
                  <c:v>6.6551200000000006E-6</c:v>
                </c:pt>
                <c:pt idx="1095">
                  <c:v>1.6421400000000008E-6</c:v>
                </c:pt>
                <c:pt idx="1096">
                  <c:v>8.6320000000000031E-6</c:v>
                </c:pt>
                <c:pt idx="1097">
                  <c:v>9.5498200000000044E-6</c:v>
                </c:pt>
                <c:pt idx="1098">
                  <c:v>1.0185200000000002E-5</c:v>
                </c:pt>
                <c:pt idx="1099">
                  <c:v>7.502350000000002E-6</c:v>
                </c:pt>
                <c:pt idx="1100">
                  <c:v>9.8321900000000049E-6</c:v>
                </c:pt>
                <c:pt idx="1101">
                  <c:v>1.1879700000000002E-5</c:v>
                </c:pt>
                <c:pt idx="1102">
                  <c:v>8.2788900000000023E-6</c:v>
                </c:pt>
                <c:pt idx="1103">
                  <c:v>6.3020800000000013E-6</c:v>
                </c:pt>
                <c:pt idx="1104">
                  <c:v>9.5498300000000034E-6</c:v>
                </c:pt>
                <c:pt idx="1105">
                  <c:v>8.3495200000000034E-6</c:v>
                </c:pt>
                <c:pt idx="1106">
                  <c:v>1.5621800000000007E-5</c:v>
                </c:pt>
                <c:pt idx="1107">
                  <c:v>5.6665500000000008E-6</c:v>
                </c:pt>
                <c:pt idx="1108">
                  <c:v>3.2661000000000012E-6</c:v>
                </c:pt>
                <c:pt idx="1109">
                  <c:v>6.3726000000000015E-6</c:v>
                </c:pt>
                <c:pt idx="1110">
                  <c:v>6.7963400000000024E-6</c:v>
                </c:pt>
                <c:pt idx="1111">
                  <c:v>5.3841300000000011E-6</c:v>
                </c:pt>
                <c:pt idx="1112">
                  <c:v>4.2544400000000006E-6</c:v>
                </c:pt>
                <c:pt idx="1113">
                  <c:v>1.0397100000000002E-5</c:v>
                </c:pt>
                <c:pt idx="1114">
                  <c:v>5.1017400000000017E-6</c:v>
                </c:pt>
                <c:pt idx="1115">
                  <c:v>9.5498500000000048E-6</c:v>
                </c:pt>
                <c:pt idx="1116">
                  <c:v>1.3009400000000001E-5</c:v>
                </c:pt>
                <c:pt idx="1117">
                  <c:v>9.2674900000000067E-6</c:v>
                </c:pt>
                <c:pt idx="1118">
                  <c:v>6.3020700000000015E-6</c:v>
                </c:pt>
                <c:pt idx="1119">
                  <c:v>5.2429300000000015E-6</c:v>
                </c:pt>
                <c:pt idx="1120">
                  <c:v>4.5369100000000013E-6</c:v>
                </c:pt>
                <c:pt idx="1121">
                  <c:v>9.196740000000004E-6</c:v>
                </c:pt>
                <c:pt idx="1122">
                  <c:v>3.4072500000000007E-6</c:v>
                </c:pt>
                <c:pt idx="1123">
                  <c:v>8.420129230000003E-6</c:v>
                </c:pt>
                <c:pt idx="1124">
                  <c:v>5.3842636600000019E-6</c:v>
                </c:pt>
                <c:pt idx="1125">
                  <c:v>9.1261863400000034E-6</c:v>
                </c:pt>
                <c:pt idx="1126">
                  <c:v>1.01853029E-5</c:v>
                </c:pt>
                <c:pt idx="1127">
                  <c:v>2.2070460100000009E-6</c:v>
                </c:pt>
                <c:pt idx="1128">
                  <c:v>9.9028020500000058E-6</c:v>
                </c:pt>
                <c:pt idx="1129">
                  <c:v>7.9259170900000014E-6</c:v>
                </c:pt>
                <c:pt idx="1130">
                  <c:v>8.4201374200000066E-6</c:v>
                </c:pt>
                <c:pt idx="1131">
                  <c:v>5.3135763699999999E-6</c:v>
                </c:pt>
                <c:pt idx="1132">
                  <c:v>9.8322234400000008E-6</c:v>
                </c:pt>
                <c:pt idx="1133">
                  <c:v>4.2545452699999989E-6</c:v>
                </c:pt>
                <c:pt idx="1134">
                  <c:v>7.2198281500000023E-6</c:v>
                </c:pt>
                <c:pt idx="1135">
                  <c:v>5.7372817500000019E-6</c:v>
                </c:pt>
                <c:pt idx="1136">
                  <c:v>7.0787095900000025E-6</c:v>
                </c:pt>
                <c:pt idx="1137">
                  <c:v>8.2083352000000013E-6</c:v>
                </c:pt>
                <c:pt idx="1138">
                  <c:v>8.2083352000000013E-6</c:v>
                </c:pt>
                <c:pt idx="1139">
                  <c:v>9.8322152600000038E-6</c:v>
                </c:pt>
                <c:pt idx="1140">
                  <c:v>5.949007570000002E-6</c:v>
                </c:pt>
                <c:pt idx="1141">
                  <c:v>8.9144950800000024E-6</c:v>
                </c:pt>
                <c:pt idx="1142">
                  <c:v>7.5728849000000007E-6</c:v>
                </c:pt>
                <c:pt idx="1143">
                  <c:v>5.4547790600000005E-6</c:v>
                </c:pt>
                <c:pt idx="1144">
                  <c:v>5.3136245700000011E-6</c:v>
                </c:pt>
                <c:pt idx="1145">
                  <c:v>8.3495842800000053E-6</c:v>
                </c:pt>
                <c:pt idx="1146">
                  <c:v>9.3380685900000019E-6</c:v>
                </c:pt>
                <c:pt idx="1147">
                  <c:v>5.4548222600000006E-6</c:v>
                </c:pt>
                <c:pt idx="1148">
                  <c:v>8.8437773200000032E-6</c:v>
                </c:pt>
                <c:pt idx="1149">
                  <c:v>1.0891383700000002E-5</c:v>
                </c:pt>
                <c:pt idx="1150">
                  <c:v>4.8192582700000011E-6</c:v>
                </c:pt>
                <c:pt idx="1151">
                  <c:v>8.9849618200000021E-6</c:v>
                </c:pt>
                <c:pt idx="1152">
                  <c:v>1.1244294900000001E-5</c:v>
                </c:pt>
                <c:pt idx="1153">
                  <c:v>9.0555204200000041E-6</c:v>
                </c:pt>
                <c:pt idx="1154">
                  <c:v>8.2789438200000032E-6</c:v>
                </c:pt>
                <c:pt idx="1155">
                  <c:v>6.9375000700000014E-6</c:v>
                </c:pt>
                <c:pt idx="1156">
                  <c:v>1.4068519700000004E-5</c:v>
                </c:pt>
                <c:pt idx="1157">
                  <c:v>2.9130201300000007E-6</c:v>
                </c:pt>
                <c:pt idx="1158">
                  <c:v>6.3726702100000018E-6</c:v>
                </c:pt>
                <c:pt idx="1159">
                  <c:v>8.2789265400000032E-6</c:v>
                </c:pt>
                <c:pt idx="1160">
                  <c:v>1.2303424200000005E-5</c:v>
                </c:pt>
                <c:pt idx="1161">
                  <c:v>7.926064430000001E-6</c:v>
                </c:pt>
                <c:pt idx="1162">
                  <c:v>9.1968204300000021E-6</c:v>
                </c:pt>
                <c:pt idx="1163">
                  <c:v>8.7024964200000036E-6</c:v>
                </c:pt>
                <c:pt idx="1164">
                  <c:v>5.1017400400000019E-6</c:v>
                </c:pt>
                <c:pt idx="1165">
                  <c:v>8.7731932600000024E-6</c:v>
                </c:pt>
                <c:pt idx="1166">
                  <c:v>3.4072402300000011E-6</c:v>
                </c:pt>
                <c:pt idx="1167">
                  <c:v>1.1809143000000001E-5</c:v>
                </c:pt>
                <c:pt idx="1168">
                  <c:v>7.2904790600000015E-6</c:v>
                </c:pt>
                <c:pt idx="1169">
                  <c:v>9.3379894700000029E-6</c:v>
                </c:pt>
                <c:pt idx="1170">
                  <c:v>8.7025309800000036E-6</c:v>
                </c:pt>
                <c:pt idx="1171">
                  <c:v>9.7617421500000024E-6</c:v>
                </c:pt>
                <c:pt idx="1172">
                  <c:v>9.267382670000003E-6</c:v>
                </c:pt>
                <c:pt idx="1173">
                  <c:v>8.8438655400000018E-6</c:v>
                </c:pt>
                <c:pt idx="1174">
                  <c:v>6.2315371000000016E-6</c:v>
                </c:pt>
                <c:pt idx="1175">
                  <c:v>1.02558461E-5</c:v>
                </c:pt>
                <c:pt idx="1176">
                  <c:v>8.7732178100000035E-6</c:v>
                </c:pt>
                <c:pt idx="1177">
                  <c:v>1.0114642499999998E-5</c:v>
                </c:pt>
                <c:pt idx="1178">
                  <c:v>1.0679487800000001E-5</c:v>
                </c:pt>
                <c:pt idx="1179">
                  <c:v>6.3726215600000017E-6</c:v>
                </c:pt>
                <c:pt idx="1180">
                  <c:v>8.1376074400000031E-6</c:v>
                </c:pt>
                <c:pt idx="1181">
                  <c:v>6.3019724600000013E-6</c:v>
                </c:pt>
                <c:pt idx="1182">
                  <c:v>9.2674044900000029E-6</c:v>
                </c:pt>
                <c:pt idx="1183">
                  <c:v>7.1493204800000035E-6</c:v>
                </c:pt>
                <c:pt idx="1184">
                  <c:v>9.9028093200000036E-6</c:v>
                </c:pt>
                <c:pt idx="1185">
                  <c:v>9.126339140000002E-6</c:v>
                </c:pt>
                <c:pt idx="1186">
                  <c:v>1.2585715900000003E-5</c:v>
                </c:pt>
                <c:pt idx="1187">
                  <c:v>6.7256201000000026E-6</c:v>
                </c:pt>
                <c:pt idx="1188">
                  <c:v>6.6550837800000026E-6</c:v>
                </c:pt>
                <c:pt idx="1189">
                  <c:v>6.0903139500000008E-6</c:v>
                </c:pt>
                <c:pt idx="1190">
                  <c:v>7.1493123000000013E-6</c:v>
                </c:pt>
                <c:pt idx="1191">
                  <c:v>1.0749954500000001E-5</c:v>
                </c:pt>
                <c:pt idx="1192">
                  <c:v>1.0961823100000004E-5</c:v>
                </c:pt>
                <c:pt idx="1193">
                  <c:v>8.6320023900000035E-6</c:v>
                </c:pt>
                <c:pt idx="1194">
                  <c:v>1.0608958300000003E-5</c:v>
                </c:pt>
                <c:pt idx="1195">
                  <c:v>4.1132702799999998E-6</c:v>
                </c:pt>
                <c:pt idx="1196">
                  <c:v>7.2905122600000008E-6</c:v>
                </c:pt>
                <c:pt idx="1197">
                  <c:v>6.5844715200000011E-6</c:v>
                </c:pt>
                <c:pt idx="1198">
                  <c:v>1.0467707400000002E-5</c:v>
                </c:pt>
                <c:pt idx="1199">
                  <c:v>4.3957015800000012E-6</c:v>
                </c:pt>
                <c:pt idx="1200">
                  <c:v>1.0326524700000004E-5</c:v>
                </c:pt>
                <c:pt idx="1201">
                  <c:v>1.3927127800000004E-5</c:v>
                </c:pt>
                <c:pt idx="1202">
                  <c:v>7.6435681000000016E-6</c:v>
                </c:pt>
                <c:pt idx="1203">
                  <c:v>1.0608838200000005E-5</c:v>
                </c:pt>
                <c:pt idx="1204">
                  <c:v>3.9721112400000014E-6</c:v>
                </c:pt>
                <c:pt idx="1205">
                  <c:v>5.3842090900000015E-6</c:v>
                </c:pt>
                <c:pt idx="1206">
                  <c:v>9.9028693500000039E-6</c:v>
                </c:pt>
                <c:pt idx="1207">
                  <c:v>7.9964720500000013E-6</c:v>
                </c:pt>
                <c:pt idx="1208">
                  <c:v>8.0671397900000025E-6</c:v>
                </c:pt>
                <c:pt idx="1209">
                  <c:v>7.5729003600000021E-6</c:v>
                </c:pt>
                <c:pt idx="1210">
                  <c:v>8.9144368800000056E-6</c:v>
                </c:pt>
                <c:pt idx="1211">
                  <c:v>5.3841395100000011E-6</c:v>
                </c:pt>
                <c:pt idx="1212">
                  <c:v>1.22327619E-5</c:v>
                </c:pt>
                <c:pt idx="1213">
                  <c:v>8.2083815900000004E-6</c:v>
                </c:pt>
                <c:pt idx="1214">
                  <c:v>8.1377011200000007E-6</c:v>
                </c:pt>
                <c:pt idx="1215">
                  <c:v>9.1261954400000029E-6</c:v>
                </c:pt>
                <c:pt idx="1216">
                  <c:v>1.06793877E-5</c:v>
                </c:pt>
                <c:pt idx="1217">
                  <c:v>3.8309008200000009E-6</c:v>
                </c:pt>
                <c:pt idx="1218">
                  <c:v>8.3495178800000067E-6</c:v>
                </c:pt>
                <c:pt idx="1219">
                  <c:v>5.0311809900000018E-6</c:v>
                </c:pt>
                <c:pt idx="1220">
                  <c:v>6.372634290000002E-6</c:v>
                </c:pt>
                <c:pt idx="1221">
                  <c:v>9.0555367900000066E-6</c:v>
                </c:pt>
                <c:pt idx="1222">
                  <c:v>4.4663183900000008E-6</c:v>
                </c:pt>
                <c:pt idx="1223">
                  <c:v>7.0080936900000022E-6</c:v>
                </c:pt>
                <c:pt idx="1224">
                  <c:v>7.7846143500000023E-6</c:v>
                </c:pt>
                <c:pt idx="1225">
                  <c:v>1.1385615800000002E-5</c:v>
                </c:pt>
                <c:pt idx="1226">
                  <c:v>5.7372030800000034E-6</c:v>
                </c:pt>
                <c:pt idx="1227">
                  <c:v>4.8192946500000005E-6</c:v>
                </c:pt>
                <c:pt idx="1228">
                  <c:v>5.7372885700000008E-6</c:v>
                </c:pt>
                <c:pt idx="1229">
                  <c:v>7.9258798000000019E-6</c:v>
                </c:pt>
                <c:pt idx="1230">
                  <c:v>1.0467664700000003E-5</c:v>
                </c:pt>
                <c:pt idx="1231">
                  <c:v>8.1377375000000027E-6</c:v>
                </c:pt>
                <c:pt idx="1232">
                  <c:v>4.607445130000001E-6</c:v>
                </c:pt>
                <c:pt idx="1233">
                  <c:v>6.5844751600000008E-6</c:v>
                </c:pt>
                <c:pt idx="1234">
                  <c:v>9.5498380700000024E-6</c:v>
                </c:pt>
                <c:pt idx="1235">
                  <c:v>7.4317272300000036E-6</c:v>
                </c:pt>
                <c:pt idx="1236">
                  <c:v>6.0903025800000021E-6</c:v>
                </c:pt>
                <c:pt idx="1237">
                  <c:v>6.6550546800000016E-6</c:v>
                </c:pt>
                <c:pt idx="1238">
                  <c:v>5.3135886399999997E-6</c:v>
                </c:pt>
                <c:pt idx="1239">
                  <c:v>7.5023913300000026E-6</c:v>
                </c:pt>
                <c:pt idx="1240">
                  <c:v>7.4316976700000023E-6</c:v>
                </c:pt>
                <c:pt idx="1241">
                  <c:v>3.2660518600000011E-6</c:v>
                </c:pt>
                <c:pt idx="1242">
                  <c:v>6.2314911700000029E-6</c:v>
                </c:pt>
                <c:pt idx="1243">
                  <c:v>1.1738532500000002E-5</c:v>
                </c:pt>
                <c:pt idx="1244">
                  <c:v>7.4317517800000023E-6</c:v>
                </c:pt>
                <c:pt idx="1245">
                  <c:v>5.3137041500000005E-6</c:v>
                </c:pt>
                <c:pt idx="1246">
                  <c:v>1.0467695600000002E-5</c:v>
                </c:pt>
                <c:pt idx="1247">
                  <c:v>1.5010211900000001E-6</c:v>
                </c:pt>
                <c:pt idx="1248">
                  <c:v>8.7732269100000031E-6</c:v>
                </c:pt>
                <c:pt idx="1249">
                  <c:v>6.866902370000001E-6</c:v>
                </c:pt>
                <c:pt idx="1250">
                  <c:v>2.560031130000001E-6</c:v>
                </c:pt>
                <c:pt idx="1251">
                  <c:v>6.3020324900000016E-6</c:v>
                </c:pt>
                <c:pt idx="1253">
                  <c:v>9.1263191300000025E-6</c:v>
                </c:pt>
                <c:pt idx="1255">
                  <c:v>8.843806430000004E-6</c:v>
                </c:pt>
                <c:pt idx="1256">
                  <c:v>9.9029239200000017E-6</c:v>
                </c:pt>
                <c:pt idx="1257">
                  <c:v>7.9258907100000019E-6</c:v>
                </c:pt>
                <c:pt idx="1258">
                  <c:v>5.6666194700000006E-6</c:v>
                </c:pt>
                <c:pt idx="1260">
                  <c:v>6.513841070000002E-6</c:v>
                </c:pt>
                <c:pt idx="1261">
                  <c:v>1.1244411300000004E-5</c:v>
                </c:pt>
                <c:pt idx="1262">
                  <c:v>5.6666299300000017E-6</c:v>
                </c:pt>
                <c:pt idx="1263">
                  <c:v>4.4663324800000025E-6</c:v>
                </c:pt>
                <c:pt idx="1264">
                  <c:v>9.76172578E-6</c:v>
                </c:pt>
                <c:pt idx="1265">
                  <c:v>5.3841745299999989E-6</c:v>
                </c:pt>
                <c:pt idx="1266">
                  <c:v>3.2661848800000017E-6</c:v>
                </c:pt>
                <c:pt idx="1267">
                  <c:v>5.737153060000002E-6</c:v>
                </c:pt>
                <c:pt idx="1268">
                  <c:v>2.4187938800000007E-6</c:v>
                </c:pt>
                <c:pt idx="1269">
                  <c:v>1.1809243900000001E-5</c:v>
                </c:pt>
                <c:pt idx="1270">
                  <c:v>5.3135763699999999E-6</c:v>
                </c:pt>
                <c:pt idx="1271">
                  <c:v>6.8668923600000014E-6</c:v>
                </c:pt>
                <c:pt idx="1272">
                  <c:v>2.0658226300000003E-6</c:v>
                </c:pt>
                <c:pt idx="1273">
                  <c:v>7.2199909500000016E-6</c:v>
                </c:pt>
                <c:pt idx="1274">
                  <c:v>7.7142249200000012E-6</c:v>
                </c:pt>
                <c:pt idx="1275">
                  <c:v>7.9260098600000015E-6</c:v>
                </c:pt>
                <c:pt idx="1276">
                  <c:v>2.2776125700000009E-6</c:v>
                </c:pt>
                <c:pt idx="1277">
                  <c:v>7.9967067000000036E-6</c:v>
                </c:pt>
                <c:pt idx="1278">
                  <c:v>5.5960235800000007E-6</c:v>
                </c:pt>
                <c:pt idx="1279">
                  <c:v>7.0081196100000013E-6</c:v>
                </c:pt>
                <c:pt idx="1280">
                  <c:v>3.864960950000002E-6</c:v>
                </c:pt>
                <c:pt idx="1281">
                  <c:v>3.1249358000000015E-6</c:v>
                </c:pt>
                <c:pt idx="1282">
                  <c:v>3.7602881100000009E-6</c:v>
                </c:pt>
                <c:pt idx="1283">
                  <c:v>1.1385603100000003E-5</c:v>
                </c:pt>
                <c:pt idx="1284">
                  <c:v>2.206984390000001E-6</c:v>
                </c:pt>
                <c:pt idx="1285">
                  <c:v>4.0533885200000013E-7</c:v>
                </c:pt>
                <c:pt idx="1286">
                  <c:v>3.6897261000000015E-6</c:v>
                </c:pt>
                <c:pt idx="1287">
                  <c:v>1.9951805800000007E-6</c:v>
                </c:pt>
                <c:pt idx="1288">
                  <c:v>6.4431919800000014E-6</c:v>
                </c:pt>
                <c:pt idx="1289">
                  <c:v>4.8194115200000011E-6</c:v>
                </c:pt>
                <c:pt idx="1290">
                  <c:v>1.0185289300000002E-5</c:v>
                </c:pt>
                <c:pt idx="1291">
                  <c:v>2.7012636100000006E-6</c:v>
                </c:pt>
                <c:pt idx="1293">
                  <c:v>2.4188539100000001E-6</c:v>
                </c:pt>
                <c:pt idx="1294">
                  <c:v>1.5350091200000006E-6</c:v>
                </c:pt>
                <c:pt idx="1295">
                  <c:v>2.5600152200000006E-6</c:v>
                </c:pt>
                <c:pt idx="1296">
                  <c:v>1.1103259600000005E-5</c:v>
                </c:pt>
                <c:pt idx="1297">
                  <c:v>2.7718460800000006E-6</c:v>
                </c:pt>
                <c:pt idx="1299">
                  <c:v>5.2430446000000013E-6</c:v>
                </c:pt>
                <c:pt idx="1300">
                  <c:v>5.3135540799999997E-6</c:v>
                </c:pt>
                <c:pt idx="1301">
                  <c:v>5.2293529500000012E-8</c:v>
                </c:pt>
                <c:pt idx="1302">
                  <c:v>9.3380504000000026E-6</c:v>
                </c:pt>
                <c:pt idx="1303">
                  <c:v>3.1955423800000006E-6</c:v>
                </c:pt>
                <c:pt idx="1305">
                  <c:v>1.1479520500000004E-6</c:v>
                </c:pt>
                <c:pt idx="1306">
                  <c:v>3.6897695300000013E-6</c:v>
                </c:pt>
                <c:pt idx="1307">
                  <c:v>8.8438400800000047E-6</c:v>
                </c:pt>
                <c:pt idx="1308">
                  <c:v>2.2775789100000008E-6</c:v>
                </c:pt>
                <c:pt idx="1309">
                  <c:v>3.6191945600000015E-6</c:v>
                </c:pt>
                <c:pt idx="1310">
                  <c:v>6.0196725800000028E-6</c:v>
                </c:pt>
                <c:pt idx="1311">
                  <c:v>1.3597655200000006E-6</c:v>
                </c:pt>
                <c:pt idx="1312">
                  <c:v>2.4188661900000002E-6</c:v>
                </c:pt>
                <c:pt idx="1313">
                  <c:v>1.1315231900000001E-5</c:v>
                </c:pt>
                <c:pt idx="1314">
                  <c:v>1.7833741600000004E-6</c:v>
                </c:pt>
                <c:pt idx="1315">
                  <c:v>7.2200086800000013E-6</c:v>
                </c:pt>
                <c:pt idx="1317">
                  <c:v>5.1018246300000006E-6</c:v>
                </c:pt>
                <c:pt idx="1318">
                  <c:v>5.2429295500000009E-6</c:v>
                </c:pt>
                <c:pt idx="1319">
                  <c:v>7.2905509100000018E-6</c:v>
                </c:pt>
                <c:pt idx="1320">
                  <c:v>3.9014548700000015E-6</c:v>
                </c:pt>
                <c:pt idx="1321">
                  <c:v>3.2660734600000011E-6</c:v>
                </c:pt>
                <c:pt idx="1322">
                  <c:v>3.4778945500000014E-6</c:v>
                </c:pt>
                <c:pt idx="1323">
                  <c:v>1.0773380800000003E-6</c:v>
                </c:pt>
                <c:pt idx="1325">
                  <c:v>6.7257424200000025E-6</c:v>
                </c:pt>
                <c:pt idx="1326">
                  <c:v>1.7833879200000008E-6</c:v>
                </c:pt>
                <c:pt idx="1327">
                  <c:v>2.1363989600000005E-6</c:v>
                </c:pt>
                <c:pt idx="1328">
                  <c:v>8.067195270000003E-6</c:v>
                </c:pt>
                <c:pt idx="1329">
                  <c:v>3.4072720600000011E-6</c:v>
                </c:pt>
                <c:pt idx="1330">
                  <c:v>1.7127357500000004E-6</c:v>
                </c:pt>
                <c:pt idx="1331">
                  <c:v>7.1492245300000008E-6</c:v>
                </c:pt>
                <c:pt idx="1332">
                  <c:v>2.348185720000001E-6</c:v>
                </c:pt>
                <c:pt idx="1333">
                  <c:v>1.9586411800000009E-6</c:v>
                </c:pt>
                <c:pt idx="1334">
                  <c:v>5.4888537300000014E-6</c:v>
                </c:pt>
                <c:pt idx="1335">
                  <c:v>1.7127641700000004E-6</c:v>
                </c:pt>
                <c:pt idx="1336">
                  <c:v>2.9130378600000013E-6</c:v>
                </c:pt>
                <c:pt idx="1337">
                  <c:v>1.7834552200000004E-6</c:v>
                </c:pt>
                <c:pt idx="1338">
                  <c:v>1.2891431400000005E-6</c:v>
                </c:pt>
                <c:pt idx="1339">
                  <c:v>2.0658062600000009E-6</c:v>
                </c:pt>
                <c:pt idx="1340">
                  <c:v>5.0312087300000029E-6</c:v>
                </c:pt>
                <c:pt idx="1341">
                  <c:v>5.3136318500000012E-6</c:v>
                </c:pt>
                <c:pt idx="1342">
                  <c:v>2.6306734100000004E-6</c:v>
                </c:pt>
                <c:pt idx="1343">
                  <c:v>4.3251629900000012E-6</c:v>
                </c:pt>
                <c:pt idx="1344">
                  <c:v>7.5023654100000026E-6</c:v>
                </c:pt>
                <c:pt idx="1345">
                  <c:v>4.0427257800000019E-6</c:v>
                </c:pt>
                <c:pt idx="1346">
                  <c:v>7.1491831500000019E-6</c:v>
                </c:pt>
                <c:pt idx="1347">
                  <c:v>7.0786932200000034E-6</c:v>
                </c:pt>
                <c:pt idx="1348">
                  <c:v>1.0750010000000001E-5</c:v>
                </c:pt>
                <c:pt idx="1349">
                  <c:v>8.1377193100000017E-6</c:v>
                </c:pt>
                <c:pt idx="1350">
                  <c:v>6.6549700900000012E-6</c:v>
                </c:pt>
                <c:pt idx="1351">
                  <c:v>1.8539949500000003E-6</c:v>
                </c:pt>
                <c:pt idx="1352">
                  <c:v>3.901527630000002E-6</c:v>
                </c:pt>
                <c:pt idx="1353">
                  <c:v>3.4779227500000016E-6</c:v>
                </c:pt>
                <c:pt idx="1354">
                  <c:v>1.0326536500000002E-5</c:v>
                </c:pt>
                <c:pt idx="1355">
                  <c:v>5.1724000499999998E-6</c:v>
                </c:pt>
                <c:pt idx="1356">
                  <c:v>9.3380676800000026E-6</c:v>
                </c:pt>
                <c:pt idx="1357">
                  <c:v>9.9734425000000065E-6</c:v>
                </c:pt>
                <c:pt idx="1358">
                  <c:v>5.7372280900000025E-6</c:v>
                </c:pt>
                <c:pt idx="1359">
                  <c:v>1.13149481E-5</c:v>
                </c:pt>
                <c:pt idx="1360">
                  <c:v>1.0467762000000001E-5</c:v>
                </c:pt>
                <c:pt idx="1361">
                  <c:v>1.1950285600000005E-5</c:v>
                </c:pt>
                <c:pt idx="1362">
                  <c:v>8.5614556200000039E-6</c:v>
                </c:pt>
                <c:pt idx="1363">
                  <c:v>5.2429668400000004E-6</c:v>
                </c:pt>
                <c:pt idx="1364">
                  <c:v>4.9605450800000019E-6</c:v>
                </c:pt>
                <c:pt idx="1365">
                  <c:v>2.8764902700000008E-6</c:v>
                </c:pt>
                <c:pt idx="1366">
                  <c:v>8.3129471000000049E-6</c:v>
                </c:pt>
                <c:pt idx="1367">
                  <c:v>7.8893672300000035E-6</c:v>
                </c:pt>
                <c:pt idx="1368">
                  <c:v>6.1242699300000008E-6</c:v>
                </c:pt>
                <c:pt idx="1369">
                  <c:v>8.3129743900000037E-6</c:v>
                </c:pt>
                <c:pt idx="1370">
                  <c:v>7.3245373599999999E-6</c:v>
                </c:pt>
                <c:pt idx="1371">
                  <c:v>6.4067112400000018E-6</c:v>
                </c:pt>
                <c:pt idx="1372">
                  <c:v>5.3476251200000008E-6</c:v>
                </c:pt>
                <c:pt idx="1373">
                  <c:v>1.0289858400000003E-5</c:v>
                </c:pt>
                <c:pt idx="1375">
                  <c:v>1.1419691000000002E-5</c:v>
                </c:pt>
                <c:pt idx="1376">
                  <c:v>5.3476260300000017E-6</c:v>
                </c:pt>
                <c:pt idx="1377">
                  <c:v>4.1473490500000008E-6</c:v>
                </c:pt>
                <c:pt idx="1378">
                  <c:v>3.8649418500000017E-6</c:v>
                </c:pt>
                <c:pt idx="1380">
                  <c:v>1.1419468100000002E-5</c:v>
                </c:pt>
                <c:pt idx="1381">
                  <c:v>3.7943357300000013E-6</c:v>
                </c:pt>
                <c:pt idx="1382">
                  <c:v>7.2539123700000007E-6</c:v>
                </c:pt>
                <c:pt idx="1383">
                  <c:v>6.9714965300000025E-6</c:v>
                </c:pt>
                <c:pt idx="1384">
                  <c:v>5.418224650000002E-6</c:v>
                </c:pt>
                <c:pt idx="1385">
                  <c:v>7.748163630000001E-6</c:v>
                </c:pt>
                <c:pt idx="1386">
                  <c:v>7.8187677000000014E-6</c:v>
                </c:pt>
                <c:pt idx="1387">
                  <c:v>5.4182060000000015E-6</c:v>
                </c:pt>
                <c:pt idx="1388">
                  <c:v>7.3951137000000016E-6</c:v>
                </c:pt>
                <c:pt idx="1389">
                  <c:v>1.2526028300000004E-6</c:v>
                </c:pt>
                <c:pt idx="1390">
                  <c:v>2.8058896100000003E-6</c:v>
                </c:pt>
                <c:pt idx="1391">
                  <c:v>1.25259135E-6</c:v>
                </c:pt>
                <c:pt idx="1392">
                  <c:v>2.2410570200000008E-6</c:v>
                </c:pt>
                <c:pt idx="1393">
                  <c:v>7.3951000600000012E-6</c:v>
                </c:pt>
                <c:pt idx="1394">
                  <c:v>5.1357924300000016E-6</c:v>
                </c:pt>
                <c:pt idx="1396">
                  <c:v>2.8058912000000004E-6</c:v>
                </c:pt>
                <c:pt idx="1397">
                  <c:v>3.4413371800000014E-6</c:v>
                </c:pt>
                <c:pt idx="1398">
                  <c:v>3.0176966000000007E-6</c:v>
                </c:pt>
                <c:pt idx="1399">
                  <c:v>1.8174318900000002E-6</c:v>
                </c:pt>
                <c:pt idx="1401">
                  <c:v>6.759727970000002E-6</c:v>
                </c:pt>
                <c:pt idx="1402">
                  <c:v>6.6185120900000007E-6</c:v>
                </c:pt>
                <c:pt idx="1403">
                  <c:v>3.2295029100000008E-6</c:v>
                </c:pt>
                <c:pt idx="1404">
                  <c:v>1.00673321E-6</c:v>
                </c:pt>
                <c:pt idx="1405">
                  <c:v>5.5960235800000007E-6</c:v>
                </c:pt>
                <c:pt idx="1406">
                  <c:v>4.6781101400000009E-6</c:v>
                </c:pt>
                <c:pt idx="1407">
                  <c:v>6.1607893300000013E-6</c:v>
                </c:pt>
                <c:pt idx="1408">
                  <c:v>4.1132548200000001E-6</c:v>
                </c:pt>
                <c:pt idx="1409">
                  <c:v>7.3611345200000013E-6</c:v>
                </c:pt>
                <c:pt idx="1410">
                  <c:v>1.3232081500000004E-6</c:v>
                </c:pt>
                <c:pt idx="1411">
                  <c:v>9.5498280600000002E-6</c:v>
                </c:pt>
                <c:pt idx="1412">
                  <c:v>3.830908100000001E-6</c:v>
                </c:pt>
                <c:pt idx="1413">
                  <c:v>1.7833576700000006E-6</c:v>
                </c:pt>
                <c:pt idx="1414">
                  <c:v>3.1954311900000011E-6</c:v>
                </c:pt>
                <c:pt idx="1415">
                  <c:v>7.8552811800000041E-6</c:v>
                </c:pt>
                <c:pt idx="1416">
                  <c:v>8.3495615400000046E-6</c:v>
                </c:pt>
                <c:pt idx="1417">
                  <c:v>9.7018698900000039E-7</c:v>
                </c:pt>
                <c:pt idx="1418">
                  <c:v>8.8437072900000039E-6</c:v>
                </c:pt>
                <c:pt idx="1419">
                  <c:v>1.4303803900000003E-6</c:v>
                </c:pt>
                <c:pt idx="1420">
                  <c:v>3.9014944400000017E-6</c:v>
                </c:pt>
                <c:pt idx="1421">
                  <c:v>4.6075256300000004E-6</c:v>
                </c:pt>
                <c:pt idx="1423">
                  <c:v>1.8540129100000008E-6</c:v>
                </c:pt>
                <c:pt idx="1424">
                  <c:v>1.2890849300000005E-6</c:v>
                </c:pt>
                <c:pt idx="1425">
                  <c:v>8.2898083100000026E-7</c:v>
                </c:pt>
                <c:pt idx="1426">
                  <c:v>1.0067049100000003E-6</c:v>
                </c:pt>
                <c:pt idx="1427">
                  <c:v>3.0177013700000013E-6</c:v>
                </c:pt>
                <c:pt idx="1428">
                  <c:v>4.042656660000001E-6</c:v>
                </c:pt>
                <c:pt idx="1429">
                  <c:v>2.3482180000000003E-6</c:v>
                </c:pt>
                <c:pt idx="1430">
                  <c:v>4.3957238599999998E-6</c:v>
                </c:pt>
                <c:pt idx="1431">
                  <c:v>1.6056245600000005E-6</c:v>
                </c:pt>
                <c:pt idx="1432">
                  <c:v>1.0067075200000004E-6</c:v>
                </c:pt>
                <c:pt idx="1433">
                  <c:v>4.1838707100000006E-6</c:v>
                </c:pt>
                <c:pt idx="1434">
                  <c:v>1.1479206700000001E-6</c:v>
                </c:pt>
                <c:pt idx="1436">
                  <c:v>2.8764907300000004E-6</c:v>
                </c:pt>
                <c:pt idx="1437">
                  <c:v>1.14791669E-6</c:v>
                </c:pt>
                <c:pt idx="1438">
                  <c:v>8.655133570000005E-7</c:v>
                </c:pt>
                <c:pt idx="1439">
                  <c:v>3.407251820000001E-6</c:v>
                </c:pt>
                <c:pt idx="1440">
                  <c:v>4.3591885499999999E-6</c:v>
                </c:pt>
                <c:pt idx="1441">
                  <c:v>5.4548472700000004E-6</c:v>
                </c:pt>
                <c:pt idx="1444">
                  <c:v>1.5715302200000005E-6</c:v>
                </c:pt>
                <c:pt idx="1445">
                  <c:v>2.9129953400000004E-6</c:v>
                </c:pt>
                <c:pt idx="1448">
                  <c:v>1.3232102000000003E-6</c:v>
                </c:pt>
                <c:pt idx="1449">
                  <c:v>2.2410570200000008E-6</c:v>
                </c:pt>
                <c:pt idx="1450">
                  <c:v>1.3597283400000002E-6</c:v>
                </c:pt>
                <c:pt idx="1452">
                  <c:v>8.2898662900000044E-7</c:v>
                </c:pt>
                <c:pt idx="1453">
                  <c:v>2.5600402300000005E-6</c:v>
                </c:pt>
                <c:pt idx="1454">
                  <c:v>2.5234699000000006E-6</c:v>
                </c:pt>
                <c:pt idx="1455">
                  <c:v>4.9946079300000019E-6</c:v>
                </c:pt>
                <c:pt idx="1456">
                  <c:v>4.7827993500000014E-6</c:v>
                </c:pt>
                <c:pt idx="1457">
                  <c:v>1.2526064700000003E-6</c:v>
                </c:pt>
                <c:pt idx="1458">
                  <c:v>4.2885867500000012E-6</c:v>
                </c:pt>
                <c:pt idx="1460">
                  <c:v>6.1948767299999998E-6</c:v>
                </c:pt>
                <c:pt idx="1461">
                  <c:v>2.6646807800000011E-6</c:v>
                </c:pt>
                <c:pt idx="1462">
                  <c:v>3.0883036300000008E-6</c:v>
                </c:pt>
                <c:pt idx="1463">
                  <c:v>4.4297862600000009E-6</c:v>
                </c:pt>
                <c:pt idx="1464">
                  <c:v>2.348150700000001E-6</c:v>
                </c:pt>
                <c:pt idx="1465">
                  <c:v>7.9488046400000018E-7</c:v>
                </c:pt>
                <c:pt idx="1466">
                  <c:v>2.2775877800000014E-6</c:v>
                </c:pt>
                <c:pt idx="1467">
                  <c:v>2.5600015800000011E-6</c:v>
                </c:pt>
                <c:pt idx="1468">
                  <c:v>8.6319705600000013E-6</c:v>
                </c:pt>
                <c:pt idx="1469">
                  <c:v>3.972094420000001E-6</c:v>
                </c:pt>
                <c:pt idx="1470">
                  <c:v>2.0658217200000011E-6</c:v>
                </c:pt>
                <c:pt idx="1471">
                  <c:v>6.3725460700000017E-6</c:v>
                </c:pt>
                <c:pt idx="1472">
                  <c:v>3.8307839500000011E-6</c:v>
                </c:pt>
                <c:pt idx="1473">
                  <c:v>1.0407853800000004E-6</c:v>
                </c:pt>
                <c:pt idx="1474">
                  <c:v>5.2429372799999999E-6</c:v>
                </c:pt>
                <c:pt idx="1476">
                  <c:v>2.2775766400000012E-6</c:v>
                </c:pt>
                <c:pt idx="1477">
                  <c:v>1.00672878E-6</c:v>
                </c:pt>
                <c:pt idx="1478">
                  <c:v>2.2069846200000008E-6</c:v>
                </c:pt>
                <c:pt idx="1479">
                  <c:v>1.4303572000000005E-6</c:v>
                </c:pt>
                <c:pt idx="1480">
                  <c:v>1.995164440000001E-6</c:v>
                </c:pt>
                <c:pt idx="1483">
                  <c:v>8.6549522400000037E-7</c:v>
                </c:pt>
                <c:pt idx="1484">
                  <c:v>3.6190838300000011E-6</c:v>
                </c:pt>
                <c:pt idx="1486">
                  <c:v>3.5119428500000008E-6</c:v>
                </c:pt>
                <c:pt idx="1487">
                  <c:v>3.4072822900000012E-6</c:v>
                </c:pt>
                <c:pt idx="1488">
                  <c:v>1.1479501200000006E-6</c:v>
                </c:pt>
                <c:pt idx="1489">
                  <c:v>3.7602567300000015E-6</c:v>
                </c:pt>
                <c:pt idx="1490">
                  <c:v>6.6549973800000017E-6</c:v>
                </c:pt>
                <c:pt idx="1491">
                  <c:v>3.7603490500000018E-6</c:v>
                </c:pt>
                <c:pt idx="1492">
                  <c:v>4.7121934600000016E-6</c:v>
                </c:pt>
                <c:pt idx="1493">
                  <c:v>2.3481602500000011E-6</c:v>
                </c:pt>
                <c:pt idx="1494">
                  <c:v>2.6414821300000008E-7</c:v>
                </c:pt>
                <c:pt idx="1495">
                  <c:v>2.3482325600000006E-6</c:v>
                </c:pt>
                <c:pt idx="1496">
                  <c:v>2.8764973200000003E-6</c:v>
                </c:pt>
                <c:pt idx="1497">
                  <c:v>8.6555053300000058E-7</c:v>
                </c:pt>
                <c:pt idx="1498">
                  <c:v>1.2891524600000006E-6</c:v>
                </c:pt>
                <c:pt idx="1499">
                  <c:v>3.689748380000001E-6</c:v>
                </c:pt>
                <c:pt idx="1500">
                  <c:v>1.7833308400000004E-6</c:v>
                </c:pt>
                <c:pt idx="1502">
                  <c:v>1.9951753500000006E-6</c:v>
                </c:pt>
                <c:pt idx="1504">
                  <c:v>6.0902484600000015E-6</c:v>
                </c:pt>
                <c:pt idx="1505">
                  <c:v>1.7127820200000006E-6</c:v>
                </c:pt>
                <c:pt idx="1507">
                  <c:v>3.0883036300000008E-6</c:v>
                </c:pt>
                <c:pt idx="1508">
                  <c:v>1.7833469900000003E-6</c:v>
                </c:pt>
                <c:pt idx="1509">
                  <c:v>1.5715901300000005E-6</c:v>
                </c:pt>
                <c:pt idx="1510">
                  <c:v>3.2660671000000009E-6</c:v>
                </c:pt>
                <c:pt idx="1511">
                  <c:v>3.7602897000000018E-6</c:v>
                </c:pt>
                <c:pt idx="1514">
                  <c:v>5.7371812500000011E-6</c:v>
                </c:pt>
                <c:pt idx="1515">
                  <c:v>2.913122900000001E-6</c:v>
                </c:pt>
                <c:pt idx="1518">
                  <c:v>4.6075324500000001E-6</c:v>
                </c:pt>
                <c:pt idx="1519">
                  <c:v>3.1248530400000007E-6</c:v>
                </c:pt>
                <c:pt idx="1520">
                  <c:v>4.8194087900000016E-6</c:v>
                </c:pt>
                <c:pt idx="1521">
                  <c:v>2.8424201400000003E-6</c:v>
                </c:pt>
                <c:pt idx="1524">
                  <c:v>4.8194256100000012E-6</c:v>
                </c:pt>
                <c:pt idx="1525">
                  <c:v>2.2776382600000012E-6</c:v>
                </c:pt>
                <c:pt idx="1526">
                  <c:v>3.5484965800000011E-6</c:v>
                </c:pt>
                <c:pt idx="1527">
                  <c:v>2.5600004400000008E-6</c:v>
                </c:pt>
                <c:pt idx="1528">
                  <c:v>1.0773308100000002E-6</c:v>
                </c:pt>
                <c:pt idx="1530">
                  <c:v>3.8309222000000009E-6</c:v>
                </c:pt>
                <c:pt idx="1531">
                  <c:v>1.3938052900000002E-6</c:v>
                </c:pt>
                <c:pt idx="1532">
                  <c:v>4.6781606200000011E-6</c:v>
                </c:pt>
                <c:pt idx="1533">
                  <c:v>1.4303942600000002E-6</c:v>
                </c:pt>
                <c:pt idx="1534">
                  <c:v>9.3615489000000061E-7</c:v>
                </c:pt>
                <c:pt idx="1535">
                  <c:v>5.4182137300000014E-6</c:v>
                </c:pt>
                <c:pt idx="1536">
                  <c:v>5.8784016800000005E-6</c:v>
                </c:pt>
                <c:pt idx="1537">
                  <c:v>9.3609566000000069E-7</c:v>
                </c:pt>
                <c:pt idx="1538">
                  <c:v>1.2525949800000003E-6</c:v>
                </c:pt>
                <c:pt idx="1539">
                  <c:v>7.0788514700000013E-6</c:v>
                </c:pt>
                <c:pt idx="1540">
                  <c:v>1.8303582600000006E-8</c:v>
                </c:pt>
                <c:pt idx="1541">
                  <c:v>2.8424583400000004E-6</c:v>
                </c:pt>
                <c:pt idx="1543">
                  <c:v>3.6897110900000015E-6</c:v>
                </c:pt>
                <c:pt idx="1544">
                  <c:v>3.4072729700000008E-6</c:v>
                </c:pt>
                <c:pt idx="1545">
                  <c:v>4.8899646599999999E-6</c:v>
                </c:pt>
                <c:pt idx="1546">
                  <c:v>4.1133316700000008E-6</c:v>
                </c:pt>
                <c:pt idx="1547">
                  <c:v>2.0292441100000001E-6</c:v>
                </c:pt>
                <c:pt idx="1549">
                  <c:v>3.9015808400000017E-6</c:v>
                </c:pt>
                <c:pt idx="1550">
                  <c:v>3.3367516600000008E-6</c:v>
                </c:pt>
                <c:pt idx="1551">
                  <c:v>2.1364110100000003E-6</c:v>
                </c:pt>
                <c:pt idx="1552">
                  <c:v>4.8899241800000004E-6</c:v>
                </c:pt>
                <c:pt idx="1553">
                  <c:v>3.3707394800000007E-6</c:v>
                </c:pt>
                <c:pt idx="1554">
                  <c:v>7.9495538300000037E-7</c:v>
                </c:pt>
                <c:pt idx="1555">
                  <c:v>4.1133948800000012E-6</c:v>
                </c:pt>
                <c:pt idx="1556">
                  <c:v>6.5371023100000025E-7</c:v>
                </c:pt>
                <c:pt idx="1557">
                  <c:v>4.6782120100000005E-6</c:v>
                </c:pt>
                <c:pt idx="1558">
                  <c:v>2.4188248100000005E-6</c:v>
                </c:pt>
                <c:pt idx="1559">
                  <c:v>3.1954077700000012E-6</c:v>
                </c:pt>
                <c:pt idx="1560">
                  <c:v>1.9245742400000003E-6</c:v>
                </c:pt>
                <c:pt idx="1563">
                  <c:v>5.1018005300000009E-6</c:v>
                </c:pt>
                <c:pt idx="1564">
                  <c:v>1.6421964800000005E-6</c:v>
                </c:pt>
                <c:pt idx="1565">
                  <c:v>3.6190010600000013E-6</c:v>
                </c:pt>
                <c:pt idx="1566">
                  <c:v>1.4303632300000003E-6</c:v>
                </c:pt>
                <c:pt idx="1567">
                  <c:v>5.9490944300000015E-6</c:v>
                </c:pt>
                <c:pt idx="1568">
                  <c:v>2.3482518800000008E-6</c:v>
                </c:pt>
                <c:pt idx="1569">
                  <c:v>5.6666544900000019E-6</c:v>
                </c:pt>
                <c:pt idx="1570">
                  <c:v>1.9951753500000006E-6</c:v>
                </c:pt>
                <c:pt idx="1572">
                  <c:v>2.9836483000000004E-6</c:v>
                </c:pt>
                <c:pt idx="1573">
                  <c:v>2.4894300200000007E-6</c:v>
                </c:pt>
                <c:pt idx="1574">
                  <c:v>1.5009910600000003E-6</c:v>
                </c:pt>
                <c:pt idx="1577">
                  <c:v>7.2432072800000033E-7</c:v>
                </c:pt>
                <c:pt idx="1578">
                  <c:v>2.5234744500000012E-6</c:v>
                </c:pt>
                <c:pt idx="1579">
                  <c:v>1.3597458500000004E-6</c:v>
                </c:pt>
                <c:pt idx="1580">
                  <c:v>2.7012554300000002E-6</c:v>
                </c:pt>
                <c:pt idx="1581">
                  <c:v>2.7012588400000009E-6</c:v>
                </c:pt>
                <c:pt idx="1582">
                  <c:v>1.8880335800000007E-6</c:v>
                </c:pt>
                <c:pt idx="1583">
                  <c:v>2.2776660000000006E-6</c:v>
                </c:pt>
                <c:pt idx="1584">
                  <c:v>1.6422000000000003E-6</c:v>
                </c:pt>
                <c:pt idx="1585">
                  <c:v>5.1018400900000021E-6</c:v>
                </c:pt>
                <c:pt idx="1586">
                  <c:v>3.6897490600000014E-6</c:v>
                </c:pt>
                <c:pt idx="1588">
                  <c:v>3.0543058100000007E-6</c:v>
                </c:pt>
                <c:pt idx="1590">
                  <c:v>6.1609189299999996E-6</c:v>
                </c:pt>
                <c:pt idx="1591">
                  <c:v>9.3615335600000056E-7</c:v>
                </c:pt>
                <c:pt idx="1592">
                  <c:v>1.1113819500000002E-6</c:v>
                </c:pt>
                <c:pt idx="1593">
                  <c:v>1.924579920000001E-6</c:v>
                </c:pt>
                <c:pt idx="1594">
                  <c:v>8.3495306200000033E-6</c:v>
                </c:pt>
                <c:pt idx="1595">
                  <c:v>6.0902575600000019E-6</c:v>
                </c:pt>
                <c:pt idx="1596">
                  <c:v>5.6666181100000008E-6</c:v>
                </c:pt>
                <c:pt idx="1597">
                  <c:v>1.8880360800000006E-6</c:v>
                </c:pt>
                <c:pt idx="1598">
                  <c:v>5.807934029999999E-6</c:v>
                </c:pt>
                <c:pt idx="1600">
                  <c:v>2.2776434900000004E-6</c:v>
                </c:pt>
                <c:pt idx="1601">
                  <c:v>8.9957694600000037E-7</c:v>
                </c:pt>
                <c:pt idx="1604">
                  <c:v>1.2525988500000001E-6</c:v>
                </c:pt>
                <c:pt idx="1605">
                  <c:v>2.6646851000000007E-6</c:v>
                </c:pt>
                <c:pt idx="1606">
                  <c:v>2.9130676500000007E-6</c:v>
                </c:pt>
                <c:pt idx="1607">
                  <c:v>3.8309799500000006E-6</c:v>
                </c:pt>
                <c:pt idx="1608">
                  <c:v>1.8880340300000006E-6</c:v>
                </c:pt>
                <c:pt idx="1609">
                  <c:v>3.7603149400000015E-6</c:v>
                </c:pt>
                <c:pt idx="1610">
                  <c:v>2.7012579300000008E-6</c:v>
                </c:pt>
                <c:pt idx="1612">
                  <c:v>2.2410574700000005E-6</c:v>
                </c:pt>
                <c:pt idx="1613">
                  <c:v>4.5369552000000009E-6</c:v>
                </c:pt>
                <c:pt idx="1614">
                  <c:v>1.4644138000000004E-6</c:v>
                </c:pt>
                <c:pt idx="1615">
                  <c:v>1.9586398100000008E-6</c:v>
                </c:pt>
                <c:pt idx="1616">
                  <c:v>2.4188652800000001E-6</c:v>
                </c:pt>
                <c:pt idx="1617">
                  <c:v>6.0196666700000014E-6</c:v>
                </c:pt>
                <c:pt idx="1618">
                  <c:v>1.3597888300000004E-6</c:v>
                </c:pt>
                <c:pt idx="1619">
                  <c:v>3.8309149200000008E-6</c:v>
                </c:pt>
                <c:pt idx="1620">
                  <c:v>8.6553518500000038E-7</c:v>
                </c:pt>
                <c:pt idx="1621">
                  <c:v>6.7962396300000028E-6</c:v>
                </c:pt>
                <c:pt idx="1622">
                  <c:v>6.2314620700000028E-6</c:v>
                </c:pt>
                <c:pt idx="1623">
                  <c:v>3.124896920000001E-6</c:v>
                </c:pt>
                <c:pt idx="1625">
                  <c:v>3.5485438700000014E-6</c:v>
                </c:pt>
                <c:pt idx="1626">
                  <c:v>5.8077444000000004E-6</c:v>
                </c:pt>
                <c:pt idx="1627">
                  <c:v>1.5010097100000002E-6</c:v>
                </c:pt>
                <c:pt idx="1628">
                  <c:v>3.2661266700000012E-6</c:v>
                </c:pt>
                <c:pt idx="1629">
                  <c:v>1.0773289900000002E-6</c:v>
                </c:pt>
                <c:pt idx="1630">
                  <c:v>2.6306329300000005E-6</c:v>
                </c:pt>
                <c:pt idx="1631">
                  <c:v>2.6306179300000007E-6</c:v>
                </c:pt>
                <c:pt idx="1632">
                  <c:v>1.8174308700000006E-6</c:v>
                </c:pt>
                <c:pt idx="1633">
                  <c:v>2.3482844000000006E-6</c:v>
                </c:pt>
                <c:pt idx="1634">
                  <c:v>4.85341525E-6</c:v>
                </c:pt>
                <c:pt idx="1636">
                  <c:v>4.0427080400000006E-6</c:v>
                </c:pt>
                <c:pt idx="1637">
                  <c:v>1.00672025E-6</c:v>
                </c:pt>
                <c:pt idx="1638">
                  <c:v>2.9130549100000007E-6</c:v>
                </c:pt>
                <c:pt idx="1639">
                  <c:v>2.7718642700000011E-6</c:v>
                </c:pt>
                <c:pt idx="1641">
                  <c:v>2.7718181200000004E-6</c:v>
                </c:pt>
                <c:pt idx="1642">
                  <c:v>3.0542382800000007E-6</c:v>
                </c:pt>
                <c:pt idx="1643">
                  <c:v>5.3135213399999999E-6</c:v>
                </c:pt>
                <c:pt idx="1644">
                  <c:v>3.2660611900000008E-6</c:v>
                </c:pt>
                <c:pt idx="1645">
                  <c:v>1.4303316200000002E-6</c:v>
                </c:pt>
                <c:pt idx="1646">
                  <c:v>2.983627610000001E-6</c:v>
                </c:pt>
                <c:pt idx="1647">
                  <c:v>1.8540127900000006E-6</c:v>
                </c:pt>
                <c:pt idx="1648">
                  <c:v>4.183860260000001E-6</c:v>
                </c:pt>
                <c:pt idx="1649">
                  <c:v>2.1704531700000004E-6</c:v>
                </c:pt>
                <c:pt idx="1650">
                  <c:v>5.2331529300000019E-8</c:v>
                </c:pt>
                <c:pt idx="1651">
                  <c:v>2.7012160900000011E-6</c:v>
                </c:pt>
                <c:pt idx="1652">
                  <c:v>3.4073500500000013E-6</c:v>
                </c:pt>
                <c:pt idx="1653">
                  <c:v>1.9355236700000005E-7</c:v>
                </c:pt>
                <c:pt idx="1654">
                  <c:v>2.0657660100000008E-6</c:v>
                </c:pt>
                <c:pt idx="1655">
                  <c:v>3.8308012300000011E-6</c:v>
                </c:pt>
                <c:pt idx="1657">
                  <c:v>3.6531130300000011E-6</c:v>
                </c:pt>
                <c:pt idx="1658">
                  <c:v>5.8784826300000004E-6</c:v>
                </c:pt>
                <c:pt idx="1659">
                  <c:v>9.3607081900000037E-7</c:v>
                </c:pt>
                <c:pt idx="1660">
                  <c:v>3.6190763200000007E-6</c:v>
                </c:pt>
                <c:pt idx="1662">
                  <c:v>8.289827060000004E-7</c:v>
                </c:pt>
                <c:pt idx="1663">
                  <c:v>1.2185431600000004E-6</c:v>
                </c:pt>
                <c:pt idx="1664">
                  <c:v>9.3610799500000044E-7</c:v>
                </c:pt>
                <c:pt idx="1665">
                  <c:v>3.0883093100000011E-6</c:v>
                </c:pt>
                <c:pt idx="1666">
                  <c:v>3.6191397600000017E-6</c:v>
                </c:pt>
                <c:pt idx="1667">
                  <c:v>1.5715345400000003E-6</c:v>
                </c:pt>
                <c:pt idx="1668">
                  <c:v>5.2429613800000005E-6</c:v>
                </c:pt>
                <c:pt idx="1670">
                  <c:v>4.5710107800000005E-6</c:v>
                </c:pt>
                <c:pt idx="1671">
                  <c:v>3.4072927500000014E-6</c:v>
                </c:pt>
                <c:pt idx="1672">
                  <c:v>3.4778786400000006E-6</c:v>
                </c:pt>
                <c:pt idx="1673">
                  <c:v>2.6646816900000008E-6</c:v>
                </c:pt>
                <c:pt idx="1674">
                  <c:v>2.3481343300000011E-6</c:v>
                </c:pt>
                <c:pt idx="1675">
                  <c:v>2.3481816200000009E-6</c:v>
                </c:pt>
                <c:pt idx="1676">
                  <c:v>1.7468330500000004E-6</c:v>
                </c:pt>
                <c:pt idx="1677">
                  <c:v>2.9470927500000011E-6</c:v>
                </c:pt>
                <c:pt idx="1679">
                  <c:v>2.4893438400000007E-6</c:v>
                </c:pt>
                <c:pt idx="1680">
                  <c:v>9.3610719900000052E-7</c:v>
                </c:pt>
                <c:pt idx="1681">
                  <c:v>3.6896128700000014E-6</c:v>
                </c:pt>
                <c:pt idx="1682">
                  <c:v>3.4779129700000009E-6</c:v>
                </c:pt>
                <c:pt idx="1683">
                  <c:v>2.31166041E-6</c:v>
                </c:pt>
                <c:pt idx="1685">
                  <c:v>5.5253062800000019E-6</c:v>
                </c:pt>
                <c:pt idx="1686">
                  <c:v>1.3938130200000003E-6</c:v>
                </c:pt>
                <c:pt idx="1687">
                  <c:v>1.0773025000000004E-6</c:v>
                </c:pt>
                <c:pt idx="1688">
                  <c:v>9.2673371900000015E-6</c:v>
                </c:pt>
                <c:pt idx="1689">
                  <c:v>3.7602635500000016E-6</c:v>
                </c:pt>
                <c:pt idx="1690">
                  <c:v>3.9720971500000014E-6</c:v>
                </c:pt>
                <c:pt idx="1691">
                  <c:v>1.4302924000000005E-6</c:v>
                </c:pt>
                <c:pt idx="1692">
                  <c:v>5.8077412200000012E-6</c:v>
                </c:pt>
                <c:pt idx="1693">
                  <c:v>2.2775875500000016E-6</c:v>
                </c:pt>
                <c:pt idx="1694">
                  <c:v>2.9130296800000008E-6</c:v>
                </c:pt>
                <c:pt idx="1695">
                  <c:v>5.4547667800000026E-6</c:v>
                </c:pt>
                <c:pt idx="1696">
                  <c:v>2.7718235700000009E-6</c:v>
                </c:pt>
                <c:pt idx="1697">
                  <c:v>8.4201637900000013E-6</c:v>
                </c:pt>
                <c:pt idx="1698">
                  <c:v>6.5844510600000018E-6</c:v>
                </c:pt>
                <c:pt idx="1699">
                  <c:v>1.6056208100000002E-6</c:v>
                </c:pt>
                <c:pt idx="1700">
                  <c:v>1.8255404300000008E-8</c:v>
                </c:pt>
                <c:pt idx="1701">
                  <c:v>2.1363571200000003E-6</c:v>
                </c:pt>
                <c:pt idx="1702">
                  <c:v>2.3481738900000006E-6</c:v>
                </c:pt>
                <c:pt idx="1703">
                  <c:v>3.9720780500000011E-6</c:v>
                </c:pt>
                <c:pt idx="1704">
                  <c:v>1.0407987900000001E-6</c:v>
                </c:pt>
                <c:pt idx="1706">
                  <c:v>1.8880412000000006E-6</c:v>
                </c:pt>
                <c:pt idx="1707">
                  <c:v>4.5709512100000006E-6</c:v>
                </c:pt>
                <c:pt idx="1709">
                  <c:v>3.1247916500000018E-6</c:v>
                </c:pt>
                <c:pt idx="1710">
                  <c:v>2.418797290000001E-6</c:v>
                </c:pt>
                <c:pt idx="1712">
                  <c:v>8.2897912500000032E-7</c:v>
                </c:pt>
                <c:pt idx="1713">
                  <c:v>2.2069837100000011E-6</c:v>
                </c:pt>
                <c:pt idx="1715">
                  <c:v>1.6421480500000006E-6</c:v>
                </c:pt>
                <c:pt idx="1716">
                  <c:v>2.3482180000000003E-6</c:v>
                </c:pt>
                <c:pt idx="1717">
                  <c:v>3.2660325400000013E-6</c:v>
                </c:pt>
                <c:pt idx="1718">
                  <c:v>2.5940748900000009E-6</c:v>
                </c:pt>
                <c:pt idx="1719">
                  <c:v>4.395688850000001E-6</c:v>
                </c:pt>
                <c:pt idx="1721">
                  <c:v>4.7486742000000012E-6</c:v>
                </c:pt>
                <c:pt idx="1722">
                  <c:v>1.1113968400000002E-6</c:v>
                </c:pt>
                <c:pt idx="1723">
                  <c:v>3.3001183500000011E-6</c:v>
                </c:pt>
                <c:pt idx="1724">
                  <c:v>6.1717531700000035E-7</c:v>
                </c:pt>
                <c:pt idx="1725">
                  <c:v>1.1113911600000004E-6</c:v>
                </c:pt>
                <c:pt idx="1726">
                  <c:v>3.4778363400000014E-6</c:v>
                </c:pt>
                <c:pt idx="1728">
                  <c:v>3.1248528100000009E-6</c:v>
                </c:pt>
                <c:pt idx="1729">
                  <c:v>1.7127432600000001E-6</c:v>
                </c:pt>
                <c:pt idx="1730">
                  <c:v>1.7127581500000006E-6</c:v>
                </c:pt>
                <c:pt idx="1731">
                  <c:v>5.6666208400000011E-6</c:v>
                </c:pt>
                <c:pt idx="1732">
                  <c:v>2.3116601799999998E-6</c:v>
                </c:pt>
                <c:pt idx="1733">
                  <c:v>3.9721117000000018E-6</c:v>
                </c:pt>
                <c:pt idx="1734">
                  <c:v>3.6896910800000015E-6</c:v>
                </c:pt>
                <c:pt idx="1735">
                  <c:v>2.4893884100000004E-6</c:v>
                </c:pt>
                <c:pt idx="1736">
                  <c:v>6.3360630500000023E-6</c:v>
                </c:pt>
                <c:pt idx="1737">
                  <c:v>3.1248628100000008E-6</c:v>
                </c:pt>
                <c:pt idx="1738">
                  <c:v>3.3366320600000006E-6</c:v>
                </c:pt>
                <c:pt idx="1739">
                  <c:v>3.4413276400000011E-6</c:v>
                </c:pt>
                <c:pt idx="1740">
                  <c:v>5.5959326300000009E-6</c:v>
                </c:pt>
                <c:pt idx="1741">
                  <c:v>2.8424028600000003E-6</c:v>
                </c:pt>
                <c:pt idx="1742">
                  <c:v>6.0195861800000019E-6</c:v>
                </c:pt>
                <c:pt idx="1743">
                  <c:v>2.0657159900000006E-6</c:v>
                </c:pt>
                <c:pt idx="1744">
                  <c:v>5.1016295400000021E-6</c:v>
                </c:pt>
                <c:pt idx="1745">
                  <c:v>7.7140684900000036E-6</c:v>
                </c:pt>
                <c:pt idx="1746">
                  <c:v>2.348167300000001E-6</c:v>
                </c:pt>
                <c:pt idx="1747">
                  <c:v>6.5368669800000033E-7</c:v>
                </c:pt>
                <c:pt idx="1748">
                  <c:v>5.7371312300000005E-6</c:v>
                </c:pt>
                <c:pt idx="1749">
                  <c:v>8.7731377800000019E-6</c:v>
                </c:pt>
                <c:pt idx="1750">
                  <c:v>5.1722981900000026E-6</c:v>
                </c:pt>
                <c:pt idx="1751">
                  <c:v>2.2775657300000008E-6</c:v>
                </c:pt>
                <c:pt idx="1752">
                  <c:v>5.3841736200000005E-6</c:v>
                </c:pt>
                <c:pt idx="1753">
                  <c:v>4.6780828600000002E-6</c:v>
                </c:pt>
                <c:pt idx="1754">
                  <c:v>6.8668000500000017E-6</c:v>
                </c:pt>
                <c:pt idx="1755">
                  <c:v>1.6056193300000004E-6</c:v>
                </c:pt>
                <c:pt idx="1756">
                  <c:v>7.2199263700000007E-6</c:v>
                </c:pt>
                <c:pt idx="1757">
                  <c:v>2.7011983500000011E-6</c:v>
                </c:pt>
                <c:pt idx="1758">
                  <c:v>1.0043972000000001E-5</c:v>
                </c:pt>
                <c:pt idx="1759">
                  <c:v>4.8193073800000007E-6</c:v>
                </c:pt>
                <c:pt idx="1761">
                  <c:v>5.8078280700000009E-6</c:v>
                </c:pt>
                <c:pt idx="1762">
                  <c:v>2.2775871000000011E-6</c:v>
                </c:pt>
                <c:pt idx="1763">
                  <c:v>3.9014967100000017E-6</c:v>
                </c:pt>
                <c:pt idx="1764">
                  <c:v>3.9014653300000009E-6</c:v>
                </c:pt>
                <c:pt idx="1765">
                  <c:v>3.5484577000000007E-6</c:v>
                </c:pt>
                <c:pt idx="1766">
                  <c:v>3.1248937400000014E-6</c:v>
                </c:pt>
                <c:pt idx="1767">
                  <c:v>1.2891505300000006E-6</c:v>
                </c:pt>
                <c:pt idx="1768">
                  <c:v>2.2069859800000006E-6</c:v>
                </c:pt>
                <c:pt idx="1769">
                  <c:v>2.6306488500000007E-6</c:v>
                </c:pt>
                <c:pt idx="1770">
                  <c:v>4.8193519400000005E-6</c:v>
                </c:pt>
                <c:pt idx="1771">
                  <c:v>1.7833915500000002E-6</c:v>
                </c:pt>
                <c:pt idx="1772">
                  <c:v>3.4778986400000003E-6</c:v>
                </c:pt>
                <c:pt idx="1775">
                  <c:v>6.5373586700000018E-7</c:v>
                </c:pt>
                <c:pt idx="1776">
                  <c:v>6.6549573600000001E-6</c:v>
                </c:pt>
                <c:pt idx="1777">
                  <c:v>1.2525883900000003E-6</c:v>
                </c:pt>
                <c:pt idx="1778">
                  <c:v>8.2082606200000006E-6</c:v>
                </c:pt>
                <c:pt idx="1780">
                  <c:v>3.3366595700000003E-6</c:v>
                </c:pt>
                <c:pt idx="1781">
                  <c:v>6.4432242700000014E-6</c:v>
                </c:pt>
                <c:pt idx="1783">
                  <c:v>8.6552751100000028E-7</c:v>
                </c:pt>
                <c:pt idx="1784">
                  <c:v>2.9129905700000006E-6</c:v>
                </c:pt>
                <c:pt idx="1786">
                  <c:v>1.2891564400000005E-6</c:v>
                </c:pt>
                <c:pt idx="1787">
                  <c:v>1.9951901300000008E-6</c:v>
                </c:pt>
                <c:pt idx="1788">
                  <c:v>4.9605937400000018E-6</c:v>
                </c:pt>
                <c:pt idx="1789">
                  <c:v>6.160834349999999E-6</c:v>
                </c:pt>
                <c:pt idx="1790">
                  <c:v>5.1017596000000017E-6</c:v>
                </c:pt>
                <c:pt idx="1791">
                  <c:v>2.7012743000000011E-6</c:v>
                </c:pt>
                <c:pt idx="1793">
                  <c:v>5.3841913500000011E-6</c:v>
                </c:pt>
                <c:pt idx="1794">
                  <c:v>3.6896201400000013E-6</c:v>
                </c:pt>
                <c:pt idx="1795">
                  <c:v>3.1248278000000015E-6</c:v>
                </c:pt>
                <c:pt idx="1796">
                  <c:v>3.347440440000001E-7</c:v>
                </c:pt>
                <c:pt idx="1797">
                  <c:v>1.1819888600000003E-6</c:v>
                </c:pt>
                <c:pt idx="1798">
                  <c:v>1.3597778000000005E-6</c:v>
                </c:pt>
                <c:pt idx="1799">
                  <c:v>2.277687600000001E-6</c:v>
                </c:pt>
                <c:pt idx="1800">
                  <c:v>1.8539493600000005E-6</c:v>
                </c:pt>
                <c:pt idx="1801">
                  <c:v>5.4548577300000007E-6</c:v>
                </c:pt>
                <c:pt idx="1802">
                  <c:v>4.9605801000000006E-6</c:v>
                </c:pt>
                <c:pt idx="1803">
                  <c:v>4.7487828900000006E-6</c:v>
                </c:pt>
                <c:pt idx="1805">
                  <c:v>5.6666535800000018E-6</c:v>
                </c:pt>
                <c:pt idx="1806">
                  <c:v>2.4528728800000001E-6</c:v>
                </c:pt>
                <c:pt idx="1807">
                  <c:v>3.2661339400000011E-6</c:v>
                </c:pt>
                <c:pt idx="1808">
                  <c:v>4.819358760000002E-6</c:v>
                </c:pt>
                <c:pt idx="1809">
                  <c:v>8.9143759400000027E-6</c:v>
                </c:pt>
                <c:pt idx="1810">
                  <c:v>2.0658062600000009E-6</c:v>
                </c:pt>
                <c:pt idx="1811">
                  <c:v>5.5254345200000004E-6</c:v>
                </c:pt>
                <c:pt idx="1812">
                  <c:v>8.2083788600000009E-6</c:v>
                </c:pt>
                <c:pt idx="1814">
                  <c:v>4.0427185000000009E-6</c:v>
                </c:pt>
                <c:pt idx="1815">
                  <c:v>3.1953932200000012E-6</c:v>
                </c:pt>
                <c:pt idx="1816">
                  <c:v>5.6666876799999997E-6</c:v>
                </c:pt>
                <c:pt idx="1817">
                  <c:v>6.0197444300000014E-6</c:v>
                </c:pt>
                <c:pt idx="1818">
                  <c:v>9.6910880500000024E-6</c:v>
                </c:pt>
                <c:pt idx="1819">
                  <c:v>8.4202329200000045E-6</c:v>
                </c:pt>
                <c:pt idx="1820">
                  <c:v>9.4086462900000042E-6</c:v>
                </c:pt>
                <c:pt idx="1821">
                  <c:v>3.4779063800000009E-6</c:v>
                </c:pt>
                <c:pt idx="1822">
                  <c:v>6.2314852600000007E-6</c:v>
                </c:pt>
                <c:pt idx="1823">
                  <c:v>9.1263282200000005E-6</c:v>
                </c:pt>
                <c:pt idx="1824">
                  <c:v>3.7237400600000018E-6</c:v>
                </c:pt>
                <c:pt idx="1825">
                  <c:v>5.5960790600000021E-6</c:v>
                </c:pt>
                <c:pt idx="1826">
                  <c:v>7.0081782700000019E-6</c:v>
                </c:pt>
                <c:pt idx="1827">
                  <c:v>6.9376033000000034E-6</c:v>
                </c:pt>
                <c:pt idx="1828">
                  <c:v>7.4318409100000035E-6</c:v>
                </c:pt>
                <c:pt idx="1829">
                  <c:v>3.901501710000002E-6</c:v>
                </c:pt>
                <c:pt idx="1830">
                  <c:v>7.9260235000000027E-6</c:v>
                </c:pt>
                <c:pt idx="1831">
                  <c:v>2.7012049500000009E-6</c:v>
                </c:pt>
                <c:pt idx="1832">
                  <c:v>1.1479782000000002E-6</c:v>
                </c:pt>
                <c:pt idx="1833">
                  <c:v>7.9259534700000017E-6</c:v>
                </c:pt>
                <c:pt idx="1834">
                  <c:v>4.5369670300000017E-6</c:v>
                </c:pt>
                <c:pt idx="1835">
                  <c:v>1.1479526200000004E-6</c:v>
                </c:pt>
                <c:pt idx="1836">
                  <c:v>1.0750332E-5</c:v>
                </c:pt>
                <c:pt idx="1837">
                  <c:v>5.1017309500000005E-6</c:v>
                </c:pt>
                <c:pt idx="1838">
                  <c:v>2.9836903600000014E-6</c:v>
                </c:pt>
                <c:pt idx="1839">
                  <c:v>6.5845679300000008E-6</c:v>
                </c:pt>
                <c:pt idx="1840">
                  <c:v>8.5614483400000046E-6</c:v>
                </c:pt>
                <c:pt idx="1843">
                  <c:v>1.9952149200000007E-6</c:v>
                </c:pt>
                <c:pt idx="1844">
                  <c:v>6.5138624400000014E-6</c:v>
                </c:pt>
                <c:pt idx="1845">
                  <c:v>6.3020561400000008E-6</c:v>
                </c:pt>
                <c:pt idx="1846">
                  <c:v>4.3251557100000002E-6</c:v>
                </c:pt>
                <c:pt idx="1847">
                  <c:v>7.7847380500000016E-6</c:v>
                </c:pt>
                <c:pt idx="1848">
                  <c:v>7.6434926100000015E-6</c:v>
                </c:pt>
                <c:pt idx="1849">
                  <c:v>3.6531603200000013E-6</c:v>
                </c:pt>
                <c:pt idx="1850">
                  <c:v>3.4779227500000016E-6</c:v>
                </c:pt>
                <c:pt idx="1852">
                  <c:v>5.1724418900000008E-6</c:v>
                </c:pt>
                <c:pt idx="1853">
                  <c:v>7.9259843900000012E-6</c:v>
                </c:pt>
                <c:pt idx="1854">
                  <c:v>4.0427216800000018E-6</c:v>
                </c:pt>
                <c:pt idx="1855">
                  <c:v>4.5369256400000012E-6</c:v>
                </c:pt>
                <c:pt idx="1856">
                  <c:v>2.6306881900000002E-6</c:v>
                </c:pt>
                <c:pt idx="1857">
                  <c:v>3.4073298100000012E-6</c:v>
                </c:pt>
                <c:pt idx="1858">
                  <c:v>1.0773735500000002E-6</c:v>
                </c:pt>
                <c:pt idx="1859">
                  <c:v>6.3021002500000009E-6</c:v>
                </c:pt>
                <c:pt idx="1861">
                  <c:v>4.3958066300000009E-6</c:v>
                </c:pt>
                <c:pt idx="1862">
                  <c:v>7.5023190200000027E-6</c:v>
                </c:pt>
                <c:pt idx="1863">
                  <c:v>7.2906482300000025E-6</c:v>
                </c:pt>
                <c:pt idx="1864">
                  <c:v>7.4316208200000024E-6</c:v>
                </c:pt>
                <c:pt idx="1865">
                  <c:v>1.6056187600000006E-6</c:v>
                </c:pt>
                <c:pt idx="1867">
                  <c:v>7.9492770100000043E-7</c:v>
                </c:pt>
                <c:pt idx="1868">
                  <c:v>5.2429904800000006E-6</c:v>
                </c:pt>
                <c:pt idx="1869">
                  <c:v>2.6306502100000005E-6</c:v>
                </c:pt>
                <c:pt idx="1870">
                  <c:v>3.4778943200000012E-6</c:v>
                </c:pt>
                <c:pt idx="1871">
                  <c:v>3.9355522900000013E-6</c:v>
                </c:pt>
                <c:pt idx="1874">
                  <c:v>2.2775736900000009E-6</c:v>
                </c:pt>
                <c:pt idx="1875">
                  <c:v>2.09984864E-6</c:v>
                </c:pt>
                <c:pt idx="1876">
                  <c:v>3.266076870000001E-6</c:v>
                </c:pt>
                <c:pt idx="1877">
                  <c:v>7.1493755100000017E-6</c:v>
                </c:pt>
                <c:pt idx="1878">
                  <c:v>2.3482177800000008E-6</c:v>
                </c:pt>
                <c:pt idx="1879">
                  <c:v>4.5369370100000008E-6</c:v>
                </c:pt>
                <c:pt idx="1880">
                  <c:v>6.9009233800000034E-6</c:v>
                </c:pt>
                <c:pt idx="1881">
                  <c:v>9.866190340000004E-6</c:v>
                </c:pt>
                <c:pt idx="1882">
                  <c:v>9.7957299700000027E-6</c:v>
                </c:pt>
                <c:pt idx="1883">
                  <c:v>1.0925410600000004E-5</c:v>
                </c:pt>
                <c:pt idx="1884">
                  <c:v>1.5161581400000005E-5</c:v>
                </c:pt>
                <c:pt idx="1885">
                  <c:v>1.9115421300000006E-5</c:v>
                </c:pt>
                <c:pt idx="1886">
                  <c:v>1.7138570900000005E-5</c:v>
                </c:pt>
                <c:pt idx="1887">
                  <c:v>1.4031806999999999E-5</c:v>
                </c:pt>
                <c:pt idx="1888">
                  <c:v>1.3749611800000003E-5</c:v>
                </c:pt>
                <c:pt idx="1889">
                  <c:v>1.3749382600000003E-5</c:v>
                </c:pt>
                <c:pt idx="1890">
                  <c:v>1.4596803300000002E-5</c:v>
                </c:pt>
                <c:pt idx="1891">
                  <c:v>1.5585166700000003E-5</c:v>
                </c:pt>
                <c:pt idx="1892">
                  <c:v>8.1717589600000005E-6</c:v>
                </c:pt>
                <c:pt idx="1893">
                  <c:v>1.6291240200000004E-5</c:v>
                </c:pt>
                <c:pt idx="1894">
                  <c:v>1.8268099700000004E-5</c:v>
                </c:pt>
                <c:pt idx="1895">
                  <c:v>1.5232052600000001E-5</c:v>
                </c:pt>
                <c:pt idx="1896">
                  <c:v>1.8126960600000005E-5</c:v>
                </c:pt>
                <c:pt idx="1897">
                  <c:v>1.4173057000000002E-5</c:v>
                </c:pt>
                <c:pt idx="1898">
                  <c:v>1.2196171200000004E-5</c:v>
                </c:pt>
                <c:pt idx="1899">
                  <c:v>2.2998419800000001E-5</c:v>
                </c:pt>
                <c:pt idx="1900">
                  <c:v>1.0925413300000003E-5</c:v>
                </c:pt>
                <c:pt idx="1901">
                  <c:v>1.6714862800000004E-5</c:v>
                </c:pt>
                <c:pt idx="1902">
                  <c:v>1.3325718100000003E-5</c:v>
                </c:pt>
                <c:pt idx="1903">
                  <c:v>1.0642786000000003E-5</c:v>
                </c:pt>
                <c:pt idx="1904">
                  <c:v>1.8550637800000002E-5</c:v>
                </c:pt>
                <c:pt idx="1905">
                  <c:v>1.5514480800000003E-5</c:v>
                </c:pt>
                <c:pt idx="1906">
                  <c:v>1.8832757600000002E-5</c:v>
                </c:pt>
                <c:pt idx="1907">
                  <c:v>1.9256580300000008E-5</c:v>
                </c:pt>
                <c:pt idx="1908">
                  <c:v>1.4949603600000001E-5</c:v>
                </c:pt>
                <c:pt idx="1909">
                  <c:v>1.6926605900000006E-5</c:v>
                </c:pt>
                <c:pt idx="1910">
                  <c:v>1.6503065100000004E-5</c:v>
                </c:pt>
                <c:pt idx="1911">
                  <c:v>1.8127113400000003E-5</c:v>
                </c:pt>
                <c:pt idx="1912">
                  <c:v>1.6398486000000004E-5</c:v>
                </c:pt>
                <c:pt idx="1913">
                  <c:v>1.9293009200000008E-5</c:v>
                </c:pt>
                <c:pt idx="1914">
                  <c:v>1.4915785000000001E-5</c:v>
                </c:pt>
                <c:pt idx="1915">
                  <c:v>1.4492055000000003E-5</c:v>
                </c:pt>
                <c:pt idx="1916">
                  <c:v>1.5551215300000004E-5</c:v>
                </c:pt>
                <c:pt idx="1917">
                  <c:v>1.1809130200000006E-5</c:v>
                </c:pt>
                <c:pt idx="1918">
                  <c:v>1.7951550000000003E-5</c:v>
                </c:pt>
                <c:pt idx="1919">
                  <c:v>1.6822166800000006E-5</c:v>
                </c:pt>
                <c:pt idx="1920">
                  <c:v>1.0467531900000004E-5</c:v>
                </c:pt>
                <c:pt idx="1921">
                  <c:v>9.2674044900000029E-6</c:v>
                </c:pt>
                <c:pt idx="1922">
                  <c:v>6.5137510300000015E-6</c:v>
                </c:pt>
                <c:pt idx="1923">
                  <c:v>1.39979165E-5</c:v>
                </c:pt>
                <c:pt idx="1924">
                  <c:v>1.2091473800000002E-5</c:v>
                </c:pt>
                <c:pt idx="1925">
                  <c:v>1.0467641900000001E-5</c:v>
                </c:pt>
                <c:pt idx="1926">
                  <c:v>1.0114641600000002E-5</c:v>
                </c:pt>
                <c:pt idx="1927">
                  <c:v>7.4316562900000034E-6</c:v>
                </c:pt>
                <c:pt idx="1928">
                  <c:v>9.9733388200000047E-6</c:v>
                </c:pt>
                <c:pt idx="1929">
                  <c:v>8.7025546200000039E-6</c:v>
                </c:pt>
                <c:pt idx="1930">
                  <c:v>8.9142113200000031E-6</c:v>
                </c:pt>
                <c:pt idx="1931">
                  <c:v>1.24446469E-5</c:v>
                </c:pt>
                <c:pt idx="1932">
                  <c:v>5.6665621700000007E-6</c:v>
                </c:pt>
                <c:pt idx="1933">
                  <c:v>1.5551071600000005E-5</c:v>
                </c:pt>
                <c:pt idx="1934">
                  <c:v>6.2313774800000023E-6</c:v>
                </c:pt>
                <c:pt idx="1935">
                  <c:v>6.3725874500000006E-6</c:v>
                </c:pt>
                <c:pt idx="1936">
                  <c:v>7.0079431700000025E-6</c:v>
                </c:pt>
                <c:pt idx="1937">
                  <c:v>1.1879537900000003E-5</c:v>
                </c:pt>
                <c:pt idx="1938">
                  <c:v>4.3251157000000001E-6</c:v>
                </c:pt>
                <c:pt idx="1939">
                  <c:v>8.9848281300000018E-6</c:v>
                </c:pt>
                <c:pt idx="1940">
                  <c:v>1.3856477400000004E-5</c:v>
                </c:pt>
                <c:pt idx="1941">
                  <c:v>1.1314937200000002E-5</c:v>
                </c:pt>
                <c:pt idx="1942">
                  <c:v>8.2788692500000022E-6</c:v>
                </c:pt>
                <c:pt idx="1943">
                  <c:v>1.0608823700000003E-5</c:v>
                </c:pt>
                <c:pt idx="1944">
                  <c:v>1.3221012500000002E-5</c:v>
                </c:pt>
                <c:pt idx="1945">
                  <c:v>6.0902320900000016E-6</c:v>
                </c:pt>
                <c:pt idx="1946">
                  <c:v>1.0750076400000003E-5</c:v>
                </c:pt>
                <c:pt idx="1947">
                  <c:v>4.7486901200000014E-6</c:v>
                </c:pt>
                <c:pt idx="1948">
                  <c:v>6.231345200000003E-6</c:v>
                </c:pt>
                <c:pt idx="1949">
                  <c:v>5.3841654300000011E-6</c:v>
                </c:pt>
                <c:pt idx="1950">
                  <c:v>3.9720116500000008E-6</c:v>
                </c:pt>
                <c:pt idx="1951">
                  <c:v>1.1103085900000004E-5</c:v>
                </c:pt>
                <c:pt idx="1952">
                  <c:v>8.2082633500000001E-6</c:v>
                </c:pt>
                <c:pt idx="1953">
                  <c:v>9.6909379900000032E-6</c:v>
                </c:pt>
                <c:pt idx="1954">
                  <c:v>9.1261299500000019E-6</c:v>
                </c:pt>
                <c:pt idx="1955">
                  <c:v>8.2082215199999989E-6</c:v>
                </c:pt>
                <c:pt idx="1956">
                  <c:v>7.149305020000002E-6</c:v>
                </c:pt>
                <c:pt idx="1957">
                  <c:v>7.2198822600000006E-6</c:v>
                </c:pt>
                <c:pt idx="1958">
                  <c:v>7.0081259800000005E-6</c:v>
                </c:pt>
                <c:pt idx="1959">
                  <c:v>1.2185098500000002E-6</c:v>
                </c:pt>
                <c:pt idx="1960">
                  <c:v>3.9014494200000006E-6</c:v>
                </c:pt>
                <c:pt idx="1961">
                  <c:v>5.3135736400000012E-6</c:v>
                </c:pt>
                <c:pt idx="1962">
                  <c:v>5.1248122200000003E-7</c:v>
                </c:pt>
                <c:pt idx="1963">
                  <c:v>7.2904654200000028E-6</c:v>
                </c:pt>
                <c:pt idx="1964">
                  <c:v>1.5009432000000003E-6</c:v>
                </c:pt>
                <c:pt idx="1965">
                  <c:v>6.5844683400000019E-6</c:v>
                </c:pt>
                <c:pt idx="1966">
                  <c:v>6.3726020000000028E-6</c:v>
                </c:pt>
                <c:pt idx="1967">
                  <c:v>4.4662911000000028E-6</c:v>
                </c:pt>
                <c:pt idx="1968">
                  <c:v>9.9733979400000041E-6</c:v>
                </c:pt>
                <c:pt idx="1970">
                  <c:v>6.5845079000000005E-6</c:v>
                </c:pt>
                <c:pt idx="1971">
                  <c:v>3.8307971400000017E-6</c:v>
                </c:pt>
                <c:pt idx="1972">
                  <c:v>2.2069966700000006E-6</c:v>
                </c:pt>
                <c:pt idx="1973">
                  <c:v>1.8880388100000008E-6</c:v>
                </c:pt>
                <c:pt idx="1974">
                  <c:v>5.3135681800000004E-6</c:v>
                </c:pt>
                <c:pt idx="1975">
                  <c:v>8.8437800500000044E-6</c:v>
                </c:pt>
                <c:pt idx="1976">
                  <c:v>6.2314820800000015E-6</c:v>
                </c:pt>
                <c:pt idx="1977">
                  <c:v>2.0292443400000003E-6</c:v>
                </c:pt>
                <c:pt idx="1978">
                  <c:v>2.3482091399999999E-6</c:v>
                </c:pt>
                <c:pt idx="1979">
                  <c:v>1.2891373400000004E-6</c:v>
                </c:pt>
                <c:pt idx="1980">
                  <c:v>2.8423933100000006E-6</c:v>
                </c:pt>
                <c:pt idx="1981">
                  <c:v>2.2775677700000015E-6</c:v>
                </c:pt>
                <c:pt idx="1982">
                  <c:v>3.6897172300000013E-6</c:v>
                </c:pt>
                <c:pt idx="1983">
                  <c:v>2.4188320800000004E-6</c:v>
                </c:pt>
                <c:pt idx="1984">
                  <c:v>8.3496161100000041E-6</c:v>
                </c:pt>
                <c:pt idx="1985">
                  <c:v>6.5138174300000018E-6</c:v>
                </c:pt>
                <c:pt idx="1986">
                  <c:v>7.1493095700000018E-6</c:v>
                </c:pt>
                <c:pt idx="1987">
                  <c:v>4.4663675000000021E-6</c:v>
                </c:pt>
                <c:pt idx="1988">
                  <c:v>3.9015258200000007E-6</c:v>
                </c:pt>
                <c:pt idx="1989">
                  <c:v>2.3116622299999998E-6</c:v>
                </c:pt>
                <c:pt idx="1990">
                  <c:v>4.2544547800000012E-6</c:v>
                </c:pt>
                <c:pt idx="1991">
                  <c:v>3.4778545300000006E-6</c:v>
                </c:pt>
                <c:pt idx="1992">
                  <c:v>2.2775821000000007E-6</c:v>
                </c:pt>
                <c:pt idx="1993">
                  <c:v>5.7371539700000004E-6</c:v>
                </c:pt>
                <c:pt idx="1994">
                  <c:v>6.6551056099999998E-6</c:v>
                </c:pt>
                <c:pt idx="1995">
                  <c:v>5.1017405000000014E-6</c:v>
                </c:pt>
                <c:pt idx="1996">
                  <c:v>2.1363957800000008E-6</c:v>
                </c:pt>
                <c:pt idx="1997">
                  <c:v>3.1954514300000004E-6</c:v>
                </c:pt>
                <c:pt idx="1998">
                  <c:v>1.9245867400000008E-6</c:v>
                </c:pt>
                <c:pt idx="1999">
                  <c:v>3.1954630200000007E-6</c:v>
                </c:pt>
                <c:pt idx="2000">
                  <c:v>3.901529910000001E-6</c:v>
                </c:pt>
                <c:pt idx="2001">
                  <c:v>2.2069591500000005E-6</c:v>
                </c:pt>
                <c:pt idx="2002">
                  <c:v>4.3957979900000017E-6</c:v>
                </c:pt>
                <c:pt idx="2003">
                  <c:v>2.9130665100000008E-6</c:v>
                </c:pt>
                <c:pt idx="2004">
                  <c:v>4.6075592800000011E-6</c:v>
                </c:pt>
                <c:pt idx="2005">
                  <c:v>4.9605582700000009E-6</c:v>
                </c:pt>
                <c:pt idx="2006">
                  <c:v>4.4663015600000005E-6</c:v>
                </c:pt>
                <c:pt idx="2008">
                  <c:v>2.560029320000001E-6</c:v>
                </c:pt>
                <c:pt idx="2010">
                  <c:v>3.1954409700000005E-6</c:v>
                </c:pt>
                <c:pt idx="2011">
                  <c:v>4.0427016799999996E-6</c:v>
                </c:pt>
                <c:pt idx="2012">
                  <c:v>5.0311800800000016E-6</c:v>
                </c:pt>
                <c:pt idx="2013">
                  <c:v>5.242973660000001E-6</c:v>
                </c:pt>
                <c:pt idx="2014">
                  <c:v>3.6897304200000011E-6</c:v>
                </c:pt>
                <c:pt idx="2015">
                  <c:v>2.983639890000001E-6</c:v>
                </c:pt>
                <c:pt idx="2016">
                  <c:v>3.9015508300000006E-6</c:v>
                </c:pt>
                <c:pt idx="2017">
                  <c:v>4.2545721000000007E-6</c:v>
                </c:pt>
                <c:pt idx="2018">
                  <c:v>4.0427135000000014E-6</c:v>
                </c:pt>
                <c:pt idx="2020">
                  <c:v>3.3367096000000007E-6</c:v>
                </c:pt>
                <c:pt idx="2021">
                  <c:v>7.0079822799999997E-6</c:v>
                </c:pt>
                <c:pt idx="2022">
                  <c:v>3.6897297400000016E-6</c:v>
                </c:pt>
                <c:pt idx="2023">
                  <c:v>3.4073166300000012E-6</c:v>
                </c:pt>
                <c:pt idx="2024">
                  <c:v>4.678088320000001E-6</c:v>
                </c:pt>
                <c:pt idx="2025">
                  <c:v>9.3612072800000036E-7</c:v>
                </c:pt>
                <c:pt idx="2026">
                  <c:v>4.8899801200000005E-6</c:v>
                </c:pt>
                <c:pt idx="2027">
                  <c:v>1.9952401500000006E-6</c:v>
                </c:pt>
                <c:pt idx="2028">
                  <c:v>3.33660591E-6</c:v>
                </c:pt>
                <c:pt idx="2029">
                  <c:v>3.4779170600000015E-6</c:v>
                </c:pt>
                <c:pt idx="2030">
                  <c:v>1.0773554800000003E-6</c:v>
                </c:pt>
                <c:pt idx="2031">
                  <c:v>2.4188359500000006E-6</c:v>
                </c:pt>
                <c:pt idx="2032">
                  <c:v>1.2891160800000004E-6</c:v>
                </c:pt>
                <c:pt idx="2033">
                  <c:v>1.18199478E-6</c:v>
                </c:pt>
                <c:pt idx="2034">
                  <c:v>1.0407900400000001E-6</c:v>
                </c:pt>
                <c:pt idx="2035">
                  <c:v>1.3597892800000002E-6</c:v>
                </c:pt>
                <c:pt idx="2036">
                  <c:v>4.7487837900000026E-6</c:v>
                </c:pt>
                <c:pt idx="2037">
                  <c:v>5.1018223500000017E-6</c:v>
                </c:pt>
                <c:pt idx="2038">
                  <c:v>3.4073036700000012E-6</c:v>
                </c:pt>
                <c:pt idx="2039">
                  <c:v>2.0658403600000005E-6</c:v>
                </c:pt>
                <c:pt idx="2040">
                  <c:v>2.065787380000001E-6</c:v>
                </c:pt>
                <c:pt idx="2041">
                  <c:v>3.6896979100000011E-6</c:v>
                </c:pt>
                <c:pt idx="2042">
                  <c:v>3.6897440600000014E-6</c:v>
                </c:pt>
                <c:pt idx="2043">
                  <c:v>4.1133862400000004E-6</c:v>
                </c:pt>
                <c:pt idx="2044">
                  <c:v>1.5009959500000005E-6</c:v>
                </c:pt>
                <c:pt idx="2045">
                  <c:v>2.0658399100000003E-6</c:v>
                </c:pt>
                <c:pt idx="2046">
                  <c:v>3.760320850000002E-6</c:v>
                </c:pt>
                <c:pt idx="2047">
                  <c:v>3.653143950000001E-6</c:v>
                </c:pt>
                <c:pt idx="2048">
                  <c:v>2.8424958600000005E-6</c:v>
                </c:pt>
                <c:pt idx="2049">
                  <c:v>2.2069905300000008E-6</c:v>
                </c:pt>
                <c:pt idx="2050">
                  <c:v>7.5023417600000026E-6</c:v>
                </c:pt>
                <c:pt idx="2051">
                  <c:v>5.0312355600000005E-6</c:v>
                </c:pt>
                <c:pt idx="2052">
                  <c:v>4.3251434400000012E-6</c:v>
                </c:pt>
                <c:pt idx="2053">
                  <c:v>1.7127824800000005E-6</c:v>
                </c:pt>
                <c:pt idx="2054">
                  <c:v>1.5716277600000004E-6</c:v>
                </c:pt>
                <c:pt idx="2056">
                  <c:v>2.0658478700000004E-6</c:v>
                </c:pt>
                <c:pt idx="2057">
                  <c:v>1.995242660000001E-6</c:v>
                </c:pt>
                <c:pt idx="2058">
                  <c:v>2.9130787900000005E-6</c:v>
                </c:pt>
                <c:pt idx="2059">
                  <c:v>1.5009878800000006E-6</c:v>
                </c:pt>
                <c:pt idx="2060">
                  <c:v>2.0657880700000008E-6</c:v>
                </c:pt>
                <c:pt idx="2061">
                  <c:v>4.8194478900000007E-6</c:v>
                </c:pt>
                <c:pt idx="2062">
                  <c:v>2.1704531700000004E-6</c:v>
                </c:pt>
                <c:pt idx="2063">
                  <c:v>1.0773483200000004E-6</c:v>
                </c:pt>
                <c:pt idx="2064">
                  <c:v>1.2891453000000003E-6</c:v>
                </c:pt>
                <c:pt idx="2065">
                  <c:v>3.1954482400000009E-6</c:v>
                </c:pt>
                <c:pt idx="2066">
                  <c:v>8.6556036600000035E-7</c:v>
                </c:pt>
                <c:pt idx="2067">
                  <c:v>2.7352975800000008E-6</c:v>
                </c:pt>
                <c:pt idx="2068">
                  <c:v>4.5369292800000026E-6</c:v>
                </c:pt>
                <c:pt idx="2069">
                  <c:v>1.0773345600000003E-6</c:v>
                </c:pt>
                <c:pt idx="2070">
                  <c:v>7.9259880300000017E-6</c:v>
                </c:pt>
                <c:pt idx="2071">
                  <c:v>2.1364355700000005E-6</c:v>
                </c:pt>
                <c:pt idx="2072">
                  <c:v>1.8539982400000003E-6</c:v>
                </c:pt>
                <c:pt idx="2073">
                  <c:v>1.2891729300000006E-6</c:v>
                </c:pt>
                <c:pt idx="2074">
                  <c:v>1.0407792400000001E-6</c:v>
                </c:pt>
                <c:pt idx="2075">
                  <c:v>4.21797085E-6</c:v>
                </c:pt>
                <c:pt idx="2076">
                  <c:v>1.5009723000000004E-6</c:v>
                </c:pt>
                <c:pt idx="2077">
                  <c:v>5.3842572900000018E-6</c:v>
                </c:pt>
                <c:pt idx="2078">
                  <c:v>3.1248530400000007E-6</c:v>
                </c:pt>
                <c:pt idx="2079">
                  <c:v>1.6422016000000004E-6</c:v>
                </c:pt>
                <c:pt idx="2080">
                  <c:v>2.1704531700000004E-6</c:v>
                </c:pt>
                <c:pt idx="2081">
                  <c:v>1.4303515200000006E-6</c:v>
                </c:pt>
                <c:pt idx="2082">
                  <c:v>4.3251425300000002E-6</c:v>
                </c:pt>
                <c:pt idx="2083">
                  <c:v>6.5371403900000041E-7</c:v>
                </c:pt>
                <c:pt idx="2084">
                  <c:v>1.3937963100000003E-6</c:v>
                </c:pt>
                <c:pt idx="2085">
                  <c:v>5.2430104900000019E-6</c:v>
                </c:pt>
                <c:pt idx="2087">
                  <c:v>1.3938031300000004E-6</c:v>
                </c:pt>
                <c:pt idx="2088">
                  <c:v>4.3592031000000029E-6</c:v>
                </c:pt>
                <c:pt idx="2089">
                  <c:v>1.9952019600000007E-6</c:v>
                </c:pt>
                <c:pt idx="2091">
                  <c:v>2.7012542900000011E-6</c:v>
                </c:pt>
                <c:pt idx="2092">
                  <c:v>2.6306977400000008E-6</c:v>
                </c:pt>
                <c:pt idx="2093">
                  <c:v>4.1133394000000007E-6</c:v>
                </c:pt>
                <c:pt idx="2094">
                  <c:v>1.2525930500000003E-6</c:v>
                </c:pt>
                <c:pt idx="2095">
                  <c:v>1.8540426900000006E-6</c:v>
                </c:pt>
                <c:pt idx="2097">
                  <c:v>6.5844674300000026E-6</c:v>
                </c:pt>
                <c:pt idx="2098">
                  <c:v>3.8309531200000004E-6</c:v>
                </c:pt>
                <c:pt idx="2099">
                  <c:v>3.477913420000001E-6</c:v>
                </c:pt>
                <c:pt idx="2100">
                  <c:v>8.6552717000000032E-7</c:v>
                </c:pt>
                <c:pt idx="2101">
                  <c:v>1.2185604400000004E-6</c:v>
                </c:pt>
                <c:pt idx="2102">
                  <c:v>3.33666844E-6</c:v>
                </c:pt>
                <c:pt idx="2103">
                  <c:v>1.6421863600000006E-6</c:v>
                </c:pt>
                <c:pt idx="2105">
                  <c:v>1.2185460000000003E-6</c:v>
                </c:pt>
                <c:pt idx="2106">
                  <c:v>2.2070082700000008E-6</c:v>
                </c:pt>
                <c:pt idx="2107">
                  <c:v>4.8899855800000012E-6</c:v>
                </c:pt>
                <c:pt idx="2108">
                  <c:v>1.6421813600000007E-6</c:v>
                </c:pt>
                <c:pt idx="2109">
                  <c:v>7.1493977900000037E-6</c:v>
                </c:pt>
                <c:pt idx="2110">
                  <c:v>1.4303797100000002E-6</c:v>
                </c:pt>
                <c:pt idx="2111">
                  <c:v>2.207018950000001E-6</c:v>
                </c:pt>
                <c:pt idx="2112">
                  <c:v>2.3482309600000007E-6</c:v>
                </c:pt>
                <c:pt idx="2113">
                  <c:v>5.0313055900000014E-6</c:v>
                </c:pt>
                <c:pt idx="2114">
                  <c:v>7.0786622900000024E-6</c:v>
                </c:pt>
                <c:pt idx="2115">
                  <c:v>1.4303999500000001E-6</c:v>
                </c:pt>
                <c:pt idx="2116">
                  <c:v>2.6306065600000008E-6</c:v>
                </c:pt>
                <c:pt idx="2117">
                  <c:v>8.9957427500000063E-7</c:v>
                </c:pt>
                <c:pt idx="2118">
                  <c:v>6.3727084100000015E-6</c:v>
                </c:pt>
                <c:pt idx="2119">
                  <c:v>4.9606260300000019E-6</c:v>
                </c:pt>
                <c:pt idx="2121">
                  <c:v>2.9130831100000005E-6</c:v>
                </c:pt>
                <c:pt idx="2124">
                  <c:v>5.2324679700000012E-8</c:v>
                </c:pt>
                <c:pt idx="2125">
                  <c:v>3.6191672700000013E-6</c:v>
                </c:pt>
                <c:pt idx="2126">
                  <c:v>2.2776673600000008E-6</c:v>
                </c:pt>
                <c:pt idx="2127">
                  <c:v>2.7718365300000009E-6</c:v>
                </c:pt>
                <c:pt idx="2128">
                  <c:v>1.9246299400000008E-6</c:v>
                </c:pt>
                <c:pt idx="2129">
                  <c:v>4.0427562500000008E-6</c:v>
                </c:pt>
                <c:pt idx="2130">
                  <c:v>3.6897220100000013E-6</c:v>
                </c:pt>
                <c:pt idx="2131">
                  <c:v>4.3957593300000008E-6</c:v>
                </c:pt>
                <c:pt idx="2132">
                  <c:v>2.1364292000000005E-6</c:v>
                </c:pt>
                <c:pt idx="2133">
                  <c:v>1.2185438400000003E-6</c:v>
                </c:pt>
                <c:pt idx="2134">
                  <c:v>3.4778831800000006E-6</c:v>
                </c:pt>
                <c:pt idx="2137">
                  <c:v>6.0902475500000013E-6</c:v>
                </c:pt>
                <c:pt idx="2138">
                  <c:v>1.9952351500000006E-6</c:v>
                </c:pt>
                <c:pt idx="2139">
                  <c:v>1.2185607800000001E-6</c:v>
                </c:pt>
                <c:pt idx="2140">
                  <c:v>2.7012433700000009E-6</c:v>
                </c:pt>
                <c:pt idx="2141">
                  <c:v>2.4894652600000007E-6</c:v>
                </c:pt>
                <c:pt idx="2142">
                  <c:v>2.9836533000000008E-6</c:v>
                </c:pt>
                <c:pt idx="2144">
                  <c:v>2.0658055700000003E-6</c:v>
                </c:pt>
                <c:pt idx="2146">
                  <c:v>1.2185181500000005E-6</c:v>
                </c:pt>
                <c:pt idx="2147">
                  <c:v>1.8539738000000004E-6</c:v>
                </c:pt>
                <c:pt idx="2148">
                  <c:v>9.7018403300000025E-7</c:v>
                </c:pt>
                <c:pt idx="2149">
                  <c:v>1.8539772100000005E-6</c:v>
                </c:pt>
                <c:pt idx="2150">
                  <c:v>2.7718338100000008E-6</c:v>
                </c:pt>
                <c:pt idx="2151">
                  <c:v>1.1479866100000002E-6</c:v>
                </c:pt>
                <c:pt idx="2152">
                  <c:v>9.7018664700000042E-7</c:v>
                </c:pt>
                <c:pt idx="2154">
                  <c:v>1.7833853000000006E-6</c:v>
                </c:pt>
                <c:pt idx="2156">
                  <c:v>4.254478880000001E-6</c:v>
                </c:pt>
                <c:pt idx="2157">
                  <c:v>1.4644056100000003E-6</c:v>
                </c:pt>
                <c:pt idx="2158">
                  <c:v>4.1839007299999998E-6</c:v>
                </c:pt>
                <c:pt idx="2159">
                  <c:v>1.2891296100000001E-6</c:v>
                </c:pt>
                <c:pt idx="2160">
                  <c:v>3.5484283700000013E-6</c:v>
                </c:pt>
                <c:pt idx="2161">
                  <c:v>4.2885835700000011E-6</c:v>
                </c:pt>
                <c:pt idx="2162">
                  <c:v>4.8898818900000006E-6</c:v>
                </c:pt>
                <c:pt idx="2163">
                  <c:v>3.2660420900000006E-6</c:v>
                </c:pt>
                <c:pt idx="2164">
                  <c:v>3.1589024700000006E-6</c:v>
                </c:pt>
                <c:pt idx="2166">
                  <c:v>6.536631640000004E-7</c:v>
                </c:pt>
                <c:pt idx="2167">
                  <c:v>1.0067315100000002E-6</c:v>
                </c:pt>
                <c:pt idx="2168">
                  <c:v>3.9355431900000009E-6</c:v>
                </c:pt>
                <c:pt idx="2169">
                  <c:v>3.7603006100000014E-6</c:v>
                </c:pt>
                <c:pt idx="2171">
                  <c:v>1.3597347100000002E-6</c:v>
                </c:pt>
                <c:pt idx="2172">
                  <c:v>2.0998493299999998E-6</c:v>
                </c:pt>
                <c:pt idx="2174">
                  <c:v>1.7833596100000004E-6</c:v>
                </c:pt>
                <c:pt idx="2176">
                  <c:v>5.2353602300000017E-8</c:v>
                </c:pt>
                <c:pt idx="2177">
                  <c:v>2.735284850000001E-6</c:v>
                </c:pt>
                <c:pt idx="2178">
                  <c:v>1.9246010700000005E-6</c:v>
                </c:pt>
                <c:pt idx="2179">
                  <c:v>2.6646782800000009E-6</c:v>
                </c:pt>
                <c:pt idx="2181">
                  <c:v>1.1479123700000005E-6</c:v>
                </c:pt>
                <c:pt idx="2182">
                  <c:v>1.9586432200000007E-6</c:v>
                </c:pt>
                <c:pt idx="2183">
                  <c:v>1.8880391500000005E-6</c:v>
                </c:pt>
                <c:pt idx="2184">
                  <c:v>2.5234701300000008E-6</c:v>
                </c:pt>
                <c:pt idx="2185">
                  <c:v>8.6551966700000073E-7</c:v>
                </c:pt>
                <c:pt idx="2186">
                  <c:v>2.8058896100000003E-6</c:v>
                </c:pt>
                <c:pt idx="2187">
                  <c:v>1.1479047500000001E-6</c:v>
                </c:pt>
                <c:pt idx="2189">
                  <c:v>7.9491457000000034E-7</c:v>
                </c:pt>
                <c:pt idx="2190">
                  <c:v>1.7468319100000005E-6</c:v>
                </c:pt>
                <c:pt idx="2191">
                  <c:v>1.8174356500000003E-6</c:v>
                </c:pt>
                <c:pt idx="2192">
                  <c:v>2.7352819000000007E-6</c:v>
                </c:pt>
                <c:pt idx="2193">
                  <c:v>4.3591730900000018E-6</c:v>
                </c:pt>
                <c:pt idx="2194">
                  <c:v>3.3707106000000009E-6</c:v>
                </c:pt>
                <c:pt idx="2195">
                  <c:v>2.0998497800000004E-6</c:v>
                </c:pt>
                <c:pt idx="2196">
                  <c:v>4.7597185900000023E-7</c:v>
                </c:pt>
                <c:pt idx="2197">
                  <c:v>4.9240070399999999E-6</c:v>
                </c:pt>
                <c:pt idx="2198">
                  <c:v>1.3232065600000004E-6</c:v>
                </c:pt>
                <c:pt idx="2199">
                  <c:v>4.5003794200000013E-6</c:v>
                </c:pt>
                <c:pt idx="2200">
                  <c:v>1.1819970500000002E-6</c:v>
                </c:pt>
                <c:pt idx="2201">
                  <c:v>1.7468329400000006E-6</c:v>
                </c:pt>
                <c:pt idx="2202">
                  <c:v>1.5715207800000003E-6</c:v>
                </c:pt>
                <c:pt idx="2203">
                  <c:v>3.7943323200000014E-6</c:v>
                </c:pt>
                <c:pt idx="2204">
                  <c:v>5.234994300000002E-8</c:v>
                </c:pt>
                <c:pt idx="2205">
                  <c:v>8.312968930000003E-6</c:v>
                </c:pt>
                <c:pt idx="2206">
                  <c:v>3.300113120000001E-6</c:v>
                </c:pt>
                <c:pt idx="2207">
                  <c:v>2.8764916400000009E-6</c:v>
                </c:pt>
                <c:pt idx="2208">
                  <c:v>1.8174348500000004E-6</c:v>
                </c:pt>
                <c:pt idx="2209">
                  <c:v>7.9599658400000015E-6</c:v>
                </c:pt>
                <c:pt idx="2212">
                  <c:v>2.8764932300000005E-6</c:v>
                </c:pt>
                <c:pt idx="2213">
                  <c:v>3.5825298700000014E-6</c:v>
                </c:pt>
                <c:pt idx="2214">
                  <c:v>3.158922940000001E-6</c:v>
                </c:pt>
                <c:pt idx="2215">
                  <c:v>2.5234730900000009E-6</c:v>
                </c:pt>
                <c:pt idx="2216">
                  <c:v>6.1242949399999998E-6</c:v>
                </c:pt>
                <c:pt idx="2217">
                  <c:v>4.5004021600000021E-6</c:v>
                </c:pt>
                <c:pt idx="2218">
                  <c:v>1.3938082500000002E-6</c:v>
                </c:pt>
                <c:pt idx="2219">
                  <c:v>3.7943527800000015E-6</c:v>
                </c:pt>
                <c:pt idx="2220">
                  <c:v>3.158892700000001E-6</c:v>
                </c:pt>
                <c:pt idx="2221">
                  <c:v>5.4888364500000006E-6</c:v>
                </c:pt>
                <c:pt idx="2222">
                  <c:v>3.0883031700000013E-6</c:v>
                </c:pt>
                <c:pt idx="2223">
                  <c:v>1.1820020500000005E-6</c:v>
                </c:pt>
                <c:pt idx="2224">
                  <c:v>1.1113855900000003E-6</c:v>
                </c:pt>
                <c:pt idx="2225">
                  <c:v>1.8174350800000006E-6</c:v>
                </c:pt>
                <c:pt idx="2226">
                  <c:v>9.9368371600000047E-6</c:v>
                </c:pt>
                <c:pt idx="2227">
                  <c:v>4.4297503300000012E-6</c:v>
                </c:pt>
                <c:pt idx="2228">
                  <c:v>4.2885712900000006E-6</c:v>
                </c:pt>
                <c:pt idx="2229">
                  <c:v>2.9470838900000012E-6</c:v>
                </c:pt>
                <c:pt idx="2230">
                  <c:v>2.3116601799999998E-6</c:v>
                </c:pt>
                <c:pt idx="2231">
                  <c:v>4.8533997900000028E-6</c:v>
                </c:pt>
                <c:pt idx="2232">
                  <c:v>4.8534020600000011E-6</c:v>
                </c:pt>
                <c:pt idx="2233">
                  <c:v>3.1954907600000014E-6</c:v>
                </c:pt>
                <c:pt idx="2234">
                  <c:v>5.1017527800000028E-6</c:v>
                </c:pt>
                <c:pt idx="2235">
                  <c:v>3.1247907400000017E-6</c:v>
                </c:pt>
                <c:pt idx="2236">
                  <c:v>2.7718065200000007E-6</c:v>
                </c:pt>
                <c:pt idx="2237">
                  <c:v>4.0426962200000005E-6</c:v>
                </c:pt>
                <c:pt idx="2238">
                  <c:v>4.2545279900000006E-6</c:v>
                </c:pt>
                <c:pt idx="2239">
                  <c:v>4.6780965000000014E-6</c:v>
                </c:pt>
                <c:pt idx="2240">
                  <c:v>5.5253981400000018E-6</c:v>
                </c:pt>
                <c:pt idx="2241">
                  <c:v>9.1967967800000021E-6</c:v>
                </c:pt>
                <c:pt idx="2242">
                  <c:v>1.9951983200000007E-6</c:v>
                </c:pt>
                <c:pt idx="2243">
                  <c:v>1.8539329900000006E-6</c:v>
                </c:pt>
                <c:pt idx="2244">
                  <c:v>2.489399090000001E-6</c:v>
                </c:pt>
                <c:pt idx="2245">
                  <c:v>2.5600686500000007E-6</c:v>
                </c:pt>
                <c:pt idx="2247">
                  <c:v>1.2891355300000004E-6</c:v>
                </c:pt>
                <c:pt idx="2248">
                  <c:v>3.0176938700000012E-6</c:v>
                </c:pt>
                <c:pt idx="2249">
                  <c:v>6.0195889100000006E-6</c:v>
                </c:pt>
                <c:pt idx="2250">
                  <c:v>3.1954386900000007E-6</c:v>
                </c:pt>
                <c:pt idx="2251">
                  <c:v>2.6306581700000002E-6</c:v>
                </c:pt>
                <c:pt idx="2252">
                  <c:v>7.0080095600000013E-6</c:v>
                </c:pt>
                <c:pt idx="2253">
                  <c:v>8.7731368700000043E-6</c:v>
                </c:pt>
                <c:pt idx="2254">
                  <c:v>3.9719893700000004E-6</c:v>
                </c:pt>
                <c:pt idx="2255">
                  <c:v>4.6075124399999997E-6</c:v>
                </c:pt>
                <c:pt idx="2256">
                  <c:v>2.348228240000001E-6</c:v>
                </c:pt>
                <c:pt idx="2257">
                  <c:v>7.5728721600000015E-6</c:v>
                </c:pt>
                <c:pt idx="2258">
                  <c:v>6.6550924200000018E-6</c:v>
                </c:pt>
                <c:pt idx="2259">
                  <c:v>7.7848408200000024E-6</c:v>
                </c:pt>
                <c:pt idx="2260">
                  <c:v>8.3495033300000045E-6</c:v>
                </c:pt>
                <c:pt idx="2261">
                  <c:v>2.9836996900000007E-6</c:v>
                </c:pt>
                <c:pt idx="2262">
                  <c:v>6.7255819000000004E-6</c:v>
                </c:pt>
                <c:pt idx="2263">
                  <c:v>3.9721048800000012E-6</c:v>
                </c:pt>
                <c:pt idx="2264">
                  <c:v>6.584436050000001E-6</c:v>
                </c:pt>
                <c:pt idx="2265">
                  <c:v>6.4432306300000016E-6</c:v>
                </c:pt>
                <c:pt idx="2266">
                  <c:v>8.8437827800000023E-6</c:v>
                </c:pt>
                <c:pt idx="2267">
                  <c:v>5.3135731800000008E-6</c:v>
                </c:pt>
                <c:pt idx="2268">
                  <c:v>5.0311773500000013E-6</c:v>
                </c:pt>
                <c:pt idx="2269">
                  <c:v>4.466355680000002E-6</c:v>
                </c:pt>
                <c:pt idx="2270">
                  <c:v>2.5600072600000014E-6</c:v>
                </c:pt>
                <c:pt idx="2271">
                  <c:v>6.7256105500000008E-6</c:v>
                </c:pt>
                <c:pt idx="2272">
                  <c:v>5.1017855200000008E-6</c:v>
                </c:pt>
                <c:pt idx="2273">
                  <c:v>9.2675418300000035E-6</c:v>
                </c:pt>
                <c:pt idx="2274">
                  <c:v>3.6897090500000013E-6</c:v>
                </c:pt>
                <c:pt idx="2275">
                  <c:v>7.1493063800000027E-6</c:v>
                </c:pt>
                <c:pt idx="2276">
                  <c:v>7.6434935200000025E-6</c:v>
                </c:pt>
                <c:pt idx="2277">
                  <c:v>1.0891309100000003E-5</c:v>
                </c:pt>
                <c:pt idx="2278">
                  <c:v>4.4662911000000028E-6</c:v>
                </c:pt>
                <c:pt idx="2279">
                  <c:v>9.6911744500000008E-6</c:v>
                </c:pt>
                <c:pt idx="2280">
                  <c:v>7.431619000000003E-6</c:v>
                </c:pt>
                <c:pt idx="2281">
                  <c:v>8.9144286900000019E-6</c:v>
                </c:pt>
                <c:pt idx="2282">
                  <c:v>8.9144286900000019E-6</c:v>
                </c:pt>
                <c:pt idx="2283">
                  <c:v>7.6436063000000021E-6</c:v>
                </c:pt>
                <c:pt idx="2284">
                  <c:v>1.7833866700000005E-6</c:v>
                </c:pt>
                <c:pt idx="2285">
                  <c:v>7.0080714100000027E-6</c:v>
                </c:pt>
                <c:pt idx="2286">
                  <c:v>7.0080586700000018E-6</c:v>
                </c:pt>
                <c:pt idx="2287">
                  <c:v>6.8668409800000026E-6</c:v>
                </c:pt>
                <c:pt idx="2288">
                  <c:v>5.3842031800000027E-6</c:v>
                </c:pt>
                <c:pt idx="2289">
                  <c:v>1.1479794500000003E-6</c:v>
                </c:pt>
                <c:pt idx="2290">
                  <c:v>8.3496206600000022E-6</c:v>
                </c:pt>
                <c:pt idx="2291">
                  <c:v>5.1724164200000005E-6</c:v>
                </c:pt>
                <c:pt idx="2292">
                  <c:v>7.6436444900000011E-6</c:v>
                </c:pt>
                <c:pt idx="2293">
                  <c:v>8.1376611E-6</c:v>
                </c:pt>
                <c:pt idx="2294">
                  <c:v>3.9014994400000012E-6</c:v>
                </c:pt>
                <c:pt idx="2295">
                  <c:v>3.619110430000001E-6</c:v>
                </c:pt>
                <c:pt idx="2296">
                  <c:v>1.9245910600000004E-6</c:v>
                </c:pt>
                <c:pt idx="2297">
                  <c:v>1.1032566400000002E-5</c:v>
                </c:pt>
                <c:pt idx="2298">
                  <c:v>5.8079022000000011E-6</c:v>
                </c:pt>
                <c:pt idx="2299">
                  <c:v>3.5484979400000014E-6</c:v>
                </c:pt>
                <c:pt idx="2300">
                  <c:v>9.0556959500000054E-6</c:v>
                </c:pt>
                <c:pt idx="2302">
                  <c:v>6.3727684400000026E-6</c:v>
                </c:pt>
                <c:pt idx="2303">
                  <c:v>8.2084225100000023E-6</c:v>
                </c:pt>
                <c:pt idx="2304">
                  <c:v>6.2314966300000028E-6</c:v>
                </c:pt>
                <c:pt idx="2305">
                  <c:v>8.8438873700000049E-6</c:v>
                </c:pt>
                <c:pt idx="2306">
                  <c:v>8.2789047200000032E-6</c:v>
                </c:pt>
                <c:pt idx="2307">
                  <c:v>3.7604054300000009E-6</c:v>
                </c:pt>
                <c:pt idx="2308">
                  <c:v>7.0080873200000013E-6</c:v>
                </c:pt>
                <c:pt idx="2309">
                  <c:v>6.5139283800000005E-6</c:v>
                </c:pt>
                <c:pt idx="2310">
                  <c:v>6.7962746500000015E-6</c:v>
                </c:pt>
                <c:pt idx="2311">
                  <c:v>5.2430791600000013E-6</c:v>
                </c:pt>
                <c:pt idx="2312">
                  <c:v>4.4664520800000019E-6</c:v>
                </c:pt>
                <c:pt idx="2313">
                  <c:v>6.302095700000002E-6</c:v>
                </c:pt>
                <c:pt idx="2314">
                  <c:v>1.8539686800000003E-6</c:v>
                </c:pt>
                <c:pt idx="2315">
                  <c:v>6.3020643200000012E-6</c:v>
                </c:pt>
                <c:pt idx="2316">
                  <c:v>8.3496252000000038E-6</c:v>
                </c:pt>
                <c:pt idx="2317">
                  <c:v>5.9490194000000027E-6</c:v>
                </c:pt>
                <c:pt idx="2318">
                  <c:v>5.3842900300000007E-6</c:v>
                </c:pt>
                <c:pt idx="2319">
                  <c:v>8.7027456200000047E-6</c:v>
                </c:pt>
                <c:pt idx="2320">
                  <c:v>8.2085307400000021E-6</c:v>
                </c:pt>
                <c:pt idx="2321">
                  <c:v>8.9850773300000045E-6</c:v>
                </c:pt>
                <c:pt idx="2322">
                  <c:v>4.8900237700000019E-6</c:v>
                </c:pt>
                <c:pt idx="2323">
                  <c:v>5.5959890200000007E-6</c:v>
                </c:pt>
                <c:pt idx="2324">
                  <c:v>4.3251702699999988E-6</c:v>
                </c:pt>
                <c:pt idx="2325">
                  <c:v>2.41885573E-6</c:v>
                </c:pt>
                <c:pt idx="2326">
                  <c:v>4.6781456100000011E-6</c:v>
                </c:pt>
                <c:pt idx="2327">
                  <c:v>3.4073157200000011E-6</c:v>
                </c:pt>
                <c:pt idx="2328">
                  <c:v>1.0067493599999999E-6</c:v>
                </c:pt>
                <c:pt idx="2329">
                  <c:v>6.655191560000001E-6</c:v>
                </c:pt>
                <c:pt idx="2330">
                  <c:v>5.5255027300000011E-6</c:v>
                </c:pt>
                <c:pt idx="2331">
                  <c:v>7.4317017600000033E-6</c:v>
                </c:pt>
                <c:pt idx="2332">
                  <c:v>9.3381286200000005E-6</c:v>
                </c:pt>
                <c:pt idx="2333">
                  <c:v>6.584597940000001E-6</c:v>
                </c:pt>
                <c:pt idx="2334">
                  <c:v>7.0082037400000022E-6</c:v>
                </c:pt>
                <c:pt idx="2335">
                  <c:v>4.6075965699999989E-6</c:v>
                </c:pt>
                <c:pt idx="2336">
                  <c:v>4.5370029500000007E-6</c:v>
                </c:pt>
                <c:pt idx="2337">
                  <c:v>7.5729813000000014E-6</c:v>
                </c:pt>
                <c:pt idx="2338">
                  <c:v>4.8900669800000018E-6</c:v>
                </c:pt>
                <c:pt idx="2339">
                  <c:v>4.7488511000000013E-6</c:v>
                </c:pt>
                <c:pt idx="2340">
                  <c:v>4.8900151300000011E-6</c:v>
                </c:pt>
                <c:pt idx="2341">
                  <c:v>6.0903407800000026E-6</c:v>
                </c:pt>
                <c:pt idx="2342">
                  <c:v>9.2673917600000027E-6</c:v>
                </c:pt>
                <c:pt idx="2343">
                  <c:v>7.2905509100000018E-6</c:v>
                </c:pt>
                <c:pt idx="2344">
                  <c:v>3.1955667100000009E-6</c:v>
                </c:pt>
                <c:pt idx="2345">
                  <c:v>9.8323580500000036E-6</c:v>
                </c:pt>
                <c:pt idx="2346">
                  <c:v>7.0081537200000016E-6</c:v>
                </c:pt>
                <c:pt idx="2347">
                  <c:v>2.1364560300000002E-6</c:v>
                </c:pt>
                <c:pt idx="2348">
                  <c:v>5.243020040000002E-6</c:v>
                </c:pt>
                <c:pt idx="2349">
                  <c:v>4.1840007700000001E-6</c:v>
                </c:pt>
                <c:pt idx="2350">
                  <c:v>3.9015326400000005E-6</c:v>
                </c:pt>
                <c:pt idx="2351">
                  <c:v>6.0196666700000014E-6</c:v>
                </c:pt>
                <c:pt idx="2352">
                  <c:v>6.1609480300000005E-6</c:v>
                </c:pt>
                <c:pt idx="2353">
                  <c:v>4.5370238700000012E-6</c:v>
                </c:pt>
                <c:pt idx="2354">
                  <c:v>8.9956955700000056E-7</c:v>
                </c:pt>
                <c:pt idx="2355">
                  <c:v>7.6435444500000015E-6</c:v>
                </c:pt>
                <c:pt idx="2356">
                  <c:v>1.2444681500000002E-5</c:v>
                </c:pt>
                <c:pt idx="2357">
                  <c:v>4.8194665400000012E-6</c:v>
                </c:pt>
                <c:pt idx="2358">
                  <c:v>6.3020356700000008E-6</c:v>
                </c:pt>
                <c:pt idx="2359">
                  <c:v>6.090311670000001E-6</c:v>
                </c:pt>
                <c:pt idx="2360">
                  <c:v>5.5960622400000008E-6</c:v>
                </c:pt>
                <c:pt idx="2361">
                  <c:v>5.9490071200000022E-6</c:v>
                </c:pt>
                <c:pt idx="2362">
                  <c:v>7.4318654700000036E-6</c:v>
                </c:pt>
                <c:pt idx="2363">
                  <c:v>8.1377465900000041E-6</c:v>
                </c:pt>
                <c:pt idx="2364">
                  <c:v>6.3727284200000027E-6</c:v>
                </c:pt>
                <c:pt idx="2365">
                  <c:v>3.3366891299999999E-6</c:v>
                </c:pt>
                <c:pt idx="2366">
                  <c:v>5.5254026800000017E-6</c:v>
                </c:pt>
                <c:pt idx="2367">
                  <c:v>4.4664070600000008E-6</c:v>
                </c:pt>
                <c:pt idx="2368">
                  <c:v>2.6306763600000007E-6</c:v>
                </c:pt>
                <c:pt idx="2369">
                  <c:v>1.5009750300000006E-6</c:v>
                </c:pt>
                <c:pt idx="2370">
                  <c:v>4.6076215799999997E-6</c:v>
                </c:pt>
                <c:pt idx="2371">
                  <c:v>4.1133753300000004E-6</c:v>
                </c:pt>
                <c:pt idx="2372">
                  <c:v>6.5844938000000023E-6</c:v>
                </c:pt>
                <c:pt idx="2373">
                  <c:v>5.6667386200000011E-6</c:v>
                </c:pt>
                <c:pt idx="2374">
                  <c:v>5.1017395900000013E-6</c:v>
                </c:pt>
                <c:pt idx="2375">
                  <c:v>3.195427330000001E-6</c:v>
                </c:pt>
                <c:pt idx="2376">
                  <c:v>5.1017336800000025E-6</c:v>
                </c:pt>
                <c:pt idx="2377">
                  <c:v>5.0312405600000025E-6</c:v>
                </c:pt>
                <c:pt idx="2378">
                  <c:v>4.25456437E-6</c:v>
                </c:pt>
                <c:pt idx="2379">
                  <c:v>8.6321297200000018E-6</c:v>
                </c:pt>
                <c:pt idx="2380">
                  <c:v>5.454802250000001E-6</c:v>
                </c:pt>
                <c:pt idx="2381">
                  <c:v>1.2891707700000004E-6</c:v>
                </c:pt>
                <c:pt idx="2382">
                  <c:v>3.6896642500000014E-6</c:v>
                </c:pt>
                <c:pt idx="2383">
                  <c:v>7.2199532000000025E-6</c:v>
                </c:pt>
                <c:pt idx="2384">
                  <c:v>6.5359762400000015E-7</c:v>
                </c:pt>
                <c:pt idx="2385">
                  <c:v>9.4085862700000055E-6</c:v>
                </c:pt>
                <c:pt idx="2386">
                  <c:v>5.4548127100000004E-6</c:v>
                </c:pt>
                <c:pt idx="2387">
                  <c:v>4.3251589000000001E-6</c:v>
                </c:pt>
                <c:pt idx="2388">
                  <c:v>4.678207920000002E-6</c:v>
                </c:pt>
                <c:pt idx="2389">
                  <c:v>3.2660564100000009E-6</c:v>
                </c:pt>
                <c:pt idx="2390">
                  <c:v>6.5369869200000022E-7</c:v>
                </c:pt>
                <c:pt idx="2391">
                  <c:v>3.3367152800000005E-6</c:v>
                </c:pt>
                <c:pt idx="2392">
                  <c:v>4.6075483599999996E-6</c:v>
                </c:pt>
                <c:pt idx="2393">
                  <c:v>5.8078399000000017E-6</c:v>
                </c:pt>
                <c:pt idx="2394">
                  <c:v>5.878337110000002E-6</c:v>
                </c:pt>
                <c:pt idx="2395">
                  <c:v>4.1132984700000007E-6</c:v>
                </c:pt>
                <c:pt idx="2396">
                  <c:v>5.8307944100000025E-7</c:v>
                </c:pt>
                <c:pt idx="2397">
                  <c:v>2.7718792800000007E-6</c:v>
                </c:pt>
                <c:pt idx="2398">
                  <c:v>4.113301200000001E-6</c:v>
                </c:pt>
                <c:pt idx="2399">
                  <c:v>5.5959817500000012E-6</c:v>
                </c:pt>
                <c:pt idx="2400">
                  <c:v>1.0538171400000004E-5</c:v>
                </c:pt>
                <c:pt idx="2401">
                  <c:v>1.0044001100000002E-5</c:v>
                </c:pt>
                <c:pt idx="2402">
                  <c:v>6.0902057200000018E-6</c:v>
                </c:pt>
                <c:pt idx="2403">
                  <c:v>6.6549932900000007E-6</c:v>
                </c:pt>
                <c:pt idx="2404">
                  <c:v>6.3020152099999999E-6</c:v>
                </c:pt>
                <c:pt idx="2405">
                  <c:v>6.537173360000003E-7</c:v>
                </c:pt>
                <c:pt idx="2406">
                  <c:v>3.9014926200000006E-6</c:v>
                </c:pt>
                <c:pt idx="2407">
                  <c:v>4.8898905300000006E-6</c:v>
                </c:pt>
                <c:pt idx="2408">
                  <c:v>5.0311241500000006E-6</c:v>
                </c:pt>
                <c:pt idx="2409">
                  <c:v>8.3495097000000045E-6</c:v>
                </c:pt>
                <c:pt idx="2410">
                  <c:v>9.4792621900000037E-6</c:v>
                </c:pt>
                <c:pt idx="2411">
                  <c:v>9.9027265600000041E-6</c:v>
                </c:pt>
                <c:pt idx="2412">
                  <c:v>4.7486692000000026E-6</c:v>
                </c:pt>
                <c:pt idx="2413">
                  <c:v>7.5023535800000027E-6</c:v>
                </c:pt>
                <c:pt idx="2414">
                  <c:v>6.3727143200000011E-6</c:v>
                </c:pt>
                <c:pt idx="2415">
                  <c:v>4.6781074200000012E-6</c:v>
                </c:pt>
                <c:pt idx="2416">
                  <c:v>4.9605200700000012E-6</c:v>
                </c:pt>
                <c:pt idx="2417">
                  <c:v>4.3957093100000011E-6</c:v>
                </c:pt>
                <c:pt idx="2418">
                  <c:v>1.7468290700000004E-6</c:v>
                </c:pt>
                <c:pt idx="2419">
                  <c:v>5.9124754400000013E-6</c:v>
                </c:pt>
                <c:pt idx="2420">
                  <c:v>1.0820724100000004E-5</c:v>
                </c:pt>
                <c:pt idx="2421">
                  <c:v>9.5498862700000053E-6</c:v>
                </c:pt>
                <c:pt idx="2422">
                  <c:v>4.8192450800000004E-6</c:v>
                </c:pt>
                <c:pt idx="2423">
                  <c:v>1.1314901700000003E-5</c:v>
                </c:pt>
                <c:pt idx="2424">
                  <c:v>8.7731668800000045E-6</c:v>
                </c:pt>
                <c:pt idx="2426">
                  <c:v>1.02557178E-5</c:v>
                </c:pt>
                <c:pt idx="2427">
                  <c:v>9.1967085600000018E-6</c:v>
                </c:pt>
                <c:pt idx="2428">
                  <c:v>9.0556704900000049E-6</c:v>
                </c:pt>
                <c:pt idx="2429">
                  <c:v>8.4201537900000023E-6</c:v>
                </c:pt>
                <c:pt idx="2430">
                  <c:v>7.1493141100000017E-6</c:v>
                </c:pt>
                <c:pt idx="2431">
                  <c:v>1.0255777900000001E-5</c:v>
                </c:pt>
                <c:pt idx="2432">
                  <c:v>1.0396926E-5</c:v>
                </c:pt>
                <c:pt idx="2433">
                  <c:v>2.701231320000001E-6</c:v>
                </c:pt>
                <c:pt idx="2434">
                  <c:v>7.2903212600000016E-6</c:v>
                </c:pt>
                <c:pt idx="2435">
                  <c:v>1.1526715800000003E-5</c:v>
                </c:pt>
                <c:pt idx="2436">
                  <c:v>7.2905018000000022E-6</c:v>
                </c:pt>
                <c:pt idx="2437">
                  <c:v>1.0679532400000001E-5</c:v>
                </c:pt>
                <c:pt idx="2438">
                  <c:v>7.2198176900000029E-6</c:v>
                </c:pt>
                <c:pt idx="2439">
                  <c:v>8.9848899700000042E-6</c:v>
                </c:pt>
                <c:pt idx="2440">
                  <c:v>4.8899105400000009E-6</c:v>
                </c:pt>
                <c:pt idx="2441">
                  <c:v>6.3726975000000024E-6</c:v>
                </c:pt>
                <c:pt idx="2442">
                  <c:v>4.3956661100000019E-6</c:v>
                </c:pt>
                <c:pt idx="2443">
                  <c:v>9.1968004200000043E-6</c:v>
                </c:pt>
                <c:pt idx="2444">
                  <c:v>6.7256683000000022E-6</c:v>
                </c:pt>
                <c:pt idx="2445">
                  <c:v>5.8078467200000006E-6</c:v>
                </c:pt>
                <c:pt idx="2446">
                  <c:v>4.536870620000002E-6</c:v>
                </c:pt>
                <c:pt idx="2448">
                  <c:v>1.3597349400000002E-6</c:v>
                </c:pt>
                <c:pt idx="2449">
                  <c:v>1.7833971200000007E-6</c:v>
                </c:pt>
                <c:pt idx="2450">
                  <c:v>5.384214090000001E-6</c:v>
                </c:pt>
                <c:pt idx="2451">
                  <c:v>9.1967849600000045E-6</c:v>
                </c:pt>
                <c:pt idx="2452">
                  <c:v>4.4662906500000014E-6</c:v>
                </c:pt>
                <c:pt idx="2453">
                  <c:v>2.1363839600000007E-6</c:v>
                </c:pt>
                <c:pt idx="2454">
                  <c:v>2.06574532E-6</c:v>
                </c:pt>
                <c:pt idx="2455">
                  <c:v>5.2429691100000013E-6</c:v>
                </c:pt>
                <c:pt idx="2456">
                  <c:v>1.0608841900000002E-5</c:v>
                </c:pt>
                <c:pt idx="2458">
                  <c:v>4.3251143299999996E-6</c:v>
                </c:pt>
                <c:pt idx="2459">
                  <c:v>2.4187977500000014E-6</c:v>
                </c:pt>
                <c:pt idx="2460">
                  <c:v>6.877763210000004E-7</c:v>
                </c:pt>
                <c:pt idx="2461">
                  <c:v>1.8539767600000004E-6</c:v>
                </c:pt>
                <c:pt idx="2462">
                  <c:v>3.7603135800000016E-6</c:v>
                </c:pt>
                <c:pt idx="2463">
                  <c:v>4.9605414500000013E-6</c:v>
                </c:pt>
                <c:pt idx="2464">
                  <c:v>5.4547053900000008E-6</c:v>
                </c:pt>
                <c:pt idx="2465">
                  <c:v>4.8193001000000014E-6</c:v>
                </c:pt>
                <c:pt idx="2466">
                  <c:v>3.5484636100000008E-6</c:v>
                </c:pt>
                <c:pt idx="2468">
                  <c:v>4.9605546300000004E-6</c:v>
                </c:pt>
                <c:pt idx="2469">
                  <c:v>7.7846871100000011E-6</c:v>
                </c:pt>
                <c:pt idx="2470">
                  <c:v>5.3840731200000006E-6</c:v>
                </c:pt>
                <c:pt idx="2472">
                  <c:v>7.5838085000000043E-7</c:v>
                </c:pt>
                <c:pt idx="2473">
                  <c:v>1.6421336100000005E-6</c:v>
                </c:pt>
                <c:pt idx="2474">
                  <c:v>4.0426916700000008E-6</c:v>
                </c:pt>
                <c:pt idx="2475">
                  <c:v>4.5369333700000011E-6</c:v>
                </c:pt>
                <c:pt idx="2476">
                  <c:v>2.5599817900000011E-6</c:v>
                </c:pt>
                <c:pt idx="2477">
                  <c:v>2.3482102700000009E-6</c:v>
                </c:pt>
                <c:pt idx="2478">
                  <c:v>2.7011656100000009E-6</c:v>
                </c:pt>
                <c:pt idx="2479">
                  <c:v>3.0542307700000012E-6</c:v>
                </c:pt>
                <c:pt idx="2481">
                  <c:v>1.6762276100000006E-6</c:v>
                </c:pt>
                <c:pt idx="2482">
                  <c:v>1.2891501900000005E-6</c:v>
                </c:pt>
                <c:pt idx="2485">
                  <c:v>2.4894222900000009E-6</c:v>
                </c:pt>
                <c:pt idx="2486">
                  <c:v>6.7256137300000026E-6</c:v>
                </c:pt>
                <c:pt idx="2487">
                  <c:v>2.560068200000001E-6</c:v>
                </c:pt>
                <c:pt idx="2488">
                  <c:v>2.1363903200000005E-6</c:v>
                </c:pt>
                <c:pt idx="2489">
                  <c:v>3.6190379000000011E-6</c:v>
                </c:pt>
                <c:pt idx="2490">
                  <c:v>5.7370957600000021E-6</c:v>
                </c:pt>
                <c:pt idx="2491">
                  <c:v>2.4893802200000009E-6</c:v>
                </c:pt>
                <c:pt idx="2493">
                  <c:v>1.6421717000000006E-6</c:v>
                </c:pt>
                <c:pt idx="2494">
                  <c:v>4.9605064300000017E-6</c:v>
                </c:pt>
                <c:pt idx="2496">
                  <c:v>1.2185157600000005E-6</c:v>
                </c:pt>
                <c:pt idx="2498">
                  <c:v>1.6421776100000007E-6</c:v>
                </c:pt>
                <c:pt idx="2499">
                  <c:v>2.2410570200000008E-6</c:v>
                </c:pt>
                <c:pt idx="2501">
                  <c:v>6.5370039700000037E-7</c:v>
                </c:pt>
                <c:pt idx="2502">
                  <c:v>1.4303634500000003E-6</c:v>
                </c:pt>
                <c:pt idx="2503">
                  <c:v>3.5484629300000008E-6</c:v>
                </c:pt>
                <c:pt idx="2504">
                  <c:v>3.4072645600000014E-6</c:v>
                </c:pt>
                <c:pt idx="2505">
                  <c:v>1.0773225100000002E-6</c:v>
                </c:pt>
                <c:pt idx="2507">
                  <c:v>4.0534419600000014E-7</c:v>
                </c:pt>
                <c:pt idx="2509">
                  <c:v>2.4187825100000008E-6</c:v>
                </c:pt>
                <c:pt idx="2510">
                  <c:v>1.9951728500000008E-6</c:v>
                </c:pt>
                <c:pt idx="2511">
                  <c:v>2.7718524500000002E-6</c:v>
                </c:pt>
                <c:pt idx="2512">
                  <c:v>1.2185595300000004E-6</c:v>
                </c:pt>
                <c:pt idx="2513">
                  <c:v>2.7011892600000013E-6</c:v>
                </c:pt>
                <c:pt idx="2514">
                  <c:v>1.8174318900000002E-6</c:v>
                </c:pt>
                <c:pt idx="2515">
                  <c:v>2.3116617700000007E-6</c:v>
                </c:pt>
                <c:pt idx="2517">
                  <c:v>2.5234721800000004E-6</c:v>
                </c:pt>
                <c:pt idx="2518">
                  <c:v>1.7127470100000006E-6</c:v>
                </c:pt>
                <c:pt idx="2520">
                  <c:v>1.00672423E-6</c:v>
                </c:pt>
                <c:pt idx="2522">
                  <c:v>3.7602828800000012E-6</c:v>
                </c:pt>
                <c:pt idx="2523">
                  <c:v>3.4778190600000009E-6</c:v>
                </c:pt>
                <c:pt idx="2524">
                  <c:v>2.6306477100000008E-6</c:v>
                </c:pt>
                <c:pt idx="2525">
                  <c:v>4.2544588699999989E-6</c:v>
                </c:pt>
                <c:pt idx="2526">
                  <c:v>3.7603199400000018E-6</c:v>
                </c:pt>
                <c:pt idx="2527">
                  <c:v>1.5009148900000003E-6</c:v>
                </c:pt>
                <c:pt idx="2528">
                  <c:v>2.9836887700000009E-6</c:v>
                </c:pt>
                <c:pt idx="2529">
                  <c:v>1.1113940000000001E-6</c:v>
                </c:pt>
                <c:pt idx="2530">
                  <c:v>2.5599968000000007E-6</c:v>
                </c:pt>
                <c:pt idx="2531">
                  <c:v>1.0067572000000004E-6</c:v>
                </c:pt>
                <c:pt idx="2532">
                  <c:v>5.9491085300000014E-6</c:v>
                </c:pt>
                <c:pt idx="2533">
                  <c:v>3.6191156600000011E-6</c:v>
                </c:pt>
                <c:pt idx="2534">
                  <c:v>5.242922730000002E-6</c:v>
                </c:pt>
                <c:pt idx="2535">
                  <c:v>1.1819937500000001E-6</c:v>
                </c:pt>
                <c:pt idx="2536">
                  <c:v>1.3597933700000002E-6</c:v>
                </c:pt>
                <c:pt idx="2537">
                  <c:v>3.5825296400000012E-6</c:v>
                </c:pt>
                <c:pt idx="2540">
                  <c:v>3.1589156600000008E-6</c:v>
                </c:pt>
                <c:pt idx="2541">
                  <c:v>2.7718449500000005E-6</c:v>
                </c:pt>
                <c:pt idx="2542">
                  <c:v>2.3481811700000008E-6</c:v>
                </c:pt>
                <c:pt idx="2544">
                  <c:v>2.4894245600000013E-6</c:v>
                </c:pt>
                <c:pt idx="2545">
                  <c:v>3.7603688300000011E-6</c:v>
                </c:pt>
                <c:pt idx="2547">
                  <c:v>3.6531444000000012E-6</c:v>
                </c:pt>
                <c:pt idx="2548">
                  <c:v>3.9014903500000015E-6</c:v>
                </c:pt>
                <c:pt idx="2549">
                  <c:v>6.4773235000000025E-6</c:v>
                </c:pt>
                <c:pt idx="2551">
                  <c:v>2.2070069000000007E-6</c:v>
                </c:pt>
                <c:pt idx="2552">
                  <c:v>2.5600447800000011E-6</c:v>
                </c:pt>
                <c:pt idx="2553">
                  <c:v>2.1363948700000011E-6</c:v>
                </c:pt>
                <c:pt idx="2554">
                  <c:v>1.7127929400000006E-6</c:v>
                </c:pt>
                <c:pt idx="2556">
                  <c:v>1.8539904000000005E-6</c:v>
                </c:pt>
                <c:pt idx="2559">
                  <c:v>1.8539847100000004E-6</c:v>
                </c:pt>
                <c:pt idx="2560">
                  <c:v>1.6056093300000003E-6</c:v>
                </c:pt>
                <c:pt idx="2561">
                  <c:v>2.7012417800000009E-6</c:v>
                </c:pt>
                <c:pt idx="2562">
                  <c:v>4.0427721600000011E-6</c:v>
                </c:pt>
                <c:pt idx="2563">
                  <c:v>1.7468281600000005E-6</c:v>
                </c:pt>
                <c:pt idx="2564">
                  <c:v>2.2070128100000007E-6</c:v>
                </c:pt>
                <c:pt idx="2565">
                  <c:v>3.9721035100000007E-6</c:v>
                </c:pt>
                <c:pt idx="2568">
                  <c:v>3.6191197500000013E-6</c:v>
                </c:pt>
                <c:pt idx="2570">
                  <c:v>6.8668518900000017E-6</c:v>
                </c:pt>
                <c:pt idx="2571">
                  <c:v>4.466332030000002E-6</c:v>
                </c:pt>
                <c:pt idx="2573">
                  <c:v>2.7718551800000001E-6</c:v>
                </c:pt>
                <c:pt idx="2574">
                  <c:v>2.6646848700000013E-6</c:v>
                </c:pt>
                <c:pt idx="2575">
                  <c:v>3.0883138600000013E-6</c:v>
                </c:pt>
                <c:pt idx="2576">
                  <c:v>1.6422085300000008E-6</c:v>
                </c:pt>
                <c:pt idx="2577">
                  <c:v>2.9130772000000008E-6</c:v>
                </c:pt>
                <c:pt idx="2578">
                  <c:v>5.5960795200000008E-6</c:v>
                </c:pt>
                <c:pt idx="2580">
                  <c:v>2.2776412200000009E-6</c:v>
                </c:pt>
                <c:pt idx="2581">
                  <c:v>3.2295292800000013E-6</c:v>
                </c:pt>
                <c:pt idx="2582">
                  <c:v>3.1248989700000011E-6</c:v>
                </c:pt>
                <c:pt idx="2584">
                  <c:v>2.983649210000001E-6</c:v>
                </c:pt>
                <c:pt idx="2585">
                  <c:v>1.2525847500000002E-6</c:v>
                </c:pt>
                <c:pt idx="2586">
                  <c:v>1.8174297300000004E-6</c:v>
                </c:pt>
                <c:pt idx="2587">
                  <c:v>1.7834023500000004E-6</c:v>
                </c:pt>
                <c:pt idx="2589">
                  <c:v>4.3591894600000009E-6</c:v>
                </c:pt>
                <c:pt idx="2591">
                  <c:v>2.2069793900000006E-6</c:v>
                </c:pt>
                <c:pt idx="2592">
                  <c:v>1.6056156900000003E-6</c:v>
                </c:pt>
                <c:pt idx="2593">
                  <c:v>2.7719079300000007E-6</c:v>
                </c:pt>
                <c:pt idx="2594">
                  <c:v>2.5601234500000013E-6</c:v>
                </c:pt>
                <c:pt idx="2597">
                  <c:v>4.0061659100000009E-6</c:v>
                </c:pt>
                <c:pt idx="2599">
                  <c:v>1.8539672100000004E-6</c:v>
                </c:pt>
                <c:pt idx="2600">
                  <c:v>5.2429727500000018E-6</c:v>
                </c:pt>
                <c:pt idx="2601">
                  <c:v>2.7012133600000011E-6</c:v>
                </c:pt>
                <c:pt idx="2602">
                  <c:v>1.3232039500000004E-6</c:v>
                </c:pt>
                <c:pt idx="2603">
                  <c:v>2.0998481899999999E-6</c:v>
                </c:pt>
                <c:pt idx="2604">
                  <c:v>2.3116608600000001E-6</c:v>
                </c:pt>
                <c:pt idx="2605">
                  <c:v>1.4303266200000003E-6</c:v>
                </c:pt>
                <c:pt idx="2608">
                  <c:v>3.5484911200000012E-6</c:v>
                </c:pt>
                <c:pt idx="2609">
                  <c:v>1.8174315500000005E-6</c:v>
                </c:pt>
                <c:pt idx="2613">
                  <c:v>3.5485350100000014E-6</c:v>
                </c:pt>
                <c:pt idx="2614">
                  <c:v>1.6056188800000004E-6</c:v>
                </c:pt>
                <c:pt idx="2615">
                  <c:v>3.3366689E-6</c:v>
                </c:pt>
                <c:pt idx="2616">
                  <c:v>2.241057250000001E-6</c:v>
                </c:pt>
                <c:pt idx="2617">
                  <c:v>1.28912905E-6</c:v>
                </c:pt>
                <c:pt idx="2619">
                  <c:v>2.8764986800000002E-6</c:v>
                </c:pt>
                <c:pt idx="2622">
                  <c:v>4.042745330000001E-6</c:v>
                </c:pt>
                <c:pt idx="2623">
                  <c:v>1.8539732300000005E-6</c:v>
                </c:pt>
                <c:pt idx="2624">
                  <c:v>2.5940762500000007E-6</c:v>
                </c:pt>
                <c:pt idx="2625">
                  <c:v>5.3476628600000017E-6</c:v>
                </c:pt>
                <c:pt idx="2626">
                  <c:v>1.8174271200000007E-6</c:v>
                </c:pt>
                <c:pt idx="2627">
                  <c:v>3.5484765700000012E-6</c:v>
                </c:pt>
                <c:pt idx="2628">
                  <c:v>1.8880359700000009E-6</c:v>
                </c:pt>
                <c:pt idx="2629">
                  <c:v>2.0292445700000005E-6</c:v>
                </c:pt>
                <c:pt idx="2631">
                  <c:v>3.4413335500000016E-6</c:v>
                </c:pt>
                <c:pt idx="2632">
                  <c:v>1.1819919300000002E-6</c:v>
                </c:pt>
                <c:pt idx="2633">
                  <c:v>2.065780790000001E-6</c:v>
                </c:pt>
                <c:pt idx="2634">
                  <c:v>1.7468278200000007E-6</c:v>
                </c:pt>
                <c:pt idx="2636">
                  <c:v>2.2775700500000013E-6</c:v>
                </c:pt>
                <c:pt idx="2637">
                  <c:v>1.7468360100000003E-6</c:v>
                </c:pt>
                <c:pt idx="2638">
                  <c:v>1.7127587200000003E-6</c:v>
                </c:pt>
                <c:pt idx="2639">
                  <c:v>1.9586402700000008E-6</c:v>
                </c:pt>
                <c:pt idx="2640">
                  <c:v>5.1017355000000011E-6</c:v>
                </c:pt>
                <c:pt idx="2642">
                  <c:v>1.7127797500000004E-6</c:v>
                </c:pt>
                <c:pt idx="2643">
                  <c:v>4.6415784700000006E-6</c:v>
                </c:pt>
                <c:pt idx="2644">
                  <c:v>1.3232107700000004E-6</c:v>
                </c:pt>
                <c:pt idx="2646">
                  <c:v>4.4663552199999999E-6</c:v>
                </c:pt>
                <c:pt idx="2647">
                  <c:v>1.6056146700000004E-6</c:v>
                </c:pt>
                <c:pt idx="2648">
                  <c:v>2.065820350000001E-6</c:v>
                </c:pt>
                <c:pt idx="2649">
                  <c:v>1.2891249500000002E-6</c:v>
                </c:pt>
                <c:pt idx="2650">
                  <c:v>5.1357874300000012E-6</c:v>
                </c:pt>
                <c:pt idx="2651">
                  <c:v>5.6300227700000014E-6</c:v>
                </c:pt>
                <c:pt idx="2652">
                  <c:v>2.5940703400000003E-6</c:v>
                </c:pt>
                <c:pt idx="2653">
                  <c:v>5.4182310100000014E-6</c:v>
                </c:pt>
                <c:pt idx="2654">
                  <c:v>2.87649232E-6</c:v>
                </c:pt>
                <c:pt idx="2656">
                  <c:v>1.1479280600000002E-6</c:v>
                </c:pt>
                <c:pt idx="2657">
                  <c:v>1.4303740300000003E-6</c:v>
                </c:pt>
                <c:pt idx="2659">
                  <c:v>2.7012304100000009E-6</c:v>
                </c:pt>
                <c:pt idx="2660">
                  <c:v>2.7352803000000008E-6</c:v>
                </c:pt>
                <c:pt idx="2661">
                  <c:v>1.4644135700000006E-6</c:v>
                </c:pt>
                <c:pt idx="2663">
                  <c:v>3.3001208500000013E-6</c:v>
                </c:pt>
                <c:pt idx="2665">
                  <c:v>2.7718333500000012E-6</c:v>
                </c:pt>
                <c:pt idx="2668">
                  <c:v>2.2410565600000008E-6</c:v>
                </c:pt>
                <c:pt idx="2670">
                  <c:v>3.6896917700000017E-6</c:v>
                </c:pt>
                <c:pt idx="2672">
                  <c:v>3.6896674400000013E-6</c:v>
                </c:pt>
                <c:pt idx="2673">
                  <c:v>4.8193960500000007E-6</c:v>
                </c:pt>
                <c:pt idx="2674">
                  <c:v>3.5119217000000014E-6</c:v>
                </c:pt>
                <c:pt idx="2675">
                  <c:v>2.4894036400000003E-6</c:v>
                </c:pt>
                <c:pt idx="2676">
                  <c:v>5.2429340900000009E-6</c:v>
                </c:pt>
                <c:pt idx="2677">
                  <c:v>3.1589002000000007E-6</c:v>
                </c:pt>
                <c:pt idx="2678">
                  <c:v>3.3707153800000009E-6</c:v>
                </c:pt>
                <c:pt idx="2679">
                  <c:v>2.1704531700000004E-6</c:v>
                </c:pt>
                <c:pt idx="2680">
                  <c:v>1.0407973100000003E-6</c:v>
                </c:pt>
                <c:pt idx="2682">
                  <c:v>4.9239993100000017E-6</c:v>
                </c:pt>
                <c:pt idx="2684">
                  <c:v>2.4528669700000001E-6</c:v>
                </c:pt>
                <c:pt idx="2686">
                  <c:v>3.864960950000002E-6</c:v>
                </c:pt>
                <c:pt idx="2687">
                  <c:v>1.3232031500000003E-6</c:v>
                </c:pt>
                <c:pt idx="2688">
                  <c:v>4.7121866400000002E-6</c:v>
                </c:pt>
                <c:pt idx="2689">
                  <c:v>3.0883045400000018E-6</c:v>
                </c:pt>
                <c:pt idx="2690">
                  <c:v>4.5709707600000006E-6</c:v>
                </c:pt>
                <c:pt idx="2691">
                  <c:v>3.0176970500000013E-6</c:v>
                </c:pt>
                <c:pt idx="2692">
                  <c:v>5.6300637000000023E-6</c:v>
                </c:pt>
                <c:pt idx="2693">
                  <c:v>2.5940767000000009E-6</c:v>
                </c:pt>
                <c:pt idx="2694">
                  <c:v>1.3938135900000005E-6</c:v>
                </c:pt>
                <c:pt idx="2696">
                  <c:v>2.9470900200000012E-6</c:v>
                </c:pt>
                <c:pt idx="2699">
                  <c:v>2.7012206400000013E-6</c:v>
                </c:pt>
                <c:pt idx="2700">
                  <c:v>1.2891084700000003E-6</c:v>
                </c:pt>
                <c:pt idx="2701">
                  <c:v>3.370720610000001E-6</c:v>
                </c:pt>
                <c:pt idx="2703">
                  <c:v>1.5350187800000005E-6</c:v>
                </c:pt>
                <c:pt idx="2704">
                  <c:v>3.7237389300000013E-6</c:v>
                </c:pt>
                <c:pt idx="2705">
                  <c:v>3.4413194500000013E-6</c:v>
                </c:pt>
                <c:pt idx="2707">
                  <c:v>1.7833780200000007E-6</c:v>
                </c:pt>
                <c:pt idx="2708">
                  <c:v>4.1473645099999997E-6</c:v>
                </c:pt>
                <c:pt idx="2709">
                  <c:v>4.5709871300000005E-6</c:v>
                </c:pt>
                <c:pt idx="2710">
                  <c:v>3.088295220000001E-6</c:v>
                </c:pt>
                <c:pt idx="2712">
                  <c:v>1.8880412000000006E-6</c:v>
                </c:pt>
                <c:pt idx="2714">
                  <c:v>4.9240006799999997E-6</c:v>
                </c:pt>
                <c:pt idx="2715">
                  <c:v>5.4888241700000018E-6</c:v>
                </c:pt>
                <c:pt idx="2717">
                  <c:v>4.7487810700000012E-6</c:v>
                </c:pt>
                <c:pt idx="2718">
                  <c:v>7.1833355800000019E-6</c:v>
                </c:pt>
                <c:pt idx="2719">
                  <c:v>1.7833593800000004E-6</c:v>
                </c:pt>
                <c:pt idx="2721">
                  <c:v>3.7943480000000011E-6</c:v>
                </c:pt>
                <c:pt idx="2724">
                  <c:v>1.1479193100000002E-6</c:v>
                </c:pt>
                <c:pt idx="2725">
                  <c:v>2.5234708100000011E-6</c:v>
                </c:pt>
                <c:pt idx="2729">
                  <c:v>2.2069457400000003E-6</c:v>
                </c:pt>
                <c:pt idx="2731">
                  <c:v>7.7481008700000012E-6</c:v>
                </c:pt>
                <c:pt idx="2732">
                  <c:v>1.9586441300000008E-6</c:v>
                </c:pt>
                <c:pt idx="2733">
                  <c:v>1.2526061300000003E-6</c:v>
                </c:pt>
                <c:pt idx="2734">
                  <c:v>1.9586418600000008E-6</c:v>
                </c:pt>
                <c:pt idx="2735">
                  <c:v>4.8533956900000019E-6</c:v>
                </c:pt>
                <c:pt idx="2736">
                  <c:v>2.0292454799999998E-6</c:v>
                </c:pt>
                <c:pt idx="2737">
                  <c:v>3.0882965800000013E-6</c:v>
                </c:pt>
                <c:pt idx="2740">
                  <c:v>3.3707244700000011E-6</c:v>
                </c:pt>
                <c:pt idx="2742">
                  <c:v>1.5715544400000004E-6</c:v>
                </c:pt>
                <c:pt idx="2743">
                  <c:v>2.45286719E-6</c:v>
                </c:pt>
                <c:pt idx="2744">
                  <c:v>1.6056287700000003E-6</c:v>
                </c:pt>
                <c:pt idx="2745">
                  <c:v>2.4528701500000002E-6</c:v>
                </c:pt>
                <c:pt idx="2747">
                  <c:v>4.0767636200000028E-6</c:v>
                </c:pt>
                <c:pt idx="2749">
                  <c:v>1.9586441300000008E-6</c:v>
                </c:pt>
                <c:pt idx="2751">
                  <c:v>6.0536490300000027E-6</c:v>
                </c:pt>
                <c:pt idx="2752">
                  <c:v>4.0767631600000015E-6</c:v>
                </c:pt>
                <c:pt idx="2753">
                  <c:v>3.7943450500000012E-6</c:v>
                </c:pt>
                <c:pt idx="2754">
                  <c:v>1.9586395900000004E-6</c:v>
                </c:pt>
                <c:pt idx="2756">
                  <c:v>3.8649591300000009E-6</c:v>
                </c:pt>
                <c:pt idx="2757">
                  <c:v>3.0883024900000009E-6</c:v>
                </c:pt>
                <c:pt idx="2758">
                  <c:v>9.2308173400000004E-6</c:v>
                </c:pt>
                <c:pt idx="2759">
                  <c:v>3.2295010900000014E-6</c:v>
                </c:pt>
                <c:pt idx="2760">
                  <c:v>2.6646830500000011E-6</c:v>
                </c:pt>
                <c:pt idx="2762">
                  <c:v>2.45286719E-6</c:v>
                </c:pt>
                <c:pt idx="2763">
                  <c:v>5.4182319200000015E-6</c:v>
                </c:pt>
                <c:pt idx="2764">
                  <c:v>2.664677140000001E-6</c:v>
                </c:pt>
                <c:pt idx="2765">
                  <c:v>2.3116606400000002E-6</c:v>
                </c:pt>
                <c:pt idx="2767">
                  <c:v>3.4413135400000017E-6</c:v>
                </c:pt>
                <c:pt idx="2768">
                  <c:v>1.7468324800000005E-6</c:v>
                </c:pt>
                <c:pt idx="2769">
                  <c:v>2.1704531700000004E-6</c:v>
                </c:pt>
                <c:pt idx="2770">
                  <c:v>9.7956972200000065E-6</c:v>
                </c:pt>
                <c:pt idx="2771">
                  <c:v>1.4644127800000005E-6</c:v>
                </c:pt>
                <c:pt idx="2772">
                  <c:v>8.1718162600000046E-6</c:v>
                </c:pt>
                <c:pt idx="2773">
                  <c:v>1.8880343800000006E-6</c:v>
                </c:pt>
                <c:pt idx="2775">
                  <c:v>4.9240402400000009E-6</c:v>
                </c:pt>
                <c:pt idx="2776">
                  <c:v>3.3000967500000015E-6</c:v>
                </c:pt>
                <c:pt idx="2777">
                  <c:v>4.3591799100000007E-6</c:v>
                </c:pt>
                <c:pt idx="2778">
                  <c:v>1.1819865900000003E-6</c:v>
                </c:pt>
                <c:pt idx="2781">
                  <c:v>2.7352825800000006E-6</c:v>
                </c:pt>
                <c:pt idx="2784">
                  <c:v>1.2525994200000003E-6</c:v>
                </c:pt>
                <c:pt idx="2785">
                  <c:v>4.9240020400000013E-6</c:v>
                </c:pt>
                <c:pt idx="2786">
                  <c:v>4.4297899000000006E-6</c:v>
                </c:pt>
                <c:pt idx="2787">
                  <c:v>3.3707203800000008E-6</c:v>
                </c:pt>
                <c:pt idx="2789">
                  <c:v>2.6646794100000006E-6</c:v>
                </c:pt>
                <c:pt idx="2790">
                  <c:v>3.6531412200000015E-6</c:v>
                </c:pt>
                <c:pt idx="2791">
                  <c:v>4.9946065700000012E-6</c:v>
                </c:pt>
                <c:pt idx="2792">
                  <c:v>1.5350152600000004E-6</c:v>
                </c:pt>
                <c:pt idx="2793">
                  <c:v>3.7237252900000018E-6</c:v>
                </c:pt>
                <c:pt idx="2794">
                  <c:v>1.1819944300000002E-6</c:v>
                </c:pt>
                <c:pt idx="2795">
                  <c:v>2.5940789800000003E-6</c:v>
                </c:pt>
                <c:pt idx="2796">
                  <c:v>2.2775736900000009E-6</c:v>
                </c:pt>
                <c:pt idx="2797">
                  <c:v>2.0657655600000006E-6</c:v>
                </c:pt>
                <c:pt idx="2798">
                  <c:v>2.1704531700000004E-6</c:v>
                </c:pt>
                <c:pt idx="2799">
                  <c:v>4.2179794900000017E-6</c:v>
                </c:pt>
                <c:pt idx="2800">
                  <c:v>4.4297876200000008E-6</c:v>
                </c:pt>
                <c:pt idx="2801">
                  <c:v>4.5710062300000007E-6</c:v>
                </c:pt>
                <c:pt idx="2802">
                  <c:v>3.935535460000001E-6</c:v>
                </c:pt>
                <c:pt idx="2803">
                  <c:v>5.2770028600000011E-6</c:v>
                </c:pt>
                <c:pt idx="2804">
                  <c:v>1.7468318000000003E-6</c:v>
                </c:pt>
                <c:pt idx="2805">
                  <c:v>3.7943466400000013E-6</c:v>
                </c:pt>
                <c:pt idx="2807">
                  <c:v>4.0767563400000018E-6</c:v>
                </c:pt>
                <c:pt idx="2808">
                  <c:v>1.2525977100000002E-6</c:v>
                </c:pt>
                <c:pt idx="2809">
                  <c:v>4.9240075000000012E-6</c:v>
                </c:pt>
                <c:pt idx="2810">
                  <c:v>3.7237468900000013E-6</c:v>
                </c:pt>
                <c:pt idx="2811">
                  <c:v>5.4888250800000027E-6</c:v>
                </c:pt>
                <c:pt idx="2812">
                  <c:v>2.8058882400000002E-6</c:v>
                </c:pt>
                <c:pt idx="2813">
                  <c:v>3.7943302700000018E-6</c:v>
                </c:pt>
                <c:pt idx="2814">
                  <c:v>3.4413169500000011E-6</c:v>
                </c:pt>
                <c:pt idx="2815">
                  <c:v>1.4644123200000003E-6</c:v>
                </c:pt>
                <c:pt idx="2816">
                  <c:v>5.4182401100000026E-6</c:v>
                </c:pt>
                <c:pt idx="2817">
                  <c:v>2.3822660800000002E-6</c:v>
                </c:pt>
                <c:pt idx="2818">
                  <c:v>2.6306258900000004E-6</c:v>
                </c:pt>
                <c:pt idx="2819">
                  <c:v>3.1589074800000008E-6</c:v>
                </c:pt>
                <c:pt idx="2821">
                  <c:v>3.2295183700000014E-6</c:v>
                </c:pt>
                <c:pt idx="2822">
                  <c:v>1.3938046100000001E-6</c:v>
                </c:pt>
                <c:pt idx="2823">
                  <c:v>5.630047780000003E-6</c:v>
                </c:pt>
                <c:pt idx="2824">
                  <c:v>2.6646839600000008E-6</c:v>
                </c:pt>
                <c:pt idx="2825">
                  <c:v>4.9240266000000006E-6</c:v>
                </c:pt>
                <c:pt idx="2827">
                  <c:v>4.9240311500000012E-6</c:v>
                </c:pt>
                <c:pt idx="2828">
                  <c:v>3.5119487600000009E-6</c:v>
                </c:pt>
                <c:pt idx="2829">
                  <c:v>5.4888469100000025E-6</c:v>
                </c:pt>
                <c:pt idx="2830">
                  <c:v>3.1589197500000015E-6</c:v>
                </c:pt>
                <c:pt idx="2831">
                  <c:v>1.6422089900000006E-6</c:v>
                </c:pt>
                <c:pt idx="2832">
                  <c:v>1.2526035100000003E-6</c:v>
                </c:pt>
                <c:pt idx="2833">
                  <c:v>6.7597034100000035E-6</c:v>
                </c:pt>
                <c:pt idx="2834">
                  <c:v>1.2525923700000004E-6</c:v>
                </c:pt>
                <c:pt idx="2835">
                  <c:v>6.9715702000000023E-6</c:v>
                </c:pt>
                <c:pt idx="2836">
                  <c:v>2.8764968600000004E-6</c:v>
                </c:pt>
                <c:pt idx="2837">
                  <c:v>2.2410579300000005E-6</c:v>
                </c:pt>
                <c:pt idx="2838">
                  <c:v>2.8058868800000004E-6</c:v>
                </c:pt>
                <c:pt idx="2839">
                  <c:v>8.0306263000000067E-6</c:v>
                </c:pt>
                <c:pt idx="2840">
                  <c:v>3.7237728100000014E-6</c:v>
                </c:pt>
                <c:pt idx="2841">
                  <c:v>2.1704531700000004E-6</c:v>
                </c:pt>
                <c:pt idx="2842">
                  <c:v>2.1704531700000004E-6</c:v>
                </c:pt>
                <c:pt idx="2843">
                  <c:v>2.1704531700000004E-6</c:v>
                </c:pt>
                <c:pt idx="2844">
                  <c:v>1.0407803800000002E-6</c:v>
                </c:pt>
                <c:pt idx="2845">
                  <c:v>4.6415943900000008E-6</c:v>
                </c:pt>
                <c:pt idx="2846">
                  <c:v>1.3937965400000003E-6</c:v>
                </c:pt>
                <c:pt idx="2847">
                  <c:v>4.0061795500000004E-6</c:v>
                </c:pt>
                <c:pt idx="2848">
                  <c:v>6.1242862999999998E-6</c:v>
                </c:pt>
                <c:pt idx="2849">
                  <c:v>1.6421730600000007E-6</c:v>
                </c:pt>
                <c:pt idx="2850">
                  <c:v>2.9470963900000008E-6</c:v>
                </c:pt>
                <c:pt idx="2851">
                  <c:v>8.7366279300000015E-6</c:v>
                </c:pt>
                <c:pt idx="2854">
                  <c:v>2.701287940000001E-6</c:v>
                </c:pt>
                <c:pt idx="2855">
                  <c:v>2.5234792200000009E-6</c:v>
                </c:pt>
                <c:pt idx="2856">
                  <c:v>1.4644030000000004E-6</c:v>
                </c:pt>
                <c:pt idx="2858">
                  <c:v>3.4413403700000009E-6</c:v>
                </c:pt>
                <c:pt idx="2860">
                  <c:v>4.0767722600000019E-6</c:v>
                </c:pt>
                <c:pt idx="2862">
                  <c:v>3.3001333600000015E-6</c:v>
                </c:pt>
                <c:pt idx="2864">
                  <c:v>6.6185325499999999E-6</c:v>
                </c:pt>
                <c:pt idx="2865">
                  <c:v>3.9355654700000012E-6</c:v>
                </c:pt>
                <c:pt idx="2866">
                  <c:v>3.972172180000001E-6</c:v>
                </c:pt>
                <c:pt idx="2867">
                  <c:v>1.6056122800000004E-6</c:v>
                </c:pt>
                <c:pt idx="2868">
                  <c:v>3.7943432300000014E-6</c:v>
                </c:pt>
                <c:pt idx="2869">
                  <c:v>1.5350160500000003E-6</c:v>
                </c:pt>
                <c:pt idx="2870">
                  <c:v>1.2525843000000003E-6</c:v>
                </c:pt>
                <c:pt idx="2871">
                  <c:v>4.1473922499999999E-6</c:v>
                </c:pt>
                <c:pt idx="2872">
                  <c:v>2.5234755900000007E-6</c:v>
                </c:pt>
                <c:pt idx="2873">
                  <c:v>2.7719436300000006E-6</c:v>
                </c:pt>
                <c:pt idx="2874">
                  <c:v>3.0883202300000013E-6</c:v>
                </c:pt>
                <c:pt idx="2875">
                  <c:v>1.7127582600000004E-6</c:v>
                </c:pt>
                <c:pt idx="2876">
                  <c:v>2.6646876000000008E-6</c:v>
                </c:pt>
                <c:pt idx="2877">
                  <c:v>2.2410579300000005E-6</c:v>
                </c:pt>
                <c:pt idx="2878">
                  <c:v>6.1243122199999998E-6</c:v>
                </c:pt>
                <c:pt idx="2879">
                  <c:v>2.523474680000001E-6</c:v>
                </c:pt>
                <c:pt idx="2881">
                  <c:v>2.9471043500000013E-6</c:v>
                </c:pt>
                <c:pt idx="2883">
                  <c:v>5.1358679200000008E-6</c:v>
                </c:pt>
                <c:pt idx="2885">
                  <c:v>1.0407866300000003E-6</c:v>
                </c:pt>
                <c:pt idx="2886">
                  <c:v>1.3938032500000002E-6</c:v>
                </c:pt>
                <c:pt idx="2887">
                  <c:v>2.3822658500000005E-6</c:v>
                </c:pt>
                <c:pt idx="2888">
                  <c:v>2.84244538E-6</c:v>
                </c:pt>
                <c:pt idx="2889">
                  <c:v>6.7598039100000026E-6</c:v>
                </c:pt>
                <c:pt idx="2890">
                  <c:v>1.1113894500000003E-6</c:v>
                </c:pt>
                <c:pt idx="2891">
                  <c:v>1.3231981500000004E-6</c:v>
                </c:pt>
                <c:pt idx="2893">
                  <c:v>4.1473808800000004E-6</c:v>
                </c:pt>
                <c:pt idx="2894">
                  <c:v>1.0407754900000003E-6</c:v>
                </c:pt>
                <c:pt idx="2897">
                  <c:v>1.6422054600000007E-6</c:v>
                </c:pt>
                <c:pt idx="2901">
                  <c:v>2.876497550000001E-6</c:v>
                </c:pt>
                <c:pt idx="2904">
                  <c:v>1.4644009500000004E-6</c:v>
                </c:pt>
                <c:pt idx="2905">
                  <c:v>1.6762193100000005E-6</c:v>
                </c:pt>
                <c:pt idx="2907">
                  <c:v>3.1249062400000014E-6</c:v>
                </c:pt>
                <c:pt idx="2908">
                  <c:v>1.5009845800000005E-6</c:v>
                </c:pt>
                <c:pt idx="2909">
                  <c:v>4.2179713099999996E-6</c:v>
                </c:pt>
                <c:pt idx="2910">
                  <c:v>1.50092421E-6</c:v>
                </c:pt>
                <c:pt idx="2911">
                  <c:v>1.958637990000001E-6</c:v>
                </c:pt>
                <c:pt idx="2912">
                  <c:v>4.2545002500000004E-6</c:v>
                </c:pt>
                <c:pt idx="2913">
                  <c:v>1.0407879900000005E-6</c:v>
                </c:pt>
                <c:pt idx="2915">
                  <c:v>1.0407868600000005E-6</c:v>
                </c:pt>
                <c:pt idx="2916">
                  <c:v>6.937513260000002E-6</c:v>
                </c:pt>
                <c:pt idx="2918">
                  <c:v>3.7943486900000009E-6</c:v>
                </c:pt>
                <c:pt idx="2920">
                  <c:v>1.5009699200000005E-6</c:v>
                </c:pt>
                <c:pt idx="2922">
                  <c:v>6.0537026900000029E-6</c:v>
                </c:pt>
                <c:pt idx="2924">
                  <c:v>7.7481963700000025E-6</c:v>
                </c:pt>
                <c:pt idx="2925">
                  <c:v>8.2424003300000036E-6</c:v>
                </c:pt>
                <c:pt idx="2926">
                  <c:v>1.4644083400000003E-6</c:v>
                </c:pt>
                <c:pt idx="2927">
                  <c:v>1.0407793500000001E-6</c:v>
                </c:pt>
                <c:pt idx="2928">
                  <c:v>2.523474220000001E-6</c:v>
                </c:pt>
                <c:pt idx="2929">
                  <c:v>3.0542948900000009E-6</c:v>
                </c:pt>
                <c:pt idx="2930">
                  <c:v>1.0773657100000002E-6</c:v>
                </c:pt>
                <c:pt idx="2932">
                  <c:v>1.4303583400000004E-6</c:v>
                </c:pt>
                <c:pt idx="2933">
                  <c:v>3.619097470000001E-6</c:v>
                </c:pt>
                <c:pt idx="2934">
                  <c:v>3.0883043100000012E-6</c:v>
                </c:pt>
                <c:pt idx="2935">
                  <c:v>1.7834028100000004E-6</c:v>
                </c:pt>
                <c:pt idx="2936">
                  <c:v>7.042144720000002E-6</c:v>
                </c:pt>
                <c:pt idx="2937">
                  <c:v>1.0773427400000003E-6</c:v>
                </c:pt>
                <c:pt idx="2940">
                  <c:v>1.5715913800000002E-6</c:v>
                </c:pt>
                <c:pt idx="2941">
                  <c:v>1.8880331300000007E-6</c:v>
                </c:pt>
                <c:pt idx="2942">
                  <c:v>4.6416025700000012E-6</c:v>
                </c:pt>
                <c:pt idx="2943">
                  <c:v>3.794345280000001E-6</c:v>
                </c:pt>
                <c:pt idx="2944">
                  <c:v>3.4413290000000014E-6</c:v>
                </c:pt>
                <c:pt idx="2946">
                  <c:v>1.5350107100000004E-6</c:v>
                </c:pt>
                <c:pt idx="2947">
                  <c:v>3.3366905000000009E-6</c:v>
                </c:pt>
                <c:pt idx="2948">
                  <c:v>1.7468274800000005E-6</c:v>
                </c:pt>
                <c:pt idx="2949">
                  <c:v>5.0652206500000012E-6</c:v>
                </c:pt>
                <c:pt idx="2950">
                  <c:v>1.1819934100000001E-6</c:v>
                </c:pt>
                <c:pt idx="2951">
                  <c:v>4.2179694900000019E-6</c:v>
                </c:pt>
                <c:pt idx="2952">
                  <c:v>4.2885571900000015E-6</c:v>
                </c:pt>
                <c:pt idx="2953">
                  <c:v>1.7833815500000006E-6</c:v>
                </c:pt>
                <c:pt idx="2954">
                  <c:v>5.3476142099999999E-6</c:v>
                </c:pt>
                <c:pt idx="2955">
                  <c:v>6.6184911700000019E-6</c:v>
                </c:pt>
                <c:pt idx="2956">
                  <c:v>1.2525989600000003E-6</c:v>
                </c:pt>
                <c:pt idx="2958">
                  <c:v>4.6415148099999988E-6</c:v>
                </c:pt>
                <c:pt idx="2959">
                  <c:v>2.5234696700000008E-6</c:v>
                </c:pt>
                <c:pt idx="2960">
                  <c:v>2.9471009400000014E-6</c:v>
                </c:pt>
                <c:pt idx="2961">
                  <c:v>1.9586430000000007E-6</c:v>
                </c:pt>
                <c:pt idx="2963">
                  <c:v>4.8534061500000005E-6</c:v>
                </c:pt>
                <c:pt idx="2964">
                  <c:v>3.3001231300000011E-6</c:v>
                </c:pt>
                <c:pt idx="2966">
                  <c:v>2.7352828100000008E-6</c:v>
                </c:pt>
                <c:pt idx="2967">
                  <c:v>9.9368480700000029E-6</c:v>
                </c:pt>
                <c:pt idx="2968">
                  <c:v>3.6531173500000015E-6</c:v>
                </c:pt>
                <c:pt idx="2969">
                  <c:v>3.4413294500000011E-6</c:v>
                </c:pt>
                <c:pt idx="2970">
                  <c:v>6.6184979900000008E-6</c:v>
                </c:pt>
                <c:pt idx="2971">
                  <c:v>2.5234726300000005E-6</c:v>
                </c:pt>
                <c:pt idx="2972">
                  <c:v>2.3116613200000001E-6</c:v>
                </c:pt>
                <c:pt idx="2973">
                  <c:v>9.7250449500000066E-6</c:v>
                </c:pt>
                <c:pt idx="2974">
                  <c:v>3.1589118000000012E-6</c:v>
                </c:pt>
                <c:pt idx="2976">
                  <c:v>4.3591690000000008E-6</c:v>
                </c:pt>
                <c:pt idx="2977">
                  <c:v>4.217958580000001E-6</c:v>
                </c:pt>
                <c:pt idx="2978">
                  <c:v>5.7006368500000006E-6</c:v>
                </c:pt>
                <c:pt idx="2979">
                  <c:v>4.4298008100000005E-6</c:v>
                </c:pt>
                <c:pt idx="2980">
                  <c:v>7.6775222600000013E-6</c:v>
                </c:pt>
                <c:pt idx="2981">
                  <c:v>2.0998493299999998E-6</c:v>
                </c:pt>
                <c:pt idx="2982">
                  <c:v>2.0998491E-6</c:v>
                </c:pt>
                <c:pt idx="2983">
                  <c:v>1.3938149600000006E-6</c:v>
                </c:pt>
                <c:pt idx="2984">
                  <c:v>4.7828143599999998E-6</c:v>
                </c:pt>
                <c:pt idx="2985">
                  <c:v>7.6775504599999994E-6</c:v>
                </c:pt>
                <c:pt idx="2986">
                  <c:v>5.3476283000000017E-6</c:v>
                </c:pt>
                <c:pt idx="2988">
                  <c:v>4.0061681800000026E-6</c:v>
                </c:pt>
                <c:pt idx="2989">
                  <c:v>3.8649477600000013E-6</c:v>
                </c:pt>
                <c:pt idx="2990">
                  <c:v>3.8649595800000014E-6</c:v>
                </c:pt>
                <c:pt idx="2991">
                  <c:v>1.4644136900000002E-6</c:v>
                </c:pt>
                <c:pt idx="2992">
                  <c:v>1.0407903800000001E-6</c:v>
                </c:pt>
                <c:pt idx="2993">
                  <c:v>3.3001229000000009E-6</c:v>
                </c:pt>
                <c:pt idx="2994">
                  <c:v>5.7712068200000013E-6</c:v>
                </c:pt>
                <c:pt idx="2998">
                  <c:v>1.1819939800000003E-6</c:v>
                </c:pt>
                <c:pt idx="2999">
                  <c:v>2.3822635700000007E-6</c:v>
                </c:pt>
                <c:pt idx="3000">
                  <c:v>5.3475978300000011E-6</c:v>
                </c:pt>
                <c:pt idx="3001">
                  <c:v>6.8302956600000021E-6</c:v>
                </c:pt>
                <c:pt idx="3002">
                  <c:v>4.3591803700000003E-6</c:v>
                </c:pt>
                <c:pt idx="3003">
                  <c:v>2.5940769300000002E-6</c:v>
                </c:pt>
                <c:pt idx="3004">
                  <c:v>9.725043130000003E-6</c:v>
                </c:pt>
                <c:pt idx="3005">
                  <c:v>1.0572391100000001E-5</c:v>
                </c:pt>
                <c:pt idx="3008">
                  <c:v>4.3591885499999999E-6</c:v>
                </c:pt>
                <c:pt idx="3009">
                  <c:v>6.4067071400000026E-6</c:v>
                </c:pt>
                <c:pt idx="3010">
                  <c:v>4.8533875099999998E-6</c:v>
                </c:pt>
                <c:pt idx="3011">
                  <c:v>8.5247847900000027E-6</c:v>
                </c:pt>
                <c:pt idx="3012">
                  <c:v>2.5940746600000007E-6</c:v>
                </c:pt>
                <c:pt idx="3013">
                  <c:v>1.1113975200000006E-6</c:v>
                </c:pt>
                <c:pt idx="3014">
                  <c:v>4.3591671800000005E-6</c:v>
                </c:pt>
                <c:pt idx="3015">
                  <c:v>4.8533925100000018E-6</c:v>
                </c:pt>
                <c:pt idx="3016">
                  <c:v>1.1114008200000005E-6</c:v>
                </c:pt>
                <c:pt idx="3018">
                  <c:v>2.6646773700000012E-6</c:v>
                </c:pt>
                <c:pt idx="3019">
                  <c:v>4.9240225100000012E-6</c:v>
                </c:pt>
                <c:pt idx="3020">
                  <c:v>3.7237255100000017E-6</c:v>
                </c:pt>
                <c:pt idx="3021">
                  <c:v>1.2525964600000002E-6</c:v>
                </c:pt>
                <c:pt idx="3022">
                  <c:v>5.3476324000000018E-6</c:v>
                </c:pt>
                <c:pt idx="3023">
                  <c:v>9.8662612800000043E-6</c:v>
                </c:pt>
                <c:pt idx="3024">
                  <c:v>1.8880374500000007E-6</c:v>
                </c:pt>
                <c:pt idx="3025">
                  <c:v>4.924000220000001E-6</c:v>
                </c:pt>
                <c:pt idx="3026">
                  <c:v>5.2064019700000017E-6</c:v>
                </c:pt>
                <c:pt idx="3027">
                  <c:v>3.5119160200000007E-6</c:v>
                </c:pt>
                <c:pt idx="3028">
                  <c:v>4.0767927200000029E-6</c:v>
                </c:pt>
                <c:pt idx="3029">
                  <c:v>4.6415825600000009E-6</c:v>
                </c:pt>
                <c:pt idx="3030">
                  <c:v>3.370718560000001E-6</c:v>
                </c:pt>
                <c:pt idx="3031">
                  <c:v>3.5825166800000012E-6</c:v>
                </c:pt>
                <c:pt idx="3032">
                  <c:v>5.7006527600000026E-6</c:v>
                </c:pt>
                <c:pt idx="3033">
                  <c:v>5.9124586200000017E-6</c:v>
                </c:pt>
                <c:pt idx="3034">
                  <c:v>8.4541725300000038E-6</c:v>
                </c:pt>
                <c:pt idx="3035">
                  <c:v>4.7121907300000004E-6</c:v>
                </c:pt>
                <c:pt idx="3036">
                  <c:v>5.9830731500000023E-6</c:v>
                </c:pt>
                <c:pt idx="3037">
                  <c:v>6.5478866400000011E-6</c:v>
                </c:pt>
                <c:pt idx="3038">
                  <c:v>4.8534066100000009E-6</c:v>
                </c:pt>
                <c:pt idx="3039">
                  <c:v>8.2423412100000026E-6</c:v>
                </c:pt>
                <c:pt idx="3040">
                  <c:v>9.3720036600000063E-6</c:v>
                </c:pt>
                <c:pt idx="3041">
                  <c:v>7.959968570000001E-6</c:v>
                </c:pt>
                <c:pt idx="3042">
                  <c:v>4.2179608500000002E-6</c:v>
                </c:pt>
                <c:pt idx="3043">
                  <c:v>1.5350200300000004E-6</c:v>
                </c:pt>
                <c:pt idx="3044">
                  <c:v>6.194880829999999E-6</c:v>
                </c:pt>
                <c:pt idx="3045">
                  <c:v>1.8880360800000006E-6</c:v>
                </c:pt>
                <c:pt idx="3046">
                  <c:v>3.9355541000000008E-6</c:v>
                </c:pt>
                <c:pt idx="3047">
                  <c:v>3.0176959200000004E-6</c:v>
                </c:pt>
                <c:pt idx="3048">
                  <c:v>4.2885622000000017E-6</c:v>
                </c:pt>
                <c:pt idx="3049">
                  <c:v>3.3001163000000011E-6</c:v>
                </c:pt>
                <c:pt idx="3050">
                  <c:v>5.0652388399999997E-6</c:v>
                </c:pt>
                <c:pt idx="3052">
                  <c:v>4.5003548600000003E-6</c:v>
                </c:pt>
                <c:pt idx="3053">
                  <c:v>2.2410567900000006E-6</c:v>
                </c:pt>
                <c:pt idx="3054">
                  <c:v>4.0061504500000012E-6</c:v>
                </c:pt>
                <c:pt idx="3055">
                  <c:v>7.748139980000001E-6</c:v>
                </c:pt>
                <c:pt idx="3056">
                  <c:v>6.0536781300000028E-6</c:v>
                </c:pt>
                <c:pt idx="3057">
                  <c:v>7.465765070000002E-6</c:v>
                </c:pt>
                <c:pt idx="3058">
                  <c:v>3.0542362300000011E-6</c:v>
                </c:pt>
                <c:pt idx="3059">
                  <c:v>3.9355618400000006E-6</c:v>
                </c:pt>
                <c:pt idx="3060">
                  <c:v>2.3116606400000002E-6</c:v>
                </c:pt>
                <c:pt idx="3061">
                  <c:v>5.7006468500000013E-6</c:v>
                </c:pt>
                <c:pt idx="3062">
                  <c:v>3.7237466600000016E-6</c:v>
                </c:pt>
                <c:pt idx="3063">
                  <c:v>7.4657773400000027E-6</c:v>
                </c:pt>
                <c:pt idx="3064">
                  <c:v>5.9124145099999998E-6</c:v>
                </c:pt>
                <c:pt idx="3065">
                  <c:v>5.1358142599999988E-6</c:v>
                </c:pt>
                <c:pt idx="3066">
                  <c:v>3.9355481900000012E-6</c:v>
                </c:pt>
                <c:pt idx="3067">
                  <c:v>3.1589092900000012E-6</c:v>
                </c:pt>
                <c:pt idx="3068">
                  <c:v>4.1473736000000011E-6</c:v>
                </c:pt>
                <c:pt idx="3069">
                  <c:v>1.2891522400000005E-6</c:v>
                </c:pt>
                <c:pt idx="3070">
                  <c:v>1.0067503800000003E-6</c:v>
                </c:pt>
                <c:pt idx="3071">
                  <c:v>5.5594400700000021E-6</c:v>
                </c:pt>
                <c:pt idx="3072">
                  <c:v>3.4413269500000014E-6</c:v>
                </c:pt>
                <c:pt idx="3073">
                  <c:v>1.1113902500000001E-6</c:v>
                </c:pt>
                <c:pt idx="3075">
                  <c:v>1.9586393600000007E-6</c:v>
                </c:pt>
                <c:pt idx="3076">
                  <c:v>7.2539828600000004E-6</c:v>
                </c:pt>
                <c:pt idx="3077">
                  <c:v>2.4528690099999999E-6</c:v>
                </c:pt>
                <c:pt idx="3078">
                  <c:v>2.241057250000001E-6</c:v>
                </c:pt>
                <c:pt idx="3079">
                  <c:v>5.9830836100000025E-6</c:v>
                </c:pt>
                <c:pt idx="3080">
                  <c:v>9.4426568500000053E-6</c:v>
                </c:pt>
                <c:pt idx="3081">
                  <c:v>3.0882972600000016E-6</c:v>
                </c:pt>
                <c:pt idx="3082">
                  <c:v>7.0421301600000017E-6</c:v>
                </c:pt>
                <c:pt idx="3083">
                  <c:v>5.3476756000000018E-6</c:v>
                </c:pt>
                <c:pt idx="3084">
                  <c:v>8.7366343000000049E-6</c:v>
                </c:pt>
                <c:pt idx="3085">
                  <c:v>1.5350102600000005E-6</c:v>
                </c:pt>
                <c:pt idx="3086">
                  <c:v>6.1242381000000012E-6</c:v>
                </c:pt>
                <c:pt idx="3087">
                  <c:v>5.5594337000000021E-6</c:v>
                </c:pt>
                <c:pt idx="3088">
                  <c:v>2.5234755900000007E-6</c:v>
                </c:pt>
                <c:pt idx="3089">
                  <c:v>4.1473745100000004E-6</c:v>
                </c:pt>
                <c:pt idx="3090">
                  <c:v>1.3938126800000004E-6</c:v>
                </c:pt>
                <c:pt idx="3091">
                  <c:v>3.1589108900000011E-6</c:v>
                </c:pt>
                <c:pt idx="3092">
                  <c:v>9.0896510300000042E-6</c:v>
                </c:pt>
                <c:pt idx="3093">
                  <c:v>4.6415980300000004E-6</c:v>
                </c:pt>
                <c:pt idx="3094">
                  <c:v>7.3951255200000017E-6</c:v>
                </c:pt>
                <c:pt idx="3095">
                  <c:v>2.4528680999999997E-6</c:v>
                </c:pt>
                <c:pt idx="3096">
                  <c:v>2.5234737700000013E-6</c:v>
                </c:pt>
                <c:pt idx="3097">
                  <c:v>5.7006345699999999E-6</c:v>
                </c:pt>
                <c:pt idx="3098">
                  <c:v>6.4773116700000017E-6</c:v>
                </c:pt>
                <c:pt idx="3099">
                  <c:v>3.3001128900000008E-6</c:v>
                </c:pt>
                <c:pt idx="3100">
                  <c:v>7.253956030000002E-6</c:v>
                </c:pt>
                <c:pt idx="3101">
                  <c:v>4.7121857300000009E-6</c:v>
                </c:pt>
                <c:pt idx="3102">
                  <c:v>8.3835575400000053E-6</c:v>
                </c:pt>
                <c:pt idx="3103">
                  <c:v>5.3476560400000011E-6</c:v>
                </c:pt>
                <c:pt idx="3104">
                  <c:v>3.4413269500000014E-6</c:v>
                </c:pt>
                <c:pt idx="3105">
                  <c:v>3.4413358200000012E-6</c:v>
                </c:pt>
                <c:pt idx="3106">
                  <c:v>2.9471002600000015E-6</c:v>
                </c:pt>
                <c:pt idx="3107">
                  <c:v>5.7006886900000014E-6</c:v>
                </c:pt>
                <c:pt idx="3108">
                  <c:v>1.9586402700000008E-6</c:v>
                </c:pt>
                <c:pt idx="3111">
                  <c:v>7.959924010000002E-6</c:v>
                </c:pt>
                <c:pt idx="3112">
                  <c:v>1.3232014500000003E-6</c:v>
                </c:pt>
                <c:pt idx="3113">
                  <c:v>4.1473913399999998E-6</c:v>
                </c:pt>
                <c:pt idx="3114">
                  <c:v>4.3591885499999999E-6</c:v>
                </c:pt>
                <c:pt idx="3115">
                  <c:v>6.9715556500000027E-6</c:v>
                </c:pt>
                <c:pt idx="3116">
                  <c:v>5.2064297100000028E-6</c:v>
                </c:pt>
                <c:pt idx="3117">
                  <c:v>1.1113819500000002E-6</c:v>
                </c:pt>
                <c:pt idx="3118">
                  <c:v>1.0407768500000001E-6</c:v>
                </c:pt>
                <c:pt idx="3119">
                  <c:v>2.4528687800000001E-6</c:v>
                </c:pt>
                <c:pt idx="3120">
                  <c:v>1.0407833300000004E-6</c:v>
                </c:pt>
                <c:pt idx="3121">
                  <c:v>2.7352823500000009E-6</c:v>
                </c:pt>
                <c:pt idx="3122">
                  <c:v>1.6762250000000006E-6</c:v>
                </c:pt>
                <c:pt idx="3123">
                  <c:v>5.9124799900000027E-6</c:v>
                </c:pt>
                <c:pt idx="3124">
                  <c:v>8.5248502700000022E-6</c:v>
                </c:pt>
                <c:pt idx="3125">
                  <c:v>2.241057250000001E-6</c:v>
                </c:pt>
                <c:pt idx="3127">
                  <c:v>9.7957154100000024E-6</c:v>
                </c:pt>
                <c:pt idx="3128">
                  <c:v>7.3951750900000017E-6</c:v>
                </c:pt>
                <c:pt idx="3129">
                  <c:v>6.1949390300000009E-6</c:v>
                </c:pt>
                <c:pt idx="3130">
                  <c:v>5.4888801100000018E-6</c:v>
                </c:pt>
                <c:pt idx="3132">
                  <c:v>5.2770410500000018E-6</c:v>
                </c:pt>
                <c:pt idx="3133">
                  <c:v>5.9830736100000027E-6</c:v>
                </c:pt>
                <c:pt idx="3134">
                  <c:v>3.9355759300000006E-6</c:v>
                </c:pt>
                <c:pt idx="3135">
                  <c:v>2.3116615500000003E-6</c:v>
                </c:pt>
                <c:pt idx="3136">
                  <c:v>4.4297876200000008E-6</c:v>
                </c:pt>
                <c:pt idx="3137">
                  <c:v>1.9586402700000008E-6</c:v>
                </c:pt>
                <c:pt idx="3138">
                  <c:v>4.4297871700000019E-6</c:v>
                </c:pt>
                <c:pt idx="3139">
                  <c:v>2.0292459299999999E-6</c:v>
                </c:pt>
                <c:pt idx="3141">
                  <c:v>6.7597497900000036E-6</c:v>
                </c:pt>
                <c:pt idx="3142">
                  <c:v>3.5825455600000009E-6</c:v>
                </c:pt>
                <c:pt idx="3143">
                  <c:v>8.8778851900000042E-6</c:v>
                </c:pt>
                <c:pt idx="3144">
                  <c:v>4.5709930400000018E-6</c:v>
                </c:pt>
                <c:pt idx="3145">
                  <c:v>1.3597468800000003E-6</c:v>
                </c:pt>
                <c:pt idx="3146">
                  <c:v>4.2885849300000001E-6</c:v>
                </c:pt>
                <c:pt idx="3147">
                  <c:v>5.7006877800000013E-6</c:v>
                </c:pt>
                <c:pt idx="3148">
                  <c:v>3.3001317700000015E-6</c:v>
                </c:pt>
                <c:pt idx="3149">
                  <c:v>4.2179749500000001E-6</c:v>
                </c:pt>
                <c:pt idx="3150">
                  <c:v>9.7956835800000036E-6</c:v>
                </c:pt>
                <c:pt idx="3151">
                  <c:v>4.5003812399999999E-6</c:v>
                </c:pt>
                <c:pt idx="3152">
                  <c:v>2.9471054900000008E-6</c:v>
                </c:pt>
                <c:pt idx="3153">
                  <c:v>6.9715220000000037E-6</c:v>
                </c:pt>
                <c:pt idx="3154">
                  <c:v>5.2064538100000017E-6</c:v>
                </c:pt>
                <c:pt idx="3155">
                  <c:v>4.8534070599999998E-6</c:v>
                </c:pt>
                <c:pt idx="3156">
                  <c:v>5.7006532200000013E-6</c:v>
                </c:pt>
                <c:pt idx="3157">
                  <c:v>5.9125004600000018E-6</c:v>
                </c:pt>
                <c:pt idx="3158">
                  <c:v>2.2410577000000007E-6</c:v>
                </c:pt>
                <c:pt idx="3159">
                  <c:v>5.0652120100000012E-6</c:v>
                </c:pt>
                <c:pt idx="3160">
                  <c:v>3.7237641700000018E-6</c:v>
                </c:pt>
                <c:pt idx="3161">
                  <c:v>3.0177075100000011E-6</c:v>
                </c:pt>
                <c:pt idx="3162">
                  <c:v>7.4657691600000022E-6</c:v>
                </c:pt>
                <c:pt idx="3163">
                  <c:v>3.7943627800000014E-6</c:v>
                </c:pt>
                <c:pt idx="3164">
                  <c:v>2.9471018500000015E-6</c:v>
                </c:pt>
                <c:pt idx="3165">
                  <c:v>3.3707319700000012E-6</c:v>
                </c:pt>
                <c:pt idx="3166">
                  <c:v>3.4413240000000011E-6</c:v>
                </c:pt>
                <c:pt idx="3167">
                  <c:v>2.9471002600000015E-6</c:v>
                </c:pt>
                <c:pt idx="3168">
                  <c:v>2.5940814800000009E-6</c:v>
                </c:pt>
                <c:pt idx="3169">
                  <c:v>3.7943445900000013E-6</c:v>
                </c:pt>
                <c:pt idx="3170">
                  <c:v>2.4528696899999998E-6</c:v>
                </c:pt>
                <c:pt idx="3171">
                  <c:v>2.8764993700000004E-6</c:v>
                </c:pt>
                <c:pt idx="3172">
                  <c:v>6.9715852100000015E-6</c:v>
                </c:pt>
                <c:pt idx="3173">
                  <c:v>6.0536504000000015E-6</c:v>
                </c:pt>
                <c:pt idx="3174">
                  <c:v>6.1948462600000009E-6</c:v>
                </c:pt>
                <c:pt idx="3175">
                  <c:v>5.0652383800000018E-6</c:v>
                </c:pt>
                <c:pt idx="3176">
                  <c:v>3.1589163400000008E-6</c:v>
                </c:pt>
                <c:pt idx="3177">
                  <c:v>1.9586395900000004E-6</c:v>
                </c:pt>
                <c:pt idx="3178">
                  <c:v>5.3476446699999999E-6</c:v>
                </c:pt>
                <c:pt idx="3180">
                  <c:v>4.9946156699999999E-6</c:v>
                </c:pt>
                <c:pt idx="3181">
                  <c:v>7.3246337700000005E-6</c:v>
                </c:pt>
                <c:pt idx="3182">
                  <c:v>4.6416398600000008E-6</c:v>
                </c:pt>
                <c:pt idx="3183">
                  <c:v>1.4303997200000001E-6</c:v>
                </c:pt>
                <c:pt idx="3184">
                  <c:v>4.0061754600000011E-6</c:v>
                </c:pt>
                <c:pt idx="3185">
                  <c:v>1.4644107300000005E-6</c:v>
                </c:pt>
                <c:pt idx="3186">
                  <c:v>6.6891175300000007E-6</c:v>
                </c:pt>
                <c:pt idx="3187">
                  <c:v>4.1473936100000006E-6</c:v>
                </c:pt>
                <c:pt idx="3188">
                  <c:v>4.7828102700000004E-6</c:v>
                </c:pt>
                <c:pt idx="3189">
                  <c:v>5.4182869500000006E-6</c:v>
                </c:pt>
                <c:pt idx="3190">
                  <c:v>4.9240156799999991E-6</c:v>
                </c:pt>
                <c:pt idx="3191">
                  <c:v>5.2770274100000014E-6</c:v>
                </c:pt>
                <c:pt idx="3192">
                  <c:v>6.1949163E-6</c:v>
                </c:pt>
                <c:pt idx="3193">
                  <c:v>7.889381780000004E-6</c:v>
                </c:pt>
                <c:pt idx="3194">
                  <c:v>3.2295220100000014E-6</c:v>
                </c:pt>
                <c:pt idx="3195">
                  <c:v>4.147370420000001E-6</c:v>
                </c:pt>
                <c:pt idx="3196">
                  <c:v>3.5119360300000011E-6</c:v>
                </c:pt>
                <c:pt idx="3197">
                  <c:v>4.147370869999999E-6</c:v>
                </c:pt>
                <c:pt idx="3198">
                  <c:v>5.2770442400000009E-6</c:v>
                </c:pt>
                <c:pt idx="3200">
                  <c:v>5.0652288300000017E-6</c:v>
                </c:pt>
                <c:pt idx="3201">
                  <c:v>4.4297999000000021E-6</c:v>
                </c:pt>
                <c:pt idx="3202">
                  <c:v>5.2770687900000029E-6</c:v>
                </c:pt>
                <c:pt idx="3203">
                  <c:v>4.2179904099999998E-6</c:v>
                </c:pt>
                <c:pt idx="3204">
                  <c:v>4.6415975700000009E-6</c:v>
                </c:pt>
                <c:pt idx="3205">
                  <c:v>1.1560808200000006E-5</c:v>
                </c:pt>
                <c:pt idx="3206">
                  <c:v>2.7352866700000009E-6</c:v>
                </c:pt>
                <c:pt idx="3207">
                  <c:v>3.7943293600000017E-6</c:v>
                </c:pt>
                <c:pt idx="3208">
                  <c:v>2.7012808900000011E-6</c:v>
                </c:pt>
                <c:pt idx="3209">
                  <c:v>2.8765007300000006E-6</c:v>
                </c:pt>
                <c:pt idx="3210">
                  <c:v>1.6762246600000005E-6</c:v>
                </c:pt>
                <c:pt idx="3211">
                  <c:v>1.7468249800000004E-6</c:v>
                </c:pt>
                <c:pt idx="3212">
                  <c:v>3.3001185800000009E-6</c:v>
                </c:pt>
                <c:pt idx="3213">
                  <c:v>2.8058996100000006E-6</c:v>
                </c:pt>
                <c:pt idx="3214">
                  <c:v>4.7827852499999998E-6</c:v>
                </c:pt>
                <c:pt idx="3215">
                  <c:v>1.1479295400000003E-6</c:v>
                </c:pt>
                <c:pt idx="3216">
                  <c:v>1.18199625E-6</c:v>
                </c:pt>
                <c:pt idx="3217">
                  <c:v>6.0537045100000006E-6</c:v>
                </c:pt>
                <c:pt idx="3218">
                  <c:v>2.1704531700000004E-6</c:v>
                </c:pt>
                <c:pt idx="3219">
                  <c:v>2.4528701500000002E-6</c:v>
                </c:pt>
                <c:pt idx="3220">
                  <c:v>2.9470945700000014E-6</c:v>
                </c:pt>
                <c:pt idx="3221">
                  <c:v>6.2654730800000027E-6</c:v>
                </c:pt>
                <c:pt idx="3223">
                  <c:v>6.9009165600000011E-6</c:v>
                </c:pt>
                <c:pt idx="3225">
                  <c:v>4.6416107600000007E-6</c:v>
                </c:pt>
                <c:pt idx="3226">
                  <c:v>8.6659911200000048E-6</c:v>
                </c:pt>
                <c:pt idx="3227">
                  <c:v>4.4297839800000019E-6</c:v>
                </c:pt>
                <c:pt idx="3228">
                  <c:v>8.8778806500000043E-6</c:v>
                </c:pt>
                <c:pt idx="3229">
                  <c:v>4.641627580000002E-6</c:v>
                </c:pt>
                <c:pt idx="3230">
                  <c:v>5.2770265000000013E-6</c:v>
                </c:pt>
                <c:pt idx="3231">
                  <c:v>7.1833255800000021E-6</c:v>
                </c:pt>
                <c:pt idx="3232">
                  <c:v>6.5479366600000009E-6</c:v>
                </c:pt>
                <c:pt idx="3233">
                  <c:v>5.7712504700000028E-6</c:v>
                </c:pt>
                <c:pt idx="3234">
                  <c:v>2.3822651700000001E-6</c:v>
                </c:pt>
                <c:pt idx="3235">
                  <c:v>4.1473763299999998E-6</c:v>
                </c:pt>
                <c:pt idx="3236">
                  <c:v>5.1358547400000008E-6</c:v>
                </c:pt>
                <c:pt idx="3237">
                  <c:v>4.9946311300000013E-6</c:v>
                </c:pt>
                <c:pt idx="3238">
                  <c:v>2.9471009400000014E-6</c:v>
                </c:pt>
                <c:pt idx="3239">
                  <c:v>7.748202730000001E-6</c:v>
                </c:pt>
                <c:pt idx="3240">
                  <c:v>9.3720718700000036E-6</c:v>
                </c:pt>
                <c:pt idx="3242">
                  <c:v>5.4182278300000013E-6</c:v>
                </c:pt>
                <c:pt idx="3243">
                  <c:v>5.9830486000000028E-6</c:v>
                </c:pt>
                <c:pt idx="3244">
                  <c:v>6.4066875900000026E-6</c:v>
                </c:pt>
                <c:pt idx="3245">
                  <c:v>4.0767554300000017E-6</c:v>
                </c:pt>
                <c:pt idx="3246">
                  <c:v>3.0176956900000006E-6</c:v>
                </c:pt>
                <c:pt idx="3247">
                  <c:v>3.6531419000000014E-6</c:v>
                </c:pt>
                <c:pt idx="3248">
                  <c:v>4.5710025900000028E-6</c:v>
                </c:pt>
                <c:pt idx="3249">
                  <c:v>5.2064233400000027E-6</c:v>
                </c:pt>
                <c:pt idx="3250">
                  <c:v>8.5953634000000027E-6</c:v>
                </c:pt>
                <c:pt idx="3251">
                  <c:v>5.3476514900000013E-6</c:v>
                </c:pt>
                <c:pt idx="3252">
                  <c:v>5.7006905100000025E-6</c:v>
                </c:pt>
                <c:pt idx="3253">
                  <c:v>6.4772903000000023E-6</c:v>
                </c:pt>
                <c:pt idx="3254">
                  <c:v>6.1242822099999996E-6</c:v>
                </c:pt>
                <c:pt idx="3255">
                  <c:v>4.7121866400000002E-6</c:v>
                </c:pt>
                <c:pt idx="3256">
                  <c:v>4.9240165900000009E-6</c:v>
                </c:pt>
                <c:pt idx="3258">
                  <c:v>2.5940732900000006E-6</c:v>
                </c:pt>
                <c:pt idx="3259">
                  <c:v>6.1243076700000009E-6</c:v>
                </c:pt>
                <c:pt idx="3260">
                  <c:v>5.5594619000000027E-6</c:v>
                </c:pt>
                <c:pt idx="3261">
                  <c:v>5.841875460000002E-6</c:v>
                </c:pt>
                <c:pt idx="3262">
                  <c:v>1.5350101400000005E-6</c:v>
                </c:pt>
                <c:pt idx="3263">
                  <c:v>3.0883079500000012E-6</c:v>
                </c:pt>
                <c:pt idx="3264">
                  <c:v>3.8649418500000017E-6</c:v>
                </c:pt>
                <c:pt idx="3266">
                  <c:v>5.4888532800000026E-6</c:v>
                </c:pt>
                <c:pt idx="3268">
                  <c:v>4.819384690000001E-6</c:v>
                </c:pt>
                <c:pt idx="3269">
                  <c:v>3.2660759600000008E-6</c:v>
                </c:pt>
                <c:pt idx="3270">
                  <c:v>8.4908606400000032E-6</c:v>
                </c:pt>
                <c:pt idx="3271">
                  <c:v>3.8308653500000008E-6</c:v>
                </c:pt>
                <c:pt idx="3272">
                  <c:v>4.8193715000000012E-6</c:v>
                </c:pt>
                <c:pt idx="3273">
                  <c:v>4.5368942700000012E-6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512448"/>
        <c:axId val="50513024"/>
      </c:scatterChart>
      <c:valAx>
        <c:axId val="505124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3024"/>
        <c:crosses val="autoZero"/>
        <c:crossBetween val="midCat"/>
        <c:majorUnit val="24"/>
      </c:valAx>
      <c:valAx>
        <c:axId val="50513024"/>
        <c:scaling>
          <c:orientation val="minMax"/>
          <c:max val="7.0000000000000075E-5"/>
          <c:min val="-1.0000000000000011E-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2448"/>
        <c:crosses val="autoZero"/>
        <c:crossBetween val="midCat"/>
        <c:majorUnit val="2.0000000000000019E-5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Aeration Tank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2872168284789648"/>
          <c:y val="0.17534827949860174"/>
          <c:w val="0.80323624595469256"/>
          <c:h val="0.70225731835926153"/>
        </c:manualLayout>
      </c:layout>
      <c:scatterChart>
        <c:scatterStyle val="lineMarker"/>
        <c:varyColors val="0"/>
        <c:ser>
          <c:idx val="0"/>
          <c:order val="0"/>
          <c:tx>
            <c:v>MLSS End</c:v>
          </c:tx>
          <c:spPr>
            <a:ln w="12700"/>
          </c:spPr>
          <c:marker>
            <c:symbol val="none"/>
          </c:marker>
          <c:xVal>
            <c:numRef>
              <c:f>Sheet2!$A$1:$A$3274</c:f>
              <c:numCache>
                <c:formatCode>General</c:formatCode>
                <c:ptCount val="3274"/>
                <c:pt idx="0">
                  <c:v>0</c:v>
                </c:pt>
                <c:pt idx="1">
                  <c:v>8.3333333333333343E-2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0.41666666666666674</c:v>
                </c:pt>
                <c:pt idx="6">
                  <c:v>0.5</c:v>
                </c:pt>
                <c:pt idx="7">
                  <c:v>0.58333333333333326</c:v>
                </c:pt>
                <c:pt idx="8">
                  <c:v>0.66666666666666663</c:v>
                </c:pt>
                <c:pt idx="9">
                  <c:v>0.75000000000000011</c:v>
                </c:pt>
                <c:pt idx="10">
                  <c:v>0.83333333333333348</c:v>
                </c:pt>
                <c:pt idx="11">
                  <c:v>0.91666666666666663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1.1666666666666665</c:v>
                </c:pt>
                <c:pt idx="15">
                  <c:v>1.2499999999999996</c:v>
                </c:pt>
                <c:pt idx="16">
                  <c:v>1.333333333333333</c:v>
                </c:pt>
                <c:pt idx="17">
                  <c:v>1.4166666666666661</c:v>
                </c:pt>
                <c:pt idx="18">
                  <c:v>1.4999999999999993</c:v>
                </c:pt>
                <c:pt idx="19">
                  <c:v>1.5833333333333328</c:v>
                </c:pt>
                <c:pt idx="20">
                  <c:v>1.6666666666666661</c:v>
                </c:pt>
                <c:pt idx="21">
                  <c:v>1.7499999999999989</c:v>
                </c:pt>
                <c:pt idx="22">
                  <c:v>1.8333333333333326</c:v>
                </c:pt>
                <c:pt idx="23">
                  <c:v>1.9166666666666661</c:v>
                </c:pt>
                <c:pt idx="24">
                  <c:v>1.9999999999999989</c:v>
                </c:pt>
                <c:pt idx="25">
                  <c:v>2.083333333333333</c:v>
                </c:pt>
                <c:pt idx="26">
                  <c:v>2.1666666666666661</c:v>
                </c:pt>
                <c:pt idx="27">
                  <c:v>2.2499999999999996</c:v>
                </c:pt>
                <c:pt idx="28">
                  <c:v>2.333333333333333</c:v>
                </c:pt>
                <c:pt idx="29">
                  <c:v>2.4166666666666661</c:v>
                </c:pt>
                <c:pt idx="30">
                  <c:v>2.5</c:v>
                </c:pt>
                <c:pt idx="31">
                  <c:v>2.5833333333333339</c:v>
                </c:pt>
                <c:pt idx="32">
                  <c:v>2.666666666666667</c:v>
                </c:pt>
                <c:pt idx="33">
                  <c:v>2.7500000000000004</c:v>
                </c:pt>
                <c:pt idx="34">
                  <c:v>2.8333333333333339</c:v>
                </c:pt>
                <c:pt idx="35">
                  <c:v>2.916666666666667</c:v>
                </c:pt>
                <c:pt idx="36">
                  <c:v>3.0000000000000009</c:v>
                </c:pt>
                <c:pt idx="37">
                  <c:v>3.0833333333333348</c:v>
                </c:pt>
                <c:pt idx="38">
                  <c:v>3.1666666666666679</c:v>
                </c:pt>
                <c:pt idx="39">
                  <c:v>3.2500000000000013</c:v>
                </c:pt>
                <c:pt idx="40">
                  <c:v>3.3333333333333348</c:v>
                </c:pt>
                <c:pt idx="41">
                  <c:v>3.4166666666666679</c:v>
                </c:pt>
                <c:pt idx="42">
                  <c:v>3.5000000000000018</c:v>
                </c:pt>
                <c:pt idx="43">
                  <c:v>3.5833333333333357</c:v>
                </c:pt>
                <c:pt idx="44">
                  <c:v>3.6666666666666687</c:v>
                </c:pt>
                <c:pt idx="45">
                  <c:v>3.7500000000000022</c:v>
                </c:pt>
                <c:pt idx="46">
                  <c:v>3.8333333333333357</c:v>
                </c:pt>
                <c:pt idx="47">
                  <c:v>3.9166666666666683</c:v>
                </c:pt>
                <c:pt idx="48">
                  <c:v>4.0000000000000027</c:v>
                </c:pt>
                <c:pt idx="49">
                  <c:v>4.0833333333333375</c:v>
                </c:pt>
                <c:pt idx="50">
                  <c:v>4.1666666666666687</c:v>
                </c:pt>
                <c:pt idx="51">
                  <c:v>4.2500000000000018</c:v>
                </c:pt>
                <c:pt idx="52">
                  <c:v>4.3333333333333366</c:v>
                </c:pt>
                <c:pt idx="53">
                  <c:v>4.4166666666666687</c:v>
                </c:pt>
                <c:pt idx="54">
                  <c:v>4.5000000000000009</c:v>
                </c:pt>
                <c:pt idx="55">
                  <c:v>4.5833333333333348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4.8333333333333339</c:v>
                </c:pt>
                <c:pt idx="59">
                  <c:v>4.916666666666667</c:v>
                </c:pt>
                <c:pt idx="60">
                  <c:v>4.9999999999999991</c:v>
                </c:pt>
                <c:pt idx="61">
                  <c:v>5.083333333333333</c:v>
                </c:pt>
                <c:pt idx="62">
                  <c:v>5.1666666666666652</c:v>
                </c:pt>
                <c:pt idx="63">
                  <c:v>5.2499999999999982</c:v>
                </c:pt>
                <c:pt idx="64">
                  <c:v>5.3333333333333321</c:v>
                </c:pt>
                <c:pt idx="65">
                  <c:v>5.4166666666666652</c:v>
                </c:pt>
                <c:pt idx="66">
                  <c:v>5.4999999999999973</c:v>
                </c:pt>
                <c:pt idx="67">
                  <c:v>5.5833333333333313</c:v>
                </c:pt>
                <c:pt idx="68">
                  <c:v>5.6666666666666625</c:v>
                </c:pt>
                <c:pt idx="69">
                  <c:v>5.7499999999999964</c:v>
                </c:pt>
                <c:pt idx="70">
                  <c:v>5.8333333333333313</c:v>
                </c:pt>
                <c:pt idx="71">
                  <c:v>5.9166666666666634</c:v>
                </c:pt>
                <c:pt idx="72">
                  <c:v>5.9999999999999964</c:v>
                </c:pt>
                <c:pt idx="73">
                  <c:v>6.0833333333333304</c:v>
                </c:pt>
                <c:pt idx="74">
                  <c:v>6.1666666666666616</c:v>
                </c:pt>
                <c:pt idx="75">
                  <c:v>6.2499999999999956</c:v>
                </c:pt>
                <c:pt idx="76">
                  <c:v>6.3333333333333295</c:v>
                </c:pt>
                <c:pt idx="77">
                  <c:v>6.4166666666666616</c:v>
                </c:pt>
                <c:pt idx="78">
                  <c:v>6.4999999999999938</c:v>
                </c:pt>
                <c:pt idx="79">
                  <c:v>6.5833333333333286</c:v>
                </c:pt>
                <c:pt idx="80">
                  <c:v>6.666666666666659</c:v>
                </c:pt>
                <c:pt idx="81">
                  <c:v>6.7499999999999929</c:v>
                </c:pt>
                <c:pt idx="82">
                  <c:v>6.8333333333333277</c:v>
                </c:pt>
                <c:pt idx="83">
                  <c:v>6.916666666666659</c:v>
                </c:pt>
                <c:pt idx="84">
                  <c:v>6.999999999999992</c:v>
                </c:pt>
                <c:pt idx="85">
                  <c:v>7.0833333333333268</c:v>
                </c:pt>
                <c:pt idx="86">
                  <c:v>7.1666666666666572</c:v>
                </c:pt>
                <c:pt idx="87">
                  <c:v>7.2499999999999911</c:v>
                </c:pt>
                <c:pt idx="88">
                  <c:v>7.3333333333333259</c:v>
                </c:pt>
                <c:pt idx="89">
                  <c:v>7.4166666666666572</c:v>
                </c:pt>
                <c:pt idx="90">
                  <c:v>7.4999999999999902</c:v>
                </c:pt>
                <c:pt idx="91">
                  <c:v>7.5833333333333242</c:v>
                </c:pt>
                <c:pt idx="92">
                  <c:v>7.6666666666666554</c:v>
                </c:pt>
                <c:pt idx="93">
                  <c:v>7.7499999999999893</c:v>
                </c:pt>
                <c:pt idx="94">
                  <c:v>7.8333333333333233</c:v>
                </c:pt>
                <c:pt idx="95">
                  <c:v>7.9166666666666554</c:v>
                </c:pt>
                <c:pt idx="96">
                  <c:v>7.9999999999999893</c:v>
                </c:pt>
                <c:pt idx="97">
                  <c:v>8.0833333333333215</c:v>
                </c:pt>
                <c:pt idx="98">
                  <c:v>8.1666666666666572</c:v>
                </c:pt>
                <c:pt idx="99">
                  <c:v>8.2499999999999893</c:v>
                </c:pt>
                <c:pt idx="100">
                  <c:v>8.3333333333333233</c:v>
                </c:pt>
                <c:pt idx="101">
                  <c:v>8.416666666666659</c:v>
                </c:pt>
                <c:pt idx="102">
                  <c:v>8.4999999999999947</c:v>
                </c:pt>
                <c:pt idx="103">
                  <c:v>8.583333333333325</c:v>
                </c:pt>
                <c:pt idx="104">
                  <c:v>8.6666666666666607</c:v>
                </c:pt>
                <c:pt idx="105">
                  <c:v>8.7499999999999947</c:v>
                </c:pt>
                <c:pt idx="106">
                  <c:v>8.833333333333325</c:v>
                </c:pt>
                <c:pt idx="107">
                  <c:v>8.9166666666666625</c:v>
                </c:pt>
                <c:pt idx="108">
                  <c:v>8.9999999999999964</c:v>
                </c:pt>
                <c:pt idx="109">
                  <c:v>9.0833333333333286</c:v>
                </c:pt>
                <c:pt idx="110">
                  <c:v>9.1666666666666643</c:v>
                </c:pt>
                <c:pt idx="111">
                  <c:v>9.2499999999999964</c:v>
                </c:pt>
                <c:pt idx="112">
                  <c:v>9.3333333333333304</c:v>
                </c:pt>
                <c:pt idx="113">
                  <c:v>9.4166666666666661</c:v>
                </c:pt>
                <c:pt idx="114">
                  <c:v>9.5000000000000018</c:v>
                </c:pt>
                <c:pt idx="115">
                  <c:v>9.5833333333333321</c:v>
                </c:pt>
                <c:pt idx="116">
                  <c:v>9.6666666666666679</c:v>
                </c:pt>
                <c:pt idx="117">
                  <c:v>9.75</c:v>
                </c:pt>
                <c:pt idx="118">
                  <c:v>9.8333333333333357</c:v>
                </c:pt>
                <c:pt idx="119">
                  <c:v>9.9166666666666714</c:v>
                </c:pt>
                <c:pt idx="120">
                  <c:v>10.000000000000002</c:v>
                </c:pt>
                <c:pt idx="121">
                  <c:v>10.083333333333336</c:v>
                </c:pt>
                <c:pt idx="122">
                  <c:v>10.166666666666671</c:v>
                </c:pt>
                <c:pt idx="123">
                  <c:v>10.250000000000004</c:v>
                </c:pt>
                <c:pt idx="124">
                  <c:v>10.333333333333337</c:v>
                </c:pt>
                <c:pt idx="125">
                  <c:v>10.416666666666673</c:v>
                </c:pt>
                <c:pt idx="126">
                  <c:v>10.500000000000005</c:v>
                </c:pt>
                <c:pt idx="127">
                  <c:v>10.583333333333339</c:v>
                </c:pt>
                <c:pt idx="128">
                  <c:v>10.666666666666675</c:v>
                </c:pt>
                <c:pt idx="129">
                  <c:v>10.750000000000007</c:v>
                </c:pt>
                <c:pt idx="130">
                  <c:v>10.833333333333343</c:v>
                </c:pt>
                <c:pt idx="131">
                  <c:v>10.916666666666677</c:v>
                </c:pt>
                <c:pt idx="132">
                  <c:v>11.000000000000009</c:v>
                </c:pt>
                <c:pt idx="133">
                  <c:v>11.083333333333345</c:v>
                </c:pt>
                <c:pt idx="134">
                  <c:v>11.166666666666679</c:v>
                </c:pt>
                <c:pt idx="135">
                  <c:v>11.250000000000012</c:v>
                </c:pt>
                <c:pt idx="136">
                  <c:v>11.333333333333346</c:v>
                </c:pt>
                <c:pt idx="137">
                  <c:v>11.41666666666668</c:v>
                </c:pt>
                <c:pt idx="138">
                  <c:v>11.500000000000012</c:v>
                </c:pt>
                <c:pt idx="139">
                  <c:v>11.583333333333346</c:v>
                </c:pt>
                <c:pt idx="140">
                  <c:v>11.666666666666682</c:v>
                </c:pt>
                <c:pt idx="141">
                  <c:v>11.750000000000014</c:v>
                </c:pt>
                <c:pt idx="142">
                  <c:v>11.83333333333335</c:v>
                </c:pt>
                <c:pt idx="143">
                  <c:v>11.916666666666684</c:v>
                </c:pt>
                <c:pt idx="144">
                  <c:v>12.000000000000016</c:v>
                </c:pt>
                <c:pt idx="145">
                  <c:v>12.08333333333335</c:v>
                </c:pt>
                <c:pt idx="146">
                  <c:v>12.166666666666686</c:v>
                </c:pt>
                <c:pt idx="147">
                  <c:v>12.25000000000002</c:v>
                </c:pt>
                <c:pt idx="148">
                  <c:v>12.333333333333352</c:v>
                </c:pt>
                <c:pt idx="149">
                  <c:v>12.416666666666687</c:v>
                </c:pt>
                <c:pt idx="150">
                  <c:v>12.50000000000002</c:v>
                </c:pt>
                <c:pt idx="151">
                  <c:v>12.583333333333353</c:v>
                </c:pt>
                <c:pt idx="152">
                  <c:v>12.666666666666689</c:v>
                </c:pt>
                <c:pt idx="153">
                  <c:v>12.750000000000021</c:v>
                </c:pt>
                <c:pt idx="154">
                  <c:v>12.833333333333355</c:v>
                </c:pt>
                <c:pt idx="155">
                  <c:v>12.916666666666691</c:v>
                </c:pt>
                <c:pt idx="156">
                  <c:v>13.000000000000023</c:v>
                </c:pt>
                <c:pt idx="157">
                  <c:v>13.083333333333357</c:v>
                </c:pt>
                <c:pt idx="158">
                  <c:v>13.166666666666694</c:v>
                </c:pt>
                <c:pt idx="159">
                  <c:v>13.250000000000025</c:v>
                </c:pt>
                <c:pt idx="160">
                  <c:v>13.333333333333359</c:v>
                </c:pt>
                <c:pt idx="161">
                  <c:v>13.416666666666696</c:v>
                </c:pt>
                <c:pt idx="162">
                  <c:v>13.500000000000027</c:v>
                </c:pt>
                <c:pt idx="163">
                  <c:v>13.583333333333362</c:v>
                </c:pt>
                <c:pt idx="164">
                  <c:v>13.666666666666696</c:v>
                </c:pt>
                <c:pt idx="165">
                  <c:v>13.750000000000028</c:v>
                </c:pt>
                <c:pt idx="166">
                  <c:v>13.833333333333362</c:v>
                </c:pt>
                <c:pt idx="167">
                  <c:v>13.916666666666698</c:v>
                </c:pt>
                <c:pt idx="168">
                  <c:v>14.00000000000003</c:v>
                </c:pt>
                <c:pt idx="169">
                  <c:v>14.083333333333364</c:v>
                </c:pt>
                <c:pt idx="170">
                  <c:v>14.166666666666702</c:v>
                </c:pt>
                <c:pt idx="171">
                  <c:v>14.250000000000032</c:v>
                </c:pt>
                <c:pt idx="172">
                  <c:v>14.333333333333366</c:v>
                </c:pt>
                <c:pt idx="173">
                  <c:v>14.416666666666702</c:v>
                </c:pt>
                <c:pt idx="174">
                  <c:v>14.500000000000034</c:v>
                </c:pt>
                <c:pt idx="175">
                  <c:v>14.583333333333369</c:v>
                </c:pt>
                <c:pt idx="176">
                  <c:v>14.666666666666703</c:v>
                </c:pt>
                <c:pt idx="177">
                  <c:v>14.750000000000036</c:v>
                </c:pt>
                <c:pt idx="178">
                  <c:v>14.833333333333369</c:v>
                </c:pt>
                <c:pt idx="179">
                  <c:v>14.916666666666705</c:v>
                </c:pt>
                <c:pt idx="180">
                  <c:v>15.000000000000037</c:v>
                </c:pt>
                <c:pt idx="181">
                  <c:v>15.083333333333371</c:v>
                </c:pt>
                <c:pt idx="182">
                  <c:v>15.166666666666707</c:v>
                </c:pt>
                <c:pt idx="183">
                  <c:v>15.250000000000039</c:v>
                </c:pt>
                <c:pt idx="184">
                  <c:v>15.333333333333373</c:v>
                </c:pt>
                <c:pt idx="185">
                  <c:v>15.416666666666709</c:v>
                </c:pt>
                <c:pt idx="186">
                  <c:v>15.500000000000043</c:v>
                </c:pt>
                <c:pt idx="187">
                  <c:v>15.583333333333375</c:v>
                </c:pt>
                <c:pt idx="188">
                  <c:v>15.66666666666671</c:v>
                </c:pt>
                <c:pt idx="189">
                  <c:v>15.750000000000044</c:v>
                </c:pt>
                <c:pt idx="190">
                  <c:v>15.833333333333377</c:v>
                </c:pt>
                <c:pt idx="191">
                  <c:v>15.916666666666712</c:v>
                </c:pt>
                <c:pt idx="192">
                  <c:v>16.000000000000043</c:v>
                </c:pt>
                <c:pt idx="193">
                  <c:v>16.083333333333364</c:v>
                </c:pt>
                <c:pt idx="194">
                  <c:v>16.166666666666707</c:v>
                </c:pt>
                <c:pt idx="195">
                  <c:v>16.250000000000039</c:v>
                </c:pt>
                <c:pt idx="196">
                  <c:v>16.333333333333364</c:v>
                </c:pt>
                <c:pt idx="197">
                  <c:v>16.416666666666703</c:v>
                </c:pt>
                <c:pt idx="198">
                  <c:v>16.500000000000036</c:v>
                </c:pt>
                <c:pt idx="199">
                  <c:v>16.583333333333357</c:v>
                </c:pt>
                <c:pt idx="200">
                  <c:v>16.6666666666667</c:v>
                </c:pt>
                <c:pt idx="201">
                  <c:v>16.750000000000032</c:v>
                </c:pt>
                <c:pt idx="202">
                  <c:v>16.833333333333357</c:v>
                </c:pt>
                <c:pt idx="203">
                  <c:v>16.916666666666696</c:v>
                </c:pt>
                <c:pt idx="204">
                  <c:v>17.000000000000028</c:v>
                </c:pt>
                <c:pt idx="205">
                  <c:v>17.08333333333335</c:v>
                </c:pt>
                <c:pt idx="206">
                  <c:v>17.166666666666693</c:v>
                </c:pt>
                <c:pt idx="207">
                  <c:v>17.250000000000025</c:v>
                </c:pt>
                <c:pt idx="208">
                  <c:v>17.33333333333335</c:v>
                </c:pt>
                <c:pt idx="209">
                  <c:v>17.416666666666693</c:v>
                </c:pt>
                <c:pt idx="210">
                  <c:v>17.500000000000021</c:v>
                </c:pt>
                <c:pt idx="211">
                  <c:v>17.583333333333343</c:v>
                </c:pt>
                <c:pt idx="212">
                  <c:v>17.666666666666689</c:v>
                </c:pt>
                <c:pt idx="213">
                  <c:v>17.750000000000018</c:v>
                </c:pt>
                <c:pt idx="214">
                  <c:v>17.833333333333343</c:v>
                </c:pt>
                <c:pt idx="215">
                  <c:v>17.916666666666686</c:v>
                </c:pt>
                <c:pt idx="216">
                  <c:v>18.000000000000014</c:v>
                </c:pt>
                <c:pt idx="217">
                  <c:v>18.083333333333336</c:v>
                </c:pt>
                <c:pt idx="218">
                  <c:v>18.166666666666682</c:v>
                </c:pt>
                <c:pt idx="219">
                  <c:v>18.250000000000011</c:v>
                </c:pt>
                <c:pt idx="220">
                  <c:v>18.333333333333336</c:v>
                </c:pt>
                <c:pt idx="221">
                  <c:v>18.416666666666675</c:v>
                </c:pt>
                <c:pt idx="222">
                  <c:v>18.500000000000007</c:v>
                </c:pt>
                <c:pt idx="223">
                  <c:v>18.583333333333329</c:v>
                </c:pt>
                <c:pt idx="224">
                  <c:v>18.666666666666671</c:v>
                </c:pt>
                <c:pt idx="225">
                  <c:v>18.750000000000004</c:v>
                </c:pt>
                <c:pt idx="226">
                  <c:v>18.833333333333329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19.083333333333321</c:v>
                </c:pt>
                <c:pt idx="230">
                  <c:v>19.166666666666664</c:v>
                </c:pt>
                <c:pt idx="231">
                  <c:v>19.249999999999993</c:v>
                </c:pt>
                <c:pt idx="232">
                  <c:v>19.333333333333325</c:v>
                </c:pt>
                <c:pt idx="233">
                  <c:v>19.416666666666661</c:v>
                </c:pt>
                <c:pt idx="234">
                  <c:v>19.499999999999989</c:v>
                </c:pt>
                <c:pt idx="235">
                  <c:v>19.583333333333314</c:v>
                </c:pt>
                <c:pt idx="236">
                  <c:v>19.666666666666657</c:v>
                </c:pt>
                <c:pt idx="237">
                  <c:v>19.749999999999989</c:v>
                </c:pt>
                <c:pt idx="238">
                  <c:v>19.833333333333314</c:v>
                </c:pt>
                <c:pt idx="239">
                  <c:v>19.916666666666654</c:v>
                </c:pt>
                <c:pt idx="240">
                  <c:v>19.999999999999986</c:v>
                </c:pt>
                <c:pt idx="241">
                  <c:v>20.083333333333307</c:v>
                </c:pt>
                <c:pt idx="242">
                  <c:v>20.16666666666665</c:v>
                </c:pt>
                <c:pt idx="243">
                  <c:v>20.249999999999982</c:v>
                </c:pt>
                <c:pt idx="244">
                  <c:v>20.333333333333307</c:v>
                </c:pt>
                <c:pt idx="245">
                  <c:v>20.416666666666647</c:v>
                </c:pt>
                <c:pt idx="246">
                  <c:v>20.499999999999979</c:v>
                </c:pt>
                <c:pt idx="247">
                  <c:v>20.5833333333333</c:v>
                </c:pt>
                <c:pt idx="248">
                  <c:v>20.666666666666643</c:v>
                </c:pt>
                <c:pt idx="249">
                  <c:v>20.749999999999972</c:v>
                </c:pt>
                <c:pt idx="250">
                  <c:v>20.8333333333333</c:v>
                </c:pt>
                <c:pt idx="251">
                  <c:v>20.916666666666639</c:v>
                </c:pt>
                <c:pt idx="252">
                  <c:v>20.999999999999972</c:v>
                </c:pt>
                <c:pt idx="253">
                  <c:v>21.083333333333293</c:v>
                </c:pt>
                <c:pt idx="254">
                  <c:v>21.166666666666636</c:v>
                </c:pt>
                <c:pt idx="255">
                  <c:v>21.249999999999964</c:v>
                </c:pt>
                <c:pt idx="256">
                  <c:v>21.333333333333293</c:v>
                </c:pt>
                <c:pt idx="257">
                  <c:v>21.416666666666632</c:v>
                </c:pt>
                <c:pt idx="258">
                  <c:v>21.499999999999961</c:v>
                </c:pt>
                <c:pt idx="259">
                  <c:v>21.583333333333286</c:v>
                </c:pt>
                <c:pt idx="260">
                  <c:v>21.666666666666632</c:v>
                </c:pt>
                <c:pt idx="261">
                  <c:v>21.749999999999957</c:v>
                </c:pt>
                <c:pt idx="262">
                  <c:v>21.833333333333286</c:v>
                </c:pt>
                <c:pt idx="263">
                  <c:v>21.916666666666625</c:v>
                </c:pt>
                <c:pt idx="264">
                  <c:v>21.999999999999954</c:v>
                </c:pt>
                <c:pt idx="265">
                  <c:v>22.083333333333279</c:v>
                </c:pt>
                <c:pt idx="266">
                  <c:v>22.166666666666625</c:v>
                </c:pt>
                <c:pt idx="267">
                  <c:v>22.24999999999995</c:v>
                </c:pt>
                <c:pt idx="268">
                  <c:v>22.333333333333282</c:v>
                </c:pt>
                <c:pt idx="269">
                  <c:v>22.416666666666618</c:v>
                </c:pt>
                <c:pt idx="270">
                  <c:v>22.499999999999947</c:v>
                </c:pt>
                <c:pt idx="271">
                  <c:v>22.583333333333275</c:v>
                </c:pt>
                <c:pt idx="272">
                  <c:v>22.666666666666615</c:v>
                </c:pt>
                <c:pt idx="273">
                  <c:v>22.749999999999943</c:v>
                </c:pt>
                <c:pt idx="274">
                  <c:v>22.833333333333275</c:v>
                </c:pt>
                <c:pt idx="275">
                  <c:v>22.916666666666611</c:v>
                </c:pt>
                <c:pt idx="276">
                  <c:v>22.99999999999994</c:v>
                </c:pt>
                <c:pt idx="277">
                  <c:v>23.083333333333265</c:v>
                </c:pt>
                <c:pt idx="278">
                  <c:v>23.166666666666607</c:v>
                </c:pt>
                <c:pt idx="279">
                  <c:v>23.249999999999936</c:v>
                </c:pt>
                <c:pt idx="280">
                  <c:v>23.333333333333268</c:v>
                </c:pt>
                <c:pt idx="281">
                  <c:v>23.416666666666604</c:v>
                </c:pt>
                <c:pt idx="282">
                  <c:v>23.499999999999932</c:v>
                </c:pt>
                <c:pt idx="283">
                  <c:v>23.583333333333258</c:v>
                </c:pt>
                <c:pt idx="284">
                  <c:v>23.6666666666666</c:v>
                </c:pt>
                <c:pt idx="285">
                  <c:v>23.749999999999929</c:v>
                </c:pt>
                <c:pt idx="286">
                  <c:v>23.833333333333258</c:v>
                </c:pt>
                <c:pt idx="287">
                  <c:v>23.916666666666597</c:v>
                </c:pt>
                <c:pt idx="288">
                  <c:v>23.999999999999929</c:v>
                </c:pt>
                <c:pt idx="289">
                  <c:v>24.08333333333325</c:v>
                </c:pt>
                <c:pt idx="290">
                  <c:v>24.166666666666593</c:v>
                </c:pt>
                <c:pt idx="291">
                  <c:v>24.249999999999922</c:v>
                </c:pt>
                <c:pt idx="292">
                  <c:v>24.33333333333325</c:v>
                </c:pt>
                <c:pt idx="293">
                  <c:v>24.41666666666659</c:v>
                </c:pt>
                <c:pt idx="294">
                  <c:v>24.499999999999922</c:v>
                </c:pt>
                <c:pt idx="295">
                  <c:v>24.583333333333243</c:v>
                </c:pt>
                <c:pt idx="296">
                  <c:v>24.66666666666659</c:v>
                </c:pt>
                <c:pt idx="297">
                  <c:v>24.749999999999915</c:v>
                </c:pt>
                <c:pt idx="298">
                  <c:v>24.833333333333243</c:v>
                </c:pt>
                <c:pt idx="299">
                  <c:v>24.916666666666586</c:v>
                </c:pt>
                <c:pt idx="300">
                  <c:v>24.999999999999911</c:v>
                </c:pt>
                <c:pt idx="301">
                  <c:v>25.083333333333236</c:v>
                </c:pt>
                <c:pt idx="302">
                  <c:v>25.166666666666583</c:v>
                </c:pt>
                <c:pt idx="303">
                  <c:v>25.249999999999908</c:v>
                </c:pt>
                <c:pt idx="304">
                  <c:v>25.333333333333236</c:v>
                </c:pt>
                <c:pt idx="305">
                  <c:v>25.416666666666575</c:v>
                </c:pt>
                <c:pt idx="306">
                  <c:v>25.499999999999904</c:v>
                </c:pt>
                <c:pt idx="307">
                  <c:v>25.583333333333229</c:v>
                </c:pt>
                <c:pt idx="308">
                  <c:v>25.666666666666575</c:v>
                </c:pt>
                <c:pt idx="309">
                  <c:v>25.749999999999901</c:v>
                </c:pt>
                <c:pt idx="310">
                  <c:v>25.833333333333229</c:v>
                </c:pt>
                <c:pt idx="311">
                  <c:v>25.916666666666568</c:v>
                </c:pt>
                <c:pt idx="312">
                  <c:v>25.999999999999897</c:v>
                </c:pt>
                <c:pt idx="313">
                  <c:v>26.083333333333222</c:v>
                </c:pt>
                <c:pt idx="314">
                  <c:v>26.166666666666565</c:v>
                </c:pt>
                <c:pt idx="315">
                  <c:v>26.249999999999893</c:v>
                </c:pt>
                <c:pt idx="316">
                  <c:v>26.333333333333226</c:v>
                </c:pt>
                <c:pt idx="317">
                  <c:v>26.416666666666561</c:v>
                </c:pt>
                <c:pt idx="318">
                  <c:v>26.49999999999989</c:v>
                </c:pt>
                <c:pt idx="319">
                  <c:v>26.583333333333218</c:v>
                </c:pt>
                <c:pt idx="320">
                  <c:v>26.666666666666558</c:v>
                </c:pt>
                <c:pt idx="321">
                  <c:v>26.749999999999886</c:v>
                </c:pt>
                <c:pt idx="322">
                  <c:v>26.833333333333218</c:v>
                </c:pt>
                <c:pt idx="323">
                  <c:v>26.916666666666554</c:v>
                </c:pt>
                <c:pt idx="324">
                  <c:v>26.999999999999886</c:v>
                </c:pt>
                <c:pt idx="325">
                  <c:v>27.083333333333208</c:v>
                </c:pt>
                <c:pt idx="326">
                  <c:v>27.166666666666551</c:v>
                </c:pt>
                <c:pt idx="327">
                  <c:v>27.249999999999883</c:v>
                </c:pt>
                <c:pt idx="328">
                  <c:v>27.333333333333208</c:v>
                </c:pt>
                <c:pt idx="329">
                  <c:v>27.416666666666547</c:v>
                </c:pt>
                <c:pt idx="330">
                  <c:v>27.499999999999879</c:v>
                </c:pt>
                <c:pt idx="331">
                  <c:v>27.583333333333201</c:v>
                </c:pt>
                <c:pt idx="332">
                  <c:v>27.666666666666544</c:v>
                </c:pt>
                <c:pt idx="333">
                  <c:v>27.749999999999876</c:v>
                </c:pt>
                <c:pt idx="334">
                  <c:v>27.833333333333201</c:v>
                </c:pt>
                <c:pt idx="335">
                  <c:v>27.91666666666654</c:v>
                </c:pt>
                <c:pt idx="336">
                  <c:v>27.999999999999872</c:v>
                </c:pt>
                <c:pt idx="337">
                  <c:v>28.083333333333194</c:v>
                </c:pt>
                <c:pt idx="338">
                  <c:v>28.166666666666536</c:v>
                </c:pt>
                <c:pt idx="339">
                  <c:v>28.249999999999869</c:v>
                </c:pt>
                <c:pt idx="340">
                  <c:v>28.333333333333194</c:v>
                </c:pt>
                <c:pt idx="341">
                  <c:v>28.416666666666533</c:v>
                </c:pt>
                <c:pt idx="342">
                  <c:v>28.499999999999861</c:v>
                </c:pt>
                <c:pt idx="343">
                  <c:v>28.583333333333186</c:v>
                </c:pt>
                <c:pt idx="344">
                  <c:v>28.666666666666533</c:v>
                </c:pt>
                <c:pt idx="345">
                  <c:v>28.749999999999858</c:v>
                </c:pt>
                <c:pt idx="346">
                  <c:v>28.833333333333186</c:v>
                </c:pt>
                <c:pt idx="347">
                  <c:v>28.916666666666529</c:v>
                </c:pt>
                <c:pt idx="348">
                  <c:v>28.999999999999854</c:v>
                </c:pt>
                <c:pt idx="349">
                  <c:v>29.083333333333179</c:v>
                </c:pt>
                <c:pt idx="350">
                  <c:v>29.166666666666526</c:v>
                </c:pt>
                <c:pt idx="351">
                  <c:v>29.249999999999851</c:v>
                </c:pt>
                <c:pt idx="352">
                  <c:v>29.333333333333183</c:v>
                </c:pt>
                <c:pt idx="353">
                  <c:v>29.416666666666522</c:v>
                </c:pt>
                <c:pt idx="354">
                  <c:v>29.499999999999847</c:v>
                </c:pt>
                <c:pt idx="355">
                  <c:v>29.583333333333176</c:v>
                </c:pt>
                <c:pt idx="356">
                  <c:v>29.666666666666515</c:v>
                </c:pt>
                <c:pt idx="357">
                  <c:v>29.749999999999844</c:v>
                </c:pt>
                <c:pt idx="358">
                  <c:v>29.833333333333176</c:v>
                </c:pt>
                <c:pt idx="359">
                  <c:v>29.916666666666515</c:v>
                </c:pt>
                <c:pt idx="360">
                  <c:v>29.99999999999984</c:v>
                </c:pt>
                <c:pt idx="361">
                  <c:v>30.083333333333169</c:v>
                </c:pt>
                <c:pt idx="362">
                  <c:v>30.166666666666508</c:v>
                </c:pt>
                <c:pt idx="363">
                  <c:v>30.249999999999837</c:v>
                </c:pt>
                <c:pt idx="364">
                  <c:v>30.333333333333169</c:v>
                </c:pt>
                <c:pt idx="365">
                  <c:v>30.416666666666504</c:v>
                </c:pt>
                <c:pt idx="366">
                  <c:v>30.499999999999833</c:v>
                </c:pt>
                <c:pt idx="367">
                  <c:v>30.583333333333162</c:v>
                </c:pt>
                <c:pt idx="368">
                  <c:v>30.666666666666501</c:v>
                </c:pt>
                <c:pt idx="369">
                  <c:v>30.749999999999829</c:v>
                </c:pt>
                <c:pt idx="370">
                  <c:v>30.833333333333158</c:v>
                </c:pt>
                <c:pt idx="371">
                  <c:v>30.916666666666497</c:v>
                </c:pt>
                <c:pt idx="372">
                  <c:v>30.999999999999829</c:v>
                </c:pt>
                <c:pt idx="373">
                  <c:v>31.083333333333155</c:v>
                </c:pt>
                <c:pt idx="374">
                  <c:v>31.166666666666494</c:v>
                </c:pt>
                <c:pt idx="375">
                  <c:v>31.249999999999826</c:v>
                </c:pt>
                <c:pt idx="376">
                  <c:v>31.333333333333151</c:v>
                </c:pt>
                <c:pt idx="377">
                  <c:v>31.41666666666649</c:v>
                </c:pt>
                <c:pt idx="378">
                  <c:v>31.499999999999822</c:v>
                </c:pt>
                <c:pt idx="379">
                  <c:v>31.583333333333144</c:v>
                </c:pt>
                <c:pt idx="380">
                  <c:v>31.66666666666649</c:v>
                </c:pt>
                <c:pt idx="381">
                  <c:v>31.749999999999819</c:v>
                </c:pt>
                <c:pt idx="382">
                  <c:v>31.833333333333144</c:v>
                </c:pt>
                <c:pt idx="383">
                  <c:v>31.916666666666487</c:v>
                </c:pt>
                <c:pt idx="384">
                  <c:v>31.999999999999812</c:v>
                </c:pt>
                <c:pt idx="385">
                  <c:v>32.083333333333151</c:v>
                </c:pt>
                <c:pt idx="386">
                  <c:v>32.166666666666472</c:v>
                </c:pt>
                <c:pt idx="387">
                  <c:v>32.249999999999829</c:v>
                </c:pt>
                <c:pt idx="388">
                  <c:v>32.333333333333158</c:v>
                </c:pt>
                <c:pt idx="389">
                  <c:v>32.41666666666648</c:v>
                </c:pt>
                <c:pt idx="390">
                  <c:v>32.499999999999837</c:v>
                </c:pt>
                <c:pt idx="391">
                  <c:v>32.583333333333165</c:v>
                </c:pt>
                <c:pt idx="392">
                  <c:v>32.666666666666487</c:v>
                </c:pt>
                <c:pt idx="393">
                  <c:v>32.749999999999844</c:v>
                </c:pt>
                <c:pt idx="394">
                  <c:v>32.833333333333172</c:v>
                </c:pt>
                <c:pt idx="395">
                  <c:v>32.916666666666487</c:v>
                </c:pt>
                <c:pt idx="396">
                  <c:v>32.999999999999858</c:v>
                </c:pt>
                <c:pt idx="397">
                  <c:v>33.083333333333179</c:v>
                </c:pt>
                <c:pt idx="398">
                  <c:v>33.166666666666501</c:v>
                </c:pt>
                <c:pt idx="399">
                  <c:v>33.249999999999858</c:v>
                </c:pt>
                <c:pt idx="400">
                  <c:v>33.333333333333186</c:v>
                </c:pt>
                <c:pt idx="401">
                  <c:v>33.416666666666501</c:v>
                </c:pt>
                <c:pt idx="402">
                  <c:v>33.499999999999865</c:v>
                </c:pt>
                <c:pt idx="403">
                  <c:v>33.583333333333201</c:v>
                </c:pt>
                <c:pt idx="404">
                  <c:v>33.666666666666515</c:v>
                </c:pt>
                <c:pt idx="405">
                  <c:v>33.749999999999872</c:v>
                </c:pt>
                <c:pt idx="406">
                  <c:v>33.833333333333201</c:v>
                </c:pt>
                <c:pt idx="407">
                  <c:v>33.916666666666515</c:v>
                </c:pt>
                <c:pt idx="408">
                  <c:v>33.999999999999879</c:v>
                </c:pt>
                <c:pt idx="409">
                  <c:v>34.083333333333208</c:v>
                </c:pt>
                <c:pt idx="410">
                  <c:v>34.166666666666536</c:v>
                </c:pt>
                <c:pt idx="411">
                  <c:v>34.249999999999886</c:v>
                </c:pt>
                <c:pt idx="412">
                  <c:v>34.333333333333215</c:v>
                </c:pt>
                <c:pt idx="413">
                  <c:v>34.416666666666529</c:v>
                </c:pt>
                <c:pt idx="414">
                  <c:v>34.499999999999893</c:v>
                </c:pt>
                <c:pt idx="415">
                  <c:v>34.583333333333222</c:v>
                </c:pt>
                <c:pt idx="416">
                  <c:v>34.666666666666544</c:v>
                </c:pt>
                <c:pt idx="417">
                  <c:v>34.749999999999901</c:v>
                </c:pt>
                <c:pt idx="418">
                  <c:v>34.833333333333229</c:v>
                </c:pt>
                <c:pt idx="419">
                  <c:v>34.916666666666544</c:v>
                </c:pt>
                <c:pt idx="420">
                  <c:v>34.999999999999908</c:v>
                </c:pt>
                <c:pt idx="421">
                  <c:v>35.083333333333236</c:v>
                </c:pt>
                <c:pt idx="422">
                  <c:v>35.166666666666558</c:v>
                </c:pt>
                <c:pt idx="423">
                  <c:v>35.249999999999915</c:v>
                </c:pt>
                <c:pt idx="424">
                  <c:v>35.333333333333243</c:v>
                </c:pt>
                <c:pt idx="425">
                  <c:v>35.416666666666558</c:v>
                </c:pt>
                <c:pt idx="426">
                  <c:v>35.499999999999922</c:v>
                </c:pt>
                <c:pt idx="427">
                  <c:v>35.58333333333325</c:v>
                </c:pt>
                <c:pt idx="428">
                  <c:v>35.666666666666572</c:v>
                </c:pt>
                <c:pt idx="429">
                  <c:v>35.749999999999929</c:v>
                </c:pt>
                <c:pt idx="430">
                  <c:v>35.833333333333258</c:v>
                </c:pt>
                <c:pt idx="431">
                  <c:v>35.916666666666572</c:v>
                </c:pt>
                <c:pt idx="432">
                  <c:v>35.999999999999936</c:v>
                </c:pt>
                <c:pt idx="433">
                  <c:v>36.083333333333265</c:v>
                </c:pt>
                <c:pt idx="434">
                  <c:v>36.166666666666586</c:v>
                </c:pt>
                <c:pt idx="435">
                  <c:v>36.249999999999943</c:v>
                </c:pt>
                <c:pt idx="436">
                  <c:v>36.333333333333272</c:v>
                </c:pt>
                <c:pt idx="437">
                  <c:v>36.416666666666586</c:v>
                </c:pt>
                <c:pt idx="438">
                  <c:v>36.49999999999995</c:v>
                </c:pt>
                <c:pt idx="439">
                  <c:v>36.583333333333279</c:v>
                </c:pt>
                <c:pt idx="440">
                  <c:v>36.6666666666666</c:v>
                </c:pt>
                <c:pt idx="441">
                  <c:v>36.749999999999957</c:v>
                </c:pt>
                <c:pt idx="442">
                  <c:v>36.833333333333286</c:v>
                </c:pt>
                <c:pt idx="443">
                  <c:v>36.9166666666666</c:v>
                </c:pt>
                <c:pt idx="444">
                  <c:v>36.999999999999964</c:v>
                </c:pt>
                <c:pt idx="445">
                  <c:v>37.083333333333293</c:v>
                </c:pt>
                <c:pt idx="446">
                  <c:v>37.166666666666615</c:v>
                </c:pt>
                <c:pt idx="447">
                  <c:v>37.249999999999972</c:v>
                </c:pt>
                <c:pt idx="448">
                  <c:v>37.3333333333333</c:v>
                </c:pt>
                <c:pt idx="449">
                  <c:v>37.416666666666615</c:v>
                </c:pt>
                <c:pt idx="450">
                  <c:v>37.499999999999979</c:v>
                </c:pt>
                <c:pt idx="451">
                  <c:v>37.583333333333307</c:v>
                </c:pt>
                <c:pt idx="452">
                  <c:v>37.666666666666629</c:v>
                </c:pt>
                <c:pt idx="453">
                  <c:v>37.749999999999986</c:v>
                </c:pt>
                <c:pt idx="454">
                  <c:v>37.833333333333314</c:v>
                </c:pt>
                <c:pt idx="455">
                  <c:v>37.916666666666629</c:v>
                </c:pt>
                <c:pt idx="456">
                  <c:v>37.999999999999993</c:v>
                </c:pt>
                <c:pt idx="457">
                  <c:v>38.083333333333321</c:v>
                </c:pt>
                <c:pt idx="458">
                  <c:v>38.166666666666643</c:v>
                </c:pt>
                <c:pt idx="459">
                  <c:v>38.25</c:v>
                </c:pt>
                <c:pt idx="460">
                  <c:v>38.333333333333329</c:v>
                </c:pt>
                <c:pt idx="461">
                  <c:v>38.416666666666643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38.666666666666657</c:v>
                </c:pt>
                <c:pt idx="465">
                  <c:v>38.750000000000007</c:v>
                </c:pt>
                <c:pt idx="466">
                  <c:v>38.833333333333343</c:v>
                </c:pt>
                <c:pt idx="467">
                  <c:v>38.916666666666657</c:v>
                </c:pt>
                <c:pt idx="468">
                  <c:v>39.000000000000014</c:v>
                </c:pt>
                <c:pt idx="469">
                  <c:v>39.08333333333335</c:v>
                </c:pt>
                <c:pt idx="470">
                  <c:v>39.166666666666671</c:v>
                </c:pt>
                <c:pt idx="471">
                  <c:v>39.250000000000021</c:v>
                </c:pt>
                <c:pt idx="472">
                  <c:v>39.333333333333357</c:v>
                </c:pt>
                <c:pt idx="473">
                  <c:v>39.416666666666671</c:v>
                </c:pt>
                <c:pt idx="474">
                  <c:v>39.500000000000028</c:v>
                </c:pt>
                <c:pt idx="475">
                  <c:v>39.583333333333364</c:v>
                </c:pt>
                <c:pt idx="476">
                  <c:v>39.666666666666693</c:v>
                </c:pt>
                <c:pt idx="477">
                  <c:v>39.750000000000036</c:v>
                </c:pt>
                <c:pt idx="478">
                  <c:v>39.833333333333371</c:v>
                </c:pt>
                <c:pt idx="479">
                  <c:v>39.916666666666693</c:v>
                </c:pt>
                <c:pt idx="480">
                  <c:v>40.000000000000043</c:v>
                </c:pt>
                <c:pt idx="481">
                  <c:v>40.083333333333378</c:v>
                </c:pt>
                <c:pt idx="482">
                  <c:v>40.166666666666707</c:v>
                </c:pt>
                <c:pt idx="483">
                  <c:v>40.25000000000005</c:v>
                </c:pt>
                <c:pt idx="484">
                  <c:v>40.333333333333385</c:v>
                </c:pt>
                <c:pt idx="485">
                  <c:v>40.416666666666707</c:v>
                </c:pt>
                <c:pt idx="486">
                  <c:v>40.500000000000057</c:v>
                </c:pt>
                <c:pt idx="487">
                  <c:v>40.583333333333393</c:v>
                </c:pt>
                <c:pt idx="488">
                  <c:v>40.666666666666721</c:v>
                </c:pt>
                <c:pt idx="489">
                  <c:v>40.750000000000064</c:v>
                </c:pt>
                <c:pt idx="490">
                  <c:v>40.8333333333334</c:v>
                </c:pt>
                <c:pt idx="491">
                  <c:v>40.916666666666721</c:v>
                </c:pt>
                <c:pt idx="492">
                  <c:v>41.000000000000071</c:v>
                </c:pt>
                <c:pt idx="493">
                  <c:v>41.083333333333407</c:v>
                </c:pt>
                <c:pt idx="494">
                  <c:v>41.166666666666735</c:v>
                </c:pt>
                <c:pt idx="495">
                  <c:v>41.250000000000078</c:v>
                </c:pt>
                <c:pt idx="496">
                  <c:v>41.333333333333414</c:v>
                </c:pt>
                <c:pt idx="497">
                  <c:v>41.416666666666735</c:v>
                </c:pt>
                <c:pt idx="498">
                  <c:v>41.500000000000085</c:v>
                </c:pt>
                <c:pt idx="499">
                  <c:v>41.583333333333421</c:v>
                </c:pt>
                <c:pt idx="500">
                  <c:v>41.66666666666675</c:v>
                </c:pt>
                <c:pt idx="501">
                  <c:v>41.750000000000092</c:v>
                </c:pt>
                <c:pt idx="502">
                  <c:v>41.833333333333428</c:v>
                </c:pt>
                <c:pt idx="503">
                  <c:v>41.91666666666675</c:v>
                </c:pt>
                <c:pt idx="504">
                  <c:v>42.000000000000099</c:v>
                </c:pt>
                <c:pt idx="505">
                  <c:v>42.083333333333435</c:v>
                </c:pt>
                <c:pt idx="506">
                  <c:v>42.166666666666764</c:v>
                </c:pt>
                <c:pt idx="507">
                  <c:v>42.250000000000107</c:v>
                </c:pt>
                <c:pt idx="508">
                  <c:v>42.333333333333442</c:v>
                </c:pt>
                <c:pt idx="509">
                  <c:v>42.416666666666764</c:v>
                </c:pt>
                <c:pt idx="510">
                  <c:v>42.500000000000114</c:v>
                </c:pt>
                <c:pt idx="511">
                  <c:v>42.583333333333449</c:v>
                </c:pt>
                <c:pt idx="512">
                  <c:v>42.666666666666778</c:v>
                </c:pt>
                <c:pt idx="513">
                  <c:v>42.750000000000121</c:v>
                </c:pt>
                <c:pt idx="514">
                  <c:v>42.833333333333456</c:v>
                </c:pt>
                <c:pt idx="515">
                  <c:v>42.916666666666778</c:v>
                </c:pt>
                <c:pt idx="516">
                  <c:v>43.000000000000128</c:v>
                </c:pt>
                <c:pt idx="517">
                  <c:v>43.083333333333464</c:v>
                </c:pt>
                <c:pt idx="518">
                  <c:v>43.166666666666792</c:v>
                </c:pt>
                <c:pt idx="519">
                  <c:v>43.250000000000135</c:v>
                </c:pt>
                <c:pt idx="520">
                  <c:v>43.333333333333471</c:v>
                </c:pt>
                <c:pt idx="521">
                  <c:v>43.416666666666792</c:v>
                </c:pt>
                <c:pt idx="522">
                  <c:v>43.500000000000142</c:v>
                </c:pt>
                <c:pt idx="523">
                  <c:v>43.583333333333478</c:v>
                </c:pt>
                <c:pt idx="524">
                  <c:v>43.666666666666806</c:v>
                </c:pt>
                <c:pt idx="525">
                  <c:v>43.750000000000149</c:v>
                </c:pt>
                <c:pt idx="526">
                  <c:v>43.833333333333485</c:v>
                </c:pt>
                <c:pt idx="527">
                  <c:v>43.916666666666806</c:v>
                </c:pt>
                <c:pt idx="528">
                  <c:v>44.000000000000156</c:v>
                </c:pt>
                <c:pt idx="529">
                  <c:v>44.083333333333492</c:v>
                </c:pt>
                <c:pt idx="530">
                  <c:v>44.166666666666821</c:v>
                </c:pt>
                <c:pt idx="531">
                  <c:v>44.250000000000156</c:v>
                </c:pt>
                <c:pt idx="532">
                  <c:v>44.333333333333499</c:v>
                </c:pt>
                <c:pt idx="533">
                  <c:v>44.416666666666821</c:v>
                </c:pt>
                <c:pt idx="534">
                  <c:v>44.500000000000171</c:v>
                </c:pt>
                <c:pt idx="535">
                  <c:v>44.583333333333506</c:v>
                </c:pt>
                <c:pt idx="536">
                  <c:v>44.666666666666835</c:v>
                </c:pt>
                <c:pt idx="537">
                  <c:v>44.750000000000178</c:v>
                </c:pt>
                <c:pt idx="538">
                  <c:v>44.833333333333506</c:v>
                </c:pt>
                <c:pt idx="539">
                  <c:v>44.916666666666835</c:v>
                </c:pt>
                <c:pt idx="540">
                  <c:v>45.000000000000185</c:v>
                </c:pt>
                <c:pt idx="541">
                  <c:v>45.08333333333352</c:v>
                </c:pt>
                <c:pt idx="542">
                  <c:v>45.166666666666849</c:v>
                </c:pt>
                <c:pt idx="543">
                  <c:v>45.250000000000192</c:v>
                </c:pt>
                <c:pt idx="544">
                  <c:v>45.333333333333528</c:v>
                </c:pt>
                <c:pt idx="545">
                  <c:v>45.416666666666842</c:v>
                </c:pt>
                <c:pt idx="546">
                  <c:v>45.500000000000199</c:v>
                </c:pt>
                <c:pt idx="547">
                  <c:v>45.583333333333535</c:v>
                </c:pt>
                <c:pt idx="548">
                  <c:v>45.666666666666863</c:v>
                </c:pt>
                <c:pt idx="549">
                  <c:v>45.750000000000206</c:v>
                </c:pt>
                <c:pt idx="550">
                  <c:v>45.833333333333542</c:v>
                </c:pt>
                <c:pt idx="551">
                  <c:v>45.916666666666863</c:v>
                </c:pt>
                <c:pt idx="552">
                  <c:v>46.000000000000206</c:v>
                </c:pt>
                <c:pt idx="553">
                  <c:v>46.083333333333549</c:v>
                </c:pt>
                <c:pt idx="554">
                  <c:v>46.166666666666877</c:v>
                </c:pt>
                <c:pt idx="555">
                  <c:v>46.25000000000022</c:v>
                </c:pt>
                <c:pt idx="556">
                  <c:v>46.333333333333556</c:v>
                </c:pt>
                <c:pt idx="557">
                  <c:v>46.416666666666877</c:v>
                </c:pt>
                <c:pt idx="558">
                  <c:v>46.500000000000227</c:v>
                </c:pt>
                <c:pt idx="559">
                  <c:v>46.583333333333556</c:v>
                </c:pt>
                <c:pt idx="560">
                  <c:v>46.666666666666892</c:v>
                </c:pt>
                <c:pt idx="561">
                  <c:v>46.750000000000234</c:v>
                </c:pt>
                <c:pt idx="562">
                  <c:v>46.83333333333357</c:v>
                </c:pt>
                <c:pt idx="563">
                  <c:v>46.916666666666892</c:v>
                </c:pt>
                <c:pt idx="564">
                  <c:v>47.000000000000242</c:v>
                </c:pt>
                <c:pt idx="565">
                  <c:v>47.083333333333577</c:v>
                </c:pt>
                <c:pt idx="566">
                  <c:v>47.166666666666899</c:v>
                </c:pt>
                <c:pt idx="567">
                  <c:v>47.250000000000249</c:v>
                </c:pt>
                <c:pt idx="568">
                  <c:v>47.333333333333584</c:v>
                </c:pt>
                <c:pt idx="569">
                  <c:v>47.416666666666906</c:v>
                </c:pt>
                <c:pt idx="570">
                  <c:v>47.500000000000256</c:v>
                </c:pt>
                <c:pt idx="571">
                  <c:v>47.583333333333591</c:v>
                </c:pt>
                <c:pt idx="572">
                  <c:v>47.66666666666692</c:v>
                </c:pt>
                <c:pt idx="573">
                  <c:v>47.750000000000256</c:v>
                </c:pt>
                <c:pt idx="574">
                  <c:v>47.833333333333599</c:v>
                </c:pt>
                <c:pt idx="575">
                  <c:v>47.91666666666692</c:v>
                </c:pt>
                <c:pt idx="576">
                  <c:v>48.00000000000027</c:v>
                </c:pt>
                <c:pt idx="577">
                  <c:v>48.083333333333606</c:v>
                </c:pt>
                <c:pt idx="578">
                  <c:v>48.166666666666934</c:v>
                </c:pt>
                <c:pt idx="579">
                  <c:v>48.250000000000277</c:v>
                </c:pt>
                <c:pt idx="580">
                  <c:v>48.333333333333606</c:v>
                </c:pt>
                <c:pt idx="581">
                  <c:v>48.416666666666934</c:v>
                </c:pt>
                <c:pt idx="582">
                  <c:v>48.500000000000284</c:v>
                </c:pt>
                <c:pt idx="583">
                  <c:v>48.58333333333362</c:v>
                </c:pt>
                <c:pt idx="584">
                  <c:v>48.666666666666949</c:v>
                </c:pt>
                <c:pt idx="585">
                  <c:v>48.750000000000291</c:v>
                </c:pt>
                <c:pt idx="586">
                  <c:v>48.833333333333627</c:v>
                </c:pt>
                <c:pt idx="587">
                  <c:v>48.916666666666941</c:v>
                </c:pt>
                <c:pt idx="588">
                  <c:v>49.000000000000298</c:v>
                </c:pt>
                <c:pt idx="589">
                  <c:v>49.083333333333634</c:v>
                </c:pt>
                <c:pt idx="590">
                  <c:v>49.166666666666963</c:v>
                </c:pt>
                <c:pt idx="591">
                  <c:v>49.250000000000306</c:v>
                </c:pt>
                <c:pt idx="592">
                  <c:v>49.333333333333641</c:v>
                </c:pt>
                <c:pt idx="593">
                  <c:v>49.416666666666963</c:v>
                </c:pt>
                <c:pt idx="594">
                  <c:v>49.500000000000306</c:v>
                </c:pt>
                <c:pt idx="595">
                  <c:v>49.583333333333648</c:v>
                </c:pt>
                <c:pt idx="596">
                  <c:v>49.666666666666977</c:v>
                </c:pt>
                <c:pt idx="597">
                  <c:v>49.75000000000032</c:v>
                </c:pt>
                <c:pt idx="598">
                  <c:v>49.833333333333655</c:v>
                </c:pt>
                <c:pt idx="599">
                  <c:v>49.916666666666977</c:v>
                </c:pt>
                <c:pt idx="600">
                  <c:v>50.000000000000327</c:v>
                </c:pt>
                <c:pt idx="601">
                  <c:v>50.083333333333655</c:v>
                </c:pt>
                <c:pt idx="602">
                  <c:v>50.166666666666991</c:v>
                </c:pt>
                <c:pt idx="603">
                  <c:v>50.250000000000334</c:v>
                </c:pt>
                <c:pt idx="604">
                  <c:v>50.33333333333367</c:v>
                </c:pt>
                <c:pt idx="605">
                  <c:v>50.416666666666991</c:v>
                </c:pt>
                <c:pt idx="606">
                  <c:v>50.500000000000341</c:v>
                </c:pt>
                <c:pt idx="607">
                  <c:v>50.583333333333677</c:v>
                </c:pt>
                <c:pt idx="608">
                  <c:v>50.666666666666998</c:v>
                </c:pt>
                <c:pt idx="609">
                  <c:v>50.750000000000348</c:v>
                </c:pt>
                <c:pt idx="610">
                  <c:v>50.833333333333684</c:v>
                </c:pt>
                <c:pt idx="611">
                  <c:v>50.916666666667005</c:v>
                </c:pt>
                <c:pt idx="612">
                  <c:v>51.000000000000355</c:v>
                </c:pt>
                <c:pt idx="613">
                  <c:v>51.083333333333691</c:v>
                </c:pt>
                <c:pt idx="614">
                  <c:v>51.16666666666702</c:v>
                </c:pt>
                <c:pt idx="615">
                  <c:v>51.250000000000355</c:v>
                </c:pt>
                <c:pt idx="616">
                  <c:v>51.333333333333698</c:v>
                </c:pt>
                <c:pt idx="617">
                  <c:v>51.41666666666702</c:v>
                </c:pt>
                <c:pt idx="618">
                  <c:v>51.500000000000362</c:v>
                </c:pt>
                <c:pt idx="619">
                  <c:v>51.583333333333712</c:v>
                </c:pt>
                <c:pt idx="620">
                  <c:v>51.666666666667034</c:v>
                </c:pt>
                <c:pt idx="621">
                  <c:v>51.750000000000377</c:v>
                </c:pt>
                <c:pt idx="622">
                  <c:v>51.833333333333712</c:v>
                </c:pt>
                <c:pt idx="623">
                  <c:v>51.916666666667034</c:v>
                </c:pt>
                <c:pt idx="624">
                  <c:v>52.000000000000384</c:v>
                </c:pt>
                <c:pt idx="625">
                  <c:v>52.083333333333719</c:v>
                </c:pt>
                <c:pt idx="626">
                  <c:v>52.166666666667048</c:v>
                </c:pt>
                <c:pt idx="627">
                  <c:v>52.250000000000391</c:v>
                </c:pt>
                <c:pt idx="628">
                  <c:v>52.333333333333734</c:v>
                </c:pt>
                <c:pt idx="629">
                  <c:v>52.416666666667041</c:v>
                </c:pt>
                <c:pt idx="630">
                  <c:v>52.500000000000398</c:v>
                </c:pt>
                <c:pt idx="631">
                  <c:v>52.583333333333741</c:v>
                </c:pt>
                <c:pt idx="632">
                  <c:v>52.666666666667055</c:v>
                </c:pt>
                <c:pt idx="633">
                  <c:v>52.750000000000405</c:v>
                </c:pt>
                <c:pt idx="634">
                  <c:v>52.833333333333748</c:v>
                </c:pt>
                <c:pt idx="635">
                  <c:v>52.916666666667062</c:v>
                </c:pt>
                <c:pt idx="636">
                  <c:v>53.000000000000405</c:v>
                </c:pt>
                <c:pt idx="637">
                  <c:v>53.083333333333755</c:v>
                </c:pt>
                <c:pt idx="638">
                  <c:v>53.166666666667076</c:v>
                </c:pt>
                <c:pt idx="639">
                  <c:v>53.250000000000412</c:v>
                </c:pt>
                <c:pt idx="640">
                  <c:v>53.333333333333762</c:v>
                </c:pt>
                <c:pt idx="641">
                  <c:v>53.416666666667076</c:v>
                </c:pt>
                <c:pt idx="642">
                  <c:v>53.500000000000426</c:v>
                </c:pt>
                <c:pt idx="643">
                  <c:v>53.583333333333762</c:v>
                </c:pt>
                <c:pt idx="644">
                  <c:v>53.666666666667091</c:v>
                </c:pt>
                <c:pt idx="645">
                  <c:v>53.750000000000426</c:v>
                </c:pt>
                <c:pt idx="646">
                  <c:v>53.833333333333769</c:v>
                </c:pt>
                <c:pt idx="647">
                  <c:v>53.916666666667091</c:v>
                </c:pt>
                <c:pt idx="648">
                  <c:v>54.000000000000441</c:v>
                </c:pt>
                <c:pt idx="649">
                  <c:v>54.083333333333783</c:v>
                </c:pt>
                <c:pt idx="650">
                  <c:v>54.166666666667098</c:v>
                </c:pt>
                <c:pt idx="651">
                  <c:v>54.250000000000448</c:v>
                </c:pt>
                <c:pt idx="652">
                  <c:v>54.333333333333783</c:v>
                </c:pt>
                <c:pt idx="653">
                  <c:v>54.416666666667098</c:v>
                </c:pt>
                <c:pt idx="654">
                  <c:v>54.500000000000455</c:v>
                </c:pt>
                <c:pt idx="655">
                  <c:v>54.583333333333798</c:v>
                </c:pt>
                <c:pt idx="656">
                  <c:v>54.666666666667119</c:v>
                </c:pt>
                <c:pt idx="657">
                  <c:v>54.750000000000455</c:v>
                </c:pt>
                <c:pt idx="658">
                  <c:v>54.833333333333805</c:v>
                </c:pt>
                <c:pt idx="659">
                  <c:v>54.916666666667112</c:v>
                </c:pt>
                <c:pt idx="660">
                  <c:v>55.000000000000462</c:v>
                </c:pt>
                <c:pt idx="661">
                  <c:v>55.083333333333812</c:v>
                </c:pt>
                <c:pt idx="662">
                  <c:v>55.166666666667133</c:v>
                </c:pt>
                <c:pt idx="663">
                  <c:v>55.250000000000476</c:v>
                </c:pt>
                <c:pt idx="664">
                  <c:v>55.333333333333812</c:v>
                </c:pt>
                <c:pt idx="665">
                  <c:v>55.416666666667133</c:v>
                </c:pt>
                <c:pt idx="666">
                  <c:v>55.500000000000476</c:v>
                </c:pt>
                <c:pt idx="667">
                  <c:v>55.583333333333819</c:v>
                </c:pt>
                <c:pt idx="668">
                  <c:v>55.666666666667147</c:v>
                </c:pt>
                <c:pt idx="669">
                  <c:v>55.75000000000049</c:v>
                </c:pt>
                <c:pt idx="670">
                  <c:v>55.833333333333833</c:v>
                </c:pt>
                <c:pt idx="671">
                  <c:v>55.91666666666714</c:v>
                </c:pt>
                <c:pt idx="672">
                  <c:v>56.000000000000497</c:v>
                </c:pt>
                <c:pt idx="673">
                  <c:v>56.083333333333833</c:v>
                </c:pt>
                <c:pt idx="674">
                  <c:v>56.166666666667155</c:v>
                </c:pt>
                <c:pt idx="675">
                  <c:v>56.250000000000504</c:v>
                </c:pt>
                <c:pt idx="676">
                  <c:v>56.333333333333847</c:v>
                </c:pt>
                <c:pt idx="677">
                  <c:v>56.416666666667162</c:v>
                </c:pt>
                <c:pt idx="678">
                  <c:v>56.500000000000504</c:v>
                </c:pt>
                <c:pt idx="679">
                  <c:v>56.583333333333854</c:v>
                </c:pt>
                <c:pt idx="680">
                  <c:v>56.666666666667169</c:v>
                </c:pt>
                <c:pt idx="681">
                  <c:v>56.750000000000512</c:v>
                </c:pt>
                <c:pt idx="682">
                  <c:v>56.833333333333862</c:v>
                </c:pt>
                <c:pt idx="683">
                  <c:v>56.916666666667176</c:v>
                </c:pt>
                <c:pt idx="684">
                  <c:v>57.000000000000526</c:v>
                </c:pt>
                <c:pt idx="685">
                  <c:v>57.083333333333862</c:v>
                </c:pt>
                <c:pt idx="686">
                  <c:v>57.16666666666719</c:v>
                </c:pt>
                <c:pt idx="687">
                  <c:v>57.250000000000526</c:v>
                </c:pt>
                <c:pt idx="688">
                  <c:v>57.333333333333869</c:v>
                </c:pt>
                <c:pt idx="689">
                  <c:v>57.41666666666719</c:v>
                </c:pt>
                <c:pt idx="690">
                  <c:v>57.50000000000054</c:v>
                </c:pt>
                <c:pt idx="691">
                  <c:v>57.583333333333883</c:v>
                </c:pt>
                <c:pt idx="692">
                  <c:v>57.666666666667197</c:v>
                </c:pt>
                <c:pt idx="693">
                  <c:v>57.750000000000547</c:v>
                </c:pt>
                <c:pt idx="694">
                  <c:v>57.833333333333883</c:v>
                </c:pt>
                <c:pt idx="695">
                  <c:v>57.916666666667197</c:v>
                </c:pt>
                <c:pt idx="696">
                  <c:v>58.000000000000554</c:v>
                </c:pt>
                <c:pt idx="697">
                  <c:v>58.083333333333897</c:v>
                </c:pt>
                <c:pt idx="698">
                  <c:v>58.166666666667219</c:v>
                </c:pt>
                <c:pt idx="699">
                  <c:v>58.250000000000554</c:v>
                </c:pt>
                <c:pt idx="700">
                  <c:v>58.333333333333904</c:v>
                </c:pt>
                <c:pt idx="701">
                  <c:v>58.416666666667211</c:v>
                </c:pt>
                <c:pt idx="702">
                  <c:v>58.500000000000561</c:v>
                </c:pt>
                <c:pt idx="703">
                  <c:v>58.583333333333911</c:v>
                </c:pt>
                <c:pt idx="704">
                  <c:v>58.666666666667233</c:v>
                </c:pt>
                <c:pt idx="705">
                  <c:v>58.750000000000576</c:v>
                </c:pt>
                <c:pt idx="706">
                  <c:v>58.833333333333911</c:v>
                </c:pt>
                <c:pt idx="707">
                  <c:v>58.916666666667233</c:v>
                </c:pt>
                <c:pt idx="708">
                  <c:v>59.000000000000576</c:v>
                </c:pt>
                <c:pt idx="709">
                  <c:v>59.083333333333918</c:v>
                </c:pt>
                <c:pt idx="710">
                  <c:v>59.166666666667247</c:v>
                </c:pt>
                <c:pt idx="711">
                  <c:v>59.25000000000059</c:v>
                </c:pt>
                <c:pt idx="712">
                  <c:v>59.333333333333933</c:v>
                </c:pt>
                <c:pt idx="713">
                  <c:v>59.41666666666724</c:v>
                </c:pt>
                <c:pt idx="714">
                  <c:v>59.500000000000597</c:v>
                </c:pt>
                <c:pt idx="715">
                  <c:v>59.583333333333933</c:v>
                </c:pt>
                <c:pt idx="716">
                  <c:v>59.666666666667254</c:v>
                </c:pt>
                <c:pt idx="717">
                  <c:v>59.750000000000604</c:v>
                </c:pt>
                <c:pt idx="718">
                  <c:v>59.833333333333947</c:v>
                </c:pt>
                <c:pt idx="719">
                  <c:v>59.916666666667261</c:v>
                </c:pt>
                <c:pt idx="720">
                  <c:v>60.000000000000604</c:v>
                </c:pt>
                <c:pt idx="721">
                  <c:v>60.083333333333954</c:v>
                </c:pt>
                <c:pt idx="722">
                  <c:v>60.166666666667268</c:v>
                </c:pt>
                <c:pt idx="723">
                  <c:v>60.250000000000611</c:v>
                </c:pt>
                <c:pt idx="724">
                  <c:v>60.333333333333961</c:v>
                </c:pt>
                <c:pt idx="725">
                  <c:v>60.416666666667275</c:v>
                </c:pt>
                <c:pt idx="726">
                  <c:v>60.500000000000625</c:v>
                </c:pt>
                <c:pt idx="727">
                  <c:v>60.583333333333961</c:v>
                </c:pt>
                <c:pt idx="728">
                  <c:v>60.66666666666729</c:v>
                </c:pt>
                <c:pt idx="729">
                  <c:v>60.750000000000625</c:v>
                </c:pt>
                <c:pt idx="730">
                  <c:v>60.833333333333968</c:v>
                </c:pt>
                <c:pt idx="731">
                  <c:v>60.91666666666729</c:v>
                </c:pt>
                <c:pt idx="732">
                  <c:v>61.000000000000632</c:v>
                </c:pt>
                <c:pt idx="733">
                  <c:v>61.083333333333982</c:v>
                </c:pt>
                <c:pt idx="734">
                  <c:v>61.166666666667297</c:v>
                </c:pt>
                <c:pt idx="735">
                  <c:v>61.250000000000647</c:v>
                </c:pt>
                <c:pt idx="736">
                  <c:v>61.333333333333982</c:v>
                </c:pt>
                <c:pt idx="737">
                  <c:v>61.416666666667297</c:v>
                </c:pt>
                <c:pt idx="738">
                  <c:v>61.500000000000654</c:v>
                </c:pt>
                <c:pt idx="739">
                  <c:v>61.583333333333989</c:v>
                </c:pt>
                <c:pt idx="740">
                  <c:v>61.666666666667318</c:v>
                </c:pt>
                <c:pt idx="741">
                  <c:v>61.750000000000654</c:v>
                </c:pt>
                <c:pt idx="742">
                  <c:v>61.833333333334004</c:v>
                </c:pt>
                <c:pt idx="743">
                  <c:v>61.916666666667311</c:v>
                </c:pt>
                <c:pt idx="744">
                  <c:v>62.000000000000661</c:v>
                </c:pt>
                <c:pt idx="745">
                  <c:v>62.083333333334011</c:v>
                </c:pt>
                <c:pt idx="746">
                  <c:v>62.166666666667325</c:v>
                </c:pt>
                <c:pt idx="747">
                  <c:v>62.250000000000675</c:v>
                </c:pt>
                <c:pt idx="748">
                  <c:v>62.333333333334011</c:v>
                </c:pt>
                <c:pt idx="749">
                  <c:v>62.416666666667332</c:v>
                </c:pt>
                <c:pt idx="750">
                  <c:v>62.500000000000675</c:v>
                </c:pt>
                <c:pt idx="751">
                  <c:v>62.583333333334018</c:v>
                </c:pt>
                <c:pt idx="752">
                  <c:v>62.666666666667346</c:v>
                </c:pt>
                <c:pt idx="753">
                  <c:v>62.750000000000682</c:v>
                </c:pt>
                <c:pt idx="754">
                  <c:v>62.833333333334032</c:v>
                </c:pt>
                <c:pt idx="755">
                  <c:v>62.916666666667339</c:v>
                </c:pt>
                <c:pt idx="756">
                  <c:v>63.000000000000696</c:v>
                </c:pt>
                <c:pt idx="757">
                  <c:v>63.083333333334032</c:v>
                </c:pt>
                <c:pt idx="758">
                  <c:v>63.166666666667354</c:v>
                </c:pt>
                <c:pt idx="759">
                  <c:v>63.250000000000703</c:v>
                </c:pt>
                <c:pt idx="760">
                  <c:v>63.333333333334039</c:v>
                </c:pt>
                <c:pt idx="761">
                  <c:v>63.416666666667361</c:v>
                </c:pt>
                <c:pt idx="762">
                  <c:v>63.500000000000711</c:v>
                </c:pt>
                <c:pt idx="763">
                  <c:v>63.583333333334053</c:v>
                </c:pt>
                <c:pt idx="764">
                  <c:v>63.666666666667368</c:v>
                </c:pt>
                <c:pt idx="765">
                  <c:v>63.750000000000718</c:v>
                </c:pt>
                <c:pt idx="766">
                  <c:v>63.833333333334053</c:v>
                </c:pt>
                <c:pt idx="767">
                  <c:v>63.916666666667368</c:v>
                </c:pt>
                <c:pt idx="768">
                  <c:v>64.000000000000711</c:v>
                </c:pt>
                <c:pt idx="769">
                  <c:v>64.083333333334039</c:v>
                </c:pt>
                <c:pt idx="770">
                  <c:v>64.166666666667396</c:v>
                </c:pt>
                <c:pt idx="771">
                  <c:v>64.250000000000711</c:v>
                </c:pt>
                <c:pt idx="772">
                  <c:v>64.333333333334025</c:v>
                </c:pt>
                <c:pt idx="773">
                  <c:v>64.416666666667396</c:v>
                </c:pt>
                <c:pt idx="774">
                  <c:v>64.500000000000682</c:v>
                </c:pt>
                <c:pt idx="775">
                  <c:v>64.583333333333997</c:v>
                </c:pt>
                <c:pt idx="776">
                  <c:v>64.666666666667368</c:v>
                </c:pt>
                <c:pt idx="777">
                  <c:v>64.750000000000682</c:v>
                </c:pt>
                <c:pt idx="778">
                  <c:v>64.833333333333997</c:v>
                </c:pt>
                <c:pt idx="779">
                  <c:v>64.916666666667368</c:v>
                </c:pt>
                <c:pt idx="780">
                  <c:v>65.000000000000668</c:v>
                </c:pt>
                <c:pt idx="781">
                  <c:v>65.083333333333968</c:v>
                </c:pt>
                <c:pt idx="782">
                  <c:v>65.166666666667325</c:v>
                </c:pt>
                <c:pt idx="783">
                  <c:v>65.250000000000654</c:v>
                </c:pt>
                <c:pt idx="784">
                  <c:v>65.333333333333968</c:v>
                </c:pt>
                <c:pt idx="785">
                  <c:v>65.416666666667339</c:v>
                </c:pt>
                <c:pt idx="786">
                  <c:v>65.500000000000639</c:v>
                </c:pt>
                <c:pt idx="787">
                  <c:v>65.583333333333954</c:v>
                </c:pt>
                <c:pt idx="788">
                  <c:v>65.666666666667297</c:v>
                </c:pt>
                <c:pt idx="789">
                  <c:v>65.750000000000611</c:v>
                </c:pt>
                <c:pt idx="790">
                  <c:v>65.83333333333394</c:v>
                </c:pt>
                <c:pt idx="791">
                  <c:v>65.916666666667311</c:v>
                </c:pt>
                <c:pt idx="792">
                  <c:v>66.000000000000611</c:v>
                </c:pt>
                <c:pt idx="793">
                  <c:v>66.083333333333925</c:v>
                </c:pt>
                <c:pt idx="794">
                  <c:v>66.166666666667282</c:v>
                </c:pt>
                <c:pt idx="795">
                  <c:v>66.250000000000583</c:v>
                </c:pt>
                <c:pt idx="796">
                  <c:v>66.333333333333897</c:v>
                </c:pt>
                <c:pt idx="797">
                  <c:v>66.416666666667282</c:v>
                </c:pt>
                <c:pt idx="798">
                  <c:v>66.500000000000583</c:v>
                </c:pt>
                <c:pt idx="799">
                  <c:v>66.583333333333897</c:v>
                </c:pt>
                <c:pt idx="800">
                  <c:v>66.666666666667254</c:v>
                </c:pt>
                <c:pt idx="801">
                  <c:v>66.750000000000568</c:v>
                </c:pt>
                <c:pt idx="802">
                  <c:v>66.833333333333869</c:v>
                </c:pt>
                <c:pt idx="803">
                  <c:v>66.91666666666724</c:v>
                </c:pt>
                <c:pt idx="804">
                  <c:v>67.000000000000554</c:v>
                </c:pt>
                <c:pt idx="805">
                  <c:v>67.083333333333869</c:v>
                </c:pt>
                <c:pt idx="806">
                  <c:v>67.166666666667226</c:v>
                </c:pt>
                <c:pt idx="807">
                  <c:v>67.25000000000054</c:v>
                </c:pt>
                <c:pt idx="808">
                  <c:v>67.333333333333854</c:v>
                </c:pt>
                <c:pt idx="809">
                  <c:v>67.416666666667211</c:v>
                </c:pt>
                <c:pt idx="810">
                  <c:v>67.500000000000512</c:v>
                </c:pt>
                <c:pt idx="811">
                  <c:v>67.58333333333384</c:v>
                </c:pt>
                <c:pt idx="812">
                  <c:v>67.666666666667197</c:v>
                </c:pt>
                <c:pt idx="813">
                  <c:v>67.750000000000512</c:v>
                </c:pt>
                <c:pt idx="814">
                  <c:v>67.833333333333826</c:v>
                </c:pt>
                <c:pt idx="815">
                  <c:v>67.916666666667197</c:v>
                </c:pt>
                <c:pt idx="816">
                  <c:v>68.000000000000483</c:v>
                </c:pt>
                <c:pt idx="817">
                  <c:v>68.083333333333798</c:v>
                </c:pt>
                <c:pt idx="818">
                  <c:v>68.166666666667169</c:v>
                </c:pt>
                <c:pt idx="819">
                  <c:v>68.250000000000483</c:v>
                </c:pt>
                <c:pt idx="820">
                  <c:v>68.333333333333798</c:v>
                </c:pt>
                <c:pt idx="821">
                  <c:v>68.416666666667169</c:v>
                </c:pt>
                <c:pt idx="822">
                  <c:v>68.500000000000469</c:v>
                </c:pt>
                <c:pt idx="823">
                  <c:v>68.583333333333783</c:v>
                </c:pt>
                <c:pt idx="824">
                  <c:v>68.666666666667126</c:v>
                </c:pt>
                <c:pt idx="825">
                  <c:v>68.750000000000455</c:v>
                </c:pt>
                <c:pt idx="826">
                  <c:v>68.833333333333769</c:v>
                </c:pt>
                <c:pt idx="827">
                  <c:v>68.91666666666714</c:v>
                </c:pt>
                <c:pt idx="828">
                  <c:v>69.000000000000441</c:v>
                </c:pt>
                <c:pt idx="829">
                  <c:v>69.083333333333755</c:v>
                </c:pt>
                <c:pt idx="830">
                  <c:v>69.166666666667112</c:v>
                </c:pt>
                <c:pt idx="831">
                  <c:v>69.250000000000412</c:v>
                </c:pt>
                <c:pt idx="832">
                  <c:v>69.333333333333741</c:v>
                </c:pt>
                <c:pt idx="833">
                  <c:v>69.416666666667112</c:v>
                </c:pt>
                <c:pt idx="834">
                  <c:v>69.500000000000412</c:v>
                </c:pt>
                <c:pt idx="835">
                  <c:v>69.583333333333727</c:v>
                </c:pt>
                <c:pt idx="836">
                  <c:v>69.666666666667084</c:v>
                </c:pt>
                <c:pt idx="837">
                  <c:v>69.750000000000398</c:v>
                </c:pt>
                <c:pt idx="838">
                  <c:v>69.833333333333698</c:v>
                </c:pt>
                <c:pt idx="839">
                  <c:v>69.916666666667084</c:v>
                </c:pt>
                <c:pt idx="840">
                  <c:v>70.000000000000384</c:v>
                </c:pt>
                <c:pt idx="841">
                  <c:v>70.083333333333698</c:v>
                </c:pt>
                <c:pt idx="842">
                  <c:v>70.166666666667055</c:v>
                </c:pt>
                <c:pt idx="843">
                  <c:v>70.250000000000369</c:v>
                </c:pt>
                <c:pt idx="844">
                  <c:v>70.333333333333684</c:v>
                </c:pt>
                <c:pt idx="845">
                  <c:v>70.416666666667041</c:v>
                </c:pt>
                <c:pt idx="846">
                  <c:v>70.500000000000355</c:v>
                </c:pt>
                <c:pt idx="847">
                  <c:v>70.58333333333367</c:v>
                </c:pt>
                <c:pt idx="848">
                  <c:v>70.666666666667027</c:v>
                </c:pt>
                <c:pt idx="849">
                  <c:v>70.750000000000341</c:v>
                </c:pt>
                <c:pt idx="850">
                  <c:v>70.833333333333655</c:v>
                </c:pt>
                <c:pt idx="851">
                  <c:v>70.916666666667012</c:v>
                </c:pt>
                <c:pt idx="852">
                  <c:v>71.000000000000313</c:v>
                </c:pt>
                <c:pt idx="853">
                  <c:v>71.083333333333641</c:v>
                </c:pt>
                <c:pt idx="854">
                  <c:v>71.166666666666984</c:v>
                </c:pt>
                <c:pt idx="855">
                  <c:v>71.250000000000313</c:v>
                </c:pt>
                <c:pt idx="856">
                  <c:v>71.333333333333627</c:v>
                </c:pt>
                <c:pt idx="857">
                  <c:v>71.416666666666984</c:v>
                </c:pt>
                <c:pt idx="858">
                  <c:v>71.500000000000298</c:v>
                </c:pt>
                <c:pt idx="859">
                  <c:v>71.583333333333599</c:v>
                </c:pt>
                <c:pt idx="860">
                  <c:v>71.666666666666956</c:v>
                </c:pt>
                <c:pt idx="861">
                  <c:v>71.750000000000284</c:v>
                </c:pt>
                <c:pt idx="862">
                  <c:v>71.833333333333599</c:v>
                </c:pt>
                <c:pt idx="863">
                  <c:v>71.916666666666956</c:v>
                </c:pt>
                <c:pt idx="864">
                  <c:v>72.00000000000027</c:v>
                </c:pt>
                <c:pt idx="865">
                  <c:v>72.083333333333584</c:v>
                </c:pt>
                <c:pt idx="866">
                  <c:v>72.166666666666913</c:v>
                </c:pt>
                <c:pt idx="867">
                  <c:v>72.250000000000256</c:v>
                </c:pt>
                <c:pt idx="868">
                  <c:v>72.33333333333357</c:v>
                </c:pt>
                <c:pt idx="869">
                  <c:v>72.416666666666927</c:v>
                </c:pt>
                <c:pt idx="870">
                  <c:v>72.500000000000242</c:v>
                </c:pt>
                <c:pt idx="871">
                  <c:v>72.583333333333556</c:v>
                </c:pt>
                <c:pt idx="872">
                  <c:v>72.666666666666899</c:v>
                </c:pt>
                <c:pt idx="873">
                  <c:v>72.750000000000213</c:v>
                </c:pt>
                <c:pt idx="874">
                  <c:v>72.833333333333542</c:v>
                </c:pt>
                <c:pt idx="875">
                  <c:v>72.916666666666899</c:v>
                </c:pt>
                <c:pt idx="876">
                  <c:v>73.000000000000213</c:v>
                </c:pt>
                <c:pt idx="877">
                  <c:v>73.083333333333528</c:v>
                </c:pt>
                <c:pt idx="878">
                  <c:v>73.16666666666687</c:v>
                </c:pt>
                <c:pt idx="879">
                  <c:v>73.250000000000199</c:v>
                </c:pt>
                <c:pt idx="880">
                  <c:v>73.333333333333513</c:v>
                </c:pt>
                <c:pt idx="881">
                  <c:v>73.41666666666687</c:v>
                </c:pt>
                <c:pt idx="882">
                  <c:v>73.500000000000185</c:v>
                </c:pt>
                <c:pt idx="883">
                  <c:v>73.583333333333499</c:v>
                </c:pt>
                <c:pt idx="884">
                  <c:v>73.666666666666842</c:v>
                </c:pt>
                <c:pt idx="885">
                  <c:v>73.750000000000171</c:v>
                </c:pt>
                <c:pt idx="886">
                  <c:v>73.833333333333485</c:v>
                </c:pt>
                <c:pt idx="887">
                  <c:v>73.916666666666842</c:v>
                </c:pt>
                <c:pt idx="888">
                  <c:v>74.000000000000156</c:v>
                </c:pt>
                <c:pt idx="889">
                  <c:v>74.083333333333471</c:v>
                </c:pt>
                <c:pt idx="890">
                  <c:v>74.166666666666814</c:v>
                </c:pt>
                <c:pt idx="891">
                  <c:v>74.250000000000142</c:v>
                </c:pt>
                <c:pt idx="892">
                  <c:v>74.333333333333456</c:v>
                </c:pt>
                <c:pt idx="893">
                  <c:v>74.416666666666814</c:v>
                </c:pt>
                <c:pt idx="894">
                  <c:v>74.500000000000128</c:v>
                </c:pt>
                <c:pt idx="895">
                  <c:v>74.583333333333442</c:v>
                </c:pt>
                <c:pt idx="896">
                  <c:v>74.666666666666785</c:v>
                </c:pt>
                <c:pt idx="897">
                  <c:v>74.750000000000114</c:v>
                </c:pt>
                <c:pt idx="898">
                  <c:v>74.833333333333428</c:v>
                </c:pt>
                <c:pt idx="899">
                  <c:v>74.916666666666785</c:v>
                </c:pt>
                <c:pt idx="900">
                  <c:v>75.000000000000099</c:v>
                </c:pt>
                <c:pt idx="901">
                  <c:v>75.083333333333414</c:v>
                </c:pt>
                <c:pt idx="902">
                  <c:v>75.166666666666757</c:v>
                </c:pt>
                <c:pt idx="903">
                  <c:v>75.250000000000085</c:v>
                </c:pt>
                <c:pt idx="904">
                  <c:v>75.3333333333334</c:v>
                </c:pt>
                <c:pt idx="905">
                  <c:v>75.416666666666757</c:v>
                </c:pt>
                <c:pt idx="906">
                  <c:v>75.500000000000071</c:v>
                </c:pt>
                <c:pt idx="907">
                  <c:v>75.583333333333385</c:v>
                </c:pt>
                <c:pt idx="908">
                  <c:v>75.666666666666728</c:v>
                </c:pt>
                <c:pt idx="909">
                  <c:v>75.750000000000057</c:v>
                </c:pt>
                <c:pt idx="910">
                  <c:v>75.833333333333371</c:v>
                </c:pt>
                <c:pt idx="911">
                  <c:v>75.916666666666728</c:v>
                </c:pt>
                <c:pt idx="912">
                  <c:v>76.000000000000043</c:v>
                </c:pt>
                <c:pt idx="913">
                  <c:v>76.083333333333357</c:v>
                </c:pt>
                <c:pt idx="914">
                  <c:v>76.1666666666667</c:v>
                </c:pt>
                <c:pt idx="915">
                  <c:v>76.250000000000028</c:v>
                </c:pt>
                <c:pt idx="916">
                  <c:v>76.333333333333343</c:v>
                </c:pt>
                <c:pt idx="917">
                  <c:v>76.4166666666667</c:v>
                </c:pt>
                <c:pt idx="918">
                  <c:v>76.500000000000014</c:v>
                </c:pt>
                <c:pt idx="919">
                  <c:v>76.583333333333329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76.833333333333314</c:v>
                </c:pt>
                <c:pt idx="923">
                  <c:v>76.916666666666671</c:v>
                </c:pt>
                <c:pt idx="924">
                  <c:v>77</c:v>
                </c:pt>
                <c:pt idx="925">
                  <c:v>77.0833333333333</c:v>
                </c:pt>
                <c:pt idx="926">
                  <c:v>77.166666666666643</c:v>
                </c:pt>
                <c:pt idx="927">
                  <c:v>77.249999999999986</c:v>
                </c:pt>
                <c:pt idx="928">
                  <c:v>77.333333333333286</c:v>
                </c:pt>
                <c:pt idx="929">
                  <c:v>77.416666666666643</c:v>
                </c:pt>
                <c:pt idx="930">
                  <c:v>77.499999999999972</c:v>
                </c:pt>
                <c:pt idx="931">
                  <c:v>77.583333333333272</c:v>
                </c:pt>
                <c:pt idx="932">
                  <c:v>77.666666666666615</c:v>
                </c:pt>
                <c:pt idx="933">
                  <c:v>77.749999999999957</c:v>
                </c:pt>
                <c:pt idx="934">
                  <c:v>77.833333333333258</c:v>
                </c:pt>
                <c:pt idx="935">
                  <c:v>77.916666666666615</c:v>
                </c:pt>
                <c:pt idx="936">
                  <c:v>77.999999999999943</c:v>
                </c:pt>
                <c:pt idx="937">
                  <c:v>78.083333333333258</c:v>
                </c:pt>
                <c:pt idx="938">
                  <c:v>78.166666666666586</c:v>
                </c:pt>
                <c:pt idx="939">
                  <c:v>78.249999999999929</c:v>
                </c:pt>
                <c:pt idx="940">
                  <c:v>78.333333333333229</c:v>
                </c:pt>
                <c:pt idx="941">
                  <c:v>78.416666666666586</c:v>
                </c:pt>
                <c:pt idx="942">
                  <c:v>78.499999999999915</c:v>
                </c:pt>
                <c:pt idx="943">
                  <c:v>78.583333333333215</c:v>
                </c:pt>
                <c:pt idx="944">
                  <c:v>78.666666666666572</c:v>
                </c:pt>
                <c:pt idx="945">
                  <c:v>78.749999999999901</c:v>
                </c:pt>
                <c:pt idx="946">
                  <c:v>78.833333333333201</c:v>
                </c:pt>
                <c:pt idx="947">
                  <c:v>78.916666666666558</c:v>
                </c:pt>
                <c:pt idx="948">
                  <c:v>78.999999999999886</c:v>
                </c:pt>
                <c:pt idx="949">
                  <c:v>79.083333333333186</c:v>
                </c:pt>
                <c:pt idx="950">
                  <c:v>79.166666666666529</c:v>
                </c:pt>
                <c:pt idx="951">
                  <c:v>79.249999999999886</c:v>
                </c:pt>
                <c:pt idx="952">
                  <c:v>79.333333333333172</c:v>
                </c:pt>
                <c:pt idx="953">
                  <c:v>79.416666666666529</c:v>
                </c:pt>
                <c:pt idx="954">
                  <c:v>79.499999999999858</c:v>
                </c:pt>
                <c:pt idx="955">
                  <c:v>79.583333333333158</c:v>
                </c:pt>
                <c:pt idx="956">
                  <c:v>79.666666666666501</c:v>
                </c:pt>
                <c:pt idx="957">
                  <c:v>79.749999999999844</c:v>
                </c:pt>
                <c:pt idx="958">
                  <c:v>79.833333333333158</c:v>
                </c:pt>
                <c:pt idx="959">
                  <c:v>79.916666666666501</c:v>
                </c:pt>
                <c:pt idx="960">
                  <c:v>79.999999999999829</c:v>
                </c:pt>
                <c:pt idx="961">
                  <c:v>80.08333333333313</c:v>
                </c:pt>
                <c:pt idx="962">
                  <c:v>80.166666666666472</c:v>
                </c:pt>
                <c:pt idx="963">
                  <c:v>80.249999999999815</c:v>
                </c:pt>
                <c:pt idx="964">
                  <c:v>80.333333333333115</c:v>
                </c:pt>
                <c:pt idx="965">
                  <c:v>80.416666666666487</c:v>
                </c:pt>
                <c:pt idx="966">
                  <c:v>80.499999999999801</c:v>
                </c:pt>
                <c:pt idx="967">
                  <c:v>80.583333333333101</c:v>
                </c:pt>
                <c:pt idx="968">
                  <c:v>80.666666666666444</c:v>
                </c:pt>
                <c:pt idx="969">
                  <c:v>80.749999999999787</c:v>
                </c:pt>
                <c:pt idx="970">
                  <c:v>80.833333333333087</c:v>
                </c:pt>
                <c:pt idx="971">
                  <c:v>80.916666666666444</c:v>
                </c:pt>
                <c:pt idx="972">
                  <c:v>80.999999999999787</c:v>
                </c:pt>
                <c:pt idx="973">
                  <c:v>81.083333333333073</c:v>
                </c:pt>
                <c:pt idx="974">
                  <c:v>81.166666666666416</c:v>
                </c:pt>
                <c:pt idx="975">
                  <c:v>81.249999999999758</c:v>
                </c:pt>
                <c:pt idx="976">
                  <c:v>81.333333333333059</c:v>
                </c:pt>
                <c:pt idx="977">
                  <c:v>81.416666666666416</c:v>
                </c:pt>
                <c:pt idx="978">
                  <c:v>81.499999999999744</c:v>
                </c:pt>
                <c:pt idx="979">
                  <c:v>81.583333333333059</c:v>
                </c:pt>
                <c:pt idx="980">
                  <c:v>81.666666666666387</c:v>
                </c:pt>
                <c:pt idx="981">
                  <c:v>81.74999999999973</c:v>
                </c:pt>
                <c:pt idx="982">
                  <c:v>81.83333333333303</c:v>
                </c:pt>
                <c:pt idx="983">
                  <c:v>81.916666666666387</c:v>
                </c:pt>
                <c:pt idx="984">
                  <c:v>81.999999999999716</c:v>
                </c:pt>
                <c:pt idx="985">
                  <c:v>82.083333333333016</c:v>
                </c:pt>
                <c:pt idx="986">
                  <c:v>82.166666666666373</c:v>
                </c:pt>
                <c:pt idx="987">
                  <c:v>82.249999999999702</c:v>
                </c:pt>
                <c:pt idx="988">
                  <c:v>82.333333333333002</c:v>
                </c:pt>
                <c:pt idx="989">
                  <c:v>82.416666666666359</c:v>
                </c:pt>
                <c:pt idx="990">
                  <c:v>82.499999999999687</c:v>
                </c:pt>
                <c:pt idx="991">
                  <c:v>82.583333333332988</c:v>
                </c:pt>
                <c:pt idx="992">
                  <c:v>82.66666666666633</c:v>
                </c:pt>
                <c:pt idx="993">
                  <c:v>82.749999999999687</c:v>
                </c:pt>
                <c:pt idx="994">
                  <c:v>82.833333333332988</c:v>
                </c:pt>
                <c:pt idx="995">
                  <c:v>82.91666666666633</c:v>
                </c:pt>
                <c:pt idx="996">
                  <c:v>82.999999999999659</c:v>
                </c:pt>
                <c:pt idx="997">
                  <c:v>83.083333333332959</c:v>
                </c:pt>
                <c:pt idx="998">
                  <c:v>83.166666666666302</c:v>
                </c:pt>
                <c:pt idx="999">
                  <c:v>83.249999999999645</c:v>
                </c:pt>
                <c:pt idx="1000">
                  <c:v>83.333333333332959</c:v>
                </c:pt>
                <c:pt idx="1001">
                  <c:v>83.416666666666316</c:v>
                </c:pt>
                <c:pt idx="1002">
                  <c:v>83.499999999999631</c:v>
                </c:pt>
                <c:pt idx="1003">
                  <c:v>83.583333333332931</c:v>
                </c:pt>
                <c:pt idx="1004">
                  <c:v>83.666666666666273</c:v>
                </c:pt>
                <c:pt idx="1005">
                  <c:v>83.749999999999616</c:v>
                </c:pt>
                <c:pt idx="1006">
                  <c:v>83.833333333332916</c:v>
                </c:pt>
                <c:pt idx="1007">
                  <c:v>83.916666666666288</c:v>
                </c:pt>
                <c:pt idx="1008">
                  <c:v>83.999999999999616</c:v>
                </c:pt>
                <c:pt idx="1009">
                  <c:v>84.083333333332902</c:v>
                </c:pt>
                <c:pt idx="1010">
                  <c:v>84.166666666666245</c:v>
                </c:pt>
                <c:pt idx="1011">
                  <c:v>84.249999999999588</c:v>
                </c:pt>
                <c:pt idx="1012">
                  <c:v>84.333333333332888</c:v>
                </c:pt>
                <c:pt idx="1013">
                  <c:v>84.416666666666245</c:v>
                </c:pt>
                <c:pt idx="1014">
                  <c:v>84.499999999999588</c:v>
                </c:pt>
                <c:pt idx="1015">
                  <c:v>84.583333333332888</c:v>
                </c:pt>
                <c:pt idx="1016">
                  <c:v>84.666666666666217</c:v>
                </c:pt>
                <c:pt idx="1017">
                  <c:v>84.749999999999559</c:v>
                </c:pt>
                <c:pt idx="1018">
                  <c:v>84.83333333333286</c:v>
                </c:pt>
                <c:pt idx="1019">
                  <c:v>84.916666666666217</c:v>
                </c:pt>
                <c:pt idx="1020">
                  <c:v>84.999999999999545</c:v>
                </c:pt>
                <c:pt idx="1021">
                  <c:v>85.083333333332845</c:v>
                </c:pt>
                <c:pt idx="1022">
                  <c:v>85.166666666666202</c:v>
                </c:pt>
                <c:pt idx="1023">
                  <c:v>85.249999999999531</c:v>
                </c:pt>
                <c:pt idx="1024">
                  <c:v>85.333333333332831</c:v>
                </c:pt>
                <c:pt idx="1025">
                  <c:v>85.416666666666188</c:v>
                </c:pt>
                <c:pt idx="1026">
                  <c:v>85.499999999999517</c:v>
                </c:pt>
                <c:pt idx="1027">
                  <c:v>85.583333333332817</c:v>
                </c:pt>
                <c:pt idx="1028">
                  <c:v>85.66666666666616</c:v>
                </c:pt>
                <c:pt idx="1029">
                  <c:v>85.749999999999517</c:v>
                </c:pt>
                <c:pt idx="1030">
                  <c:v>85.833333333332803</c:v>
                </c:pt>
                <c:pt idx="1031">
                  <c:v>85.91666666666616</c:v>
                </c:pt>
                <c:pt idx="1032">
                  <c:v>85.999999999999488</c:v>
                </c:pt>
                <c:pt idx="1033">
                  <c:v>86.083333333332789</c:v>
                </c:pt>
                <c:pt idx="1034">
                  <c:v>86.166666666666131</c:v>
                </c:pt>
                <c:pt idx="1035">
                  <c:v>86.249999999999474</c:v>
                </c:pt>
                <c:pt idx="1036">
                  <c:v>86.333333333332789</c:v>
                </c:pt>
                <c:pt idx="1037">
                  <c:v>86.416666666666131</c:v>
                </c:pt>
                <c:pt idx="1038">
                  <c:v>86.49999999999946</c:v>
                </c:pt>
                <c:pt idx="1039">
                  <c:v>86.58333333333276</c:v>
                </c:pt>
                <c:pt idx="1040">
                  <c:v>86.666666666666103</c:v>
                </c:pt>
                <c:pt idx="1041">
                  <c:v>86.749999999999446</c:v>
                </c:pt>
                <c:pt idx="1042">
                  <c:v>86.833333333332746</c:v>
                </c:pt>
                <c:pt idx="1043">
                  <c:v>86.916666666666117</c:v>
                </c:pt>
                <c:pt idx="1044">
                  <c:v>86.999999999999432</c:v>
                </c:pt>
                <c:pt idx="1045">
                  <c:v>87.083333333332732</c:v>
                </c:pt>
                <c:pt idx="1046">
                  <c:v>87.166666666666075</c:v>
                </c:pt>
                <c:pt idx="1047">
                  <c:v>87.249999999999417</c:v>
                </c:pt>
                <c:pt idx="1048">
                  <c:v>87.333333333332718</c:v>
                </c:pt>
                <c:pt idx="1049">
                  <c:v>87.416666666666075</c:v>
                </c:pt>
                <c:pt idx="1050">
                  <c:v>87.499999999999417</c:v>
                </c:pt>
                <c:pt idx="1051">
                  <c:v>87.583333333332718</c:v>
                </c:pt>
                <c:pt idx="1052">
                  <c:v>87.666666666666046</c:v>
                </c:pt>
                <c:pt idx="1053">
                  <c:v>87.749999999999389</c:v>
                </c:pt>
                <c:pt idx="1054">
                  <c:v>87.833333333332689</c:v>
                </c:pt>
                <c:pt idx="1055">
                  <c:v>87.916666666666046</c:v>
                </c:pt>
                <c:pt idx="1056">
                  <c:v>87.999999999999375</c:v>
                </c:pt>
                <c:pt idx="1057">
                  <c:v>88.083333333332689</c:v>
                </c:pt>
                <c:pt idx="1058">
                  <c:v>88.166666666666032</c:v>
                </c:pt>
                <c:pt idx="1059">
                  <c:v>88.249999999999361</c:v>
                </c:pt>
                <c:pt idx="1060">
                  <c:v>88.333333333332661</c:v>
                </c:pt>
                <c:pt idx="1061">
                  <c:v>88.416666666666018</c:v>
                </c:pt>
                <c:pt idx="1062">
                  <c:v>88.499999999999346</c:v>
                </c:pt>
                <c:pt idx="1063">
                  <c:v>88.583333333332646</c:v>
                </c:pt>
                <c:pt idx="1064">
                  <c:v>88.666666666666003</c:v>
                </c:pt>
                <c:pt idx="1065">
                  <c:v>88.749999999999346</c:v>
                </c:pt>
                <c:pt idx="1066">
                  <c:v>88.833333333332632</c:v>
                </c:pt>
                <c:pt idx="1067">
                  <c:v>88.916666666665989</c:v>
                </c:pt>
                <c:pt idx="1068">
                  <c:v>88.999999999999318</c:v>
                </c:pt>
                <c:pt idx="1069">
                  <c:v>89.083333333332618</c:v>
                </c:pt>
                <c:pt idx="1070">
                  <c:v>89.166666666665961</c:v>
                </c:pt>
                <c:pt idx="1071">
                  <c:v>89.249999999999318</c:v>
                </c:pt>
                <c:pt idx="1072">
                  <c:v>89.333333333332618</c:v>
                </c:pt>
                <c:pt idx="1073">
                  <c:v>89.416666666665961</c:v>
                </c:pt>
                <c:pt idx="1074">
                  <c:v>89.499999999999289</c:v>
                </c:pt>
                <c:pt idx="1075">
                  <c:v>89.58333333333259</c:v>
                </c:pt>
                <c:pt idx="1076">
                  <c:v>89.666666666665932</c:v>
                </c:pt>
                <c:pt idx="1077">
                  <c:v>89.749999999999275</c:v>
                </c:pt>
                <c:pt idx="1078">
                  <c:v>89.833333333332575</c:v>
                </c:pt>
                <c:pt idx="1079">
                  <c:v>89.916666666665947</c:v>
                </c:pt>
                <c:pt idx="1080">
                  <c:v>89.999999999999261</c:v>
                </c:pt>
                <c:pt idx="1081">
                  <c:v>90.083333333332561</c:v>
                </c:pt>
                <c:pt idx="1082">
                  <c:v>90.166666666665904</c:v>
                </c:pt>
                <c:pt idx="1083">
                  <c:v>90.249999999999247</c:v>
                </c:pt>
                <c:pt idx="1084">
                  <c:v>90.333333333332547</c:v>
                </c:pt>
                <c:pt idx="1085">
                  <c:v>90.416666666665904</c:v>
                </c:pt>
                <c:pt idx="1086">
                  <c:v>90.499999999999247</c:v>
                </c:pt>
                <c:pt idx="1087">
                  <c:v>90.583333333332533</c:v>
                </c:pt>
                <c:pt idx="1088">
                  <c:v>90.666666666665876</c:v>
                </c:pt>
                <c:pt idx="1089">
                  <c:v>90.749999999999218</c:v>
                </c:pt>
                <c:pt idx="1090">
                  <c:v>90.833333333332519</c:v>
                </c:pt>
                <c:pt idx="1091">
                  <c:v>90.916666666665876</c:v>
                </c:pt>
                <c:pt idx="1092">
                  <c:v>90.999999999999204</c:v>
                </c:pt>
                <c:pt idx="1093">
                  <c:v>91.083333333332519</c:v>
                </c:pt>
                <c:pt idx="1094">
                  <c:v>91.166666666665847</c:v>
                </c:pt>
                <c:pt idx="1095">
                  <c:v>91.24999999999919</c:v>
                </c:pt>
                <c:pt idx="1096">
                  <c:v>91.33333333333249</c:v>
                </c:pt>
                <c:pt idx="1097">
                  <c:v>91.416666666665847</c:v>
                </c:pt>
                <c:pt idx="1098">
                  <c:v>91.499999999999176</c:v>
                </c:pt>
                <c:pt idx="1099">
                  <c:v>91.583333333332476</c:v>
                </c:pt>
                <c:pt idx="1100">
                  <c:v>91.666666666665833</c:v>
                </c:pt>
                <c:pt idx="1101">
                  <c:v>91.749999999999162</c:v>
                </c:pt>
                <c:pt idx="1102">
                  <c:v>91.833333333332462</c:v>
                </c:pt>
                <c:pt idx="1103">
                  <c:v>91.916666666665819</c:v>
                </c:pt>
                <c:pt idx="1104">
                  <c:v>91.999999999999147</c:v>
                </c:pt>
                <c:pt idx="1105">
                  <c:v>92.083333333332448</c:v>
                </c:pt>
                <c:pt idx="1106">
                  <c:v>92.16666666666579</c:v>
                </c:pt>
                <c:pt idx="1107">
                  <c:v>92.249999999999147</c:v>
                </c:pt>
                <c:pt idx="1108">
                  <c:v>92.333333333332448</c:v>
                </c:pt>
                <c:pt idx="1109">
                  <c:v>92.41666666666579</c:v>
                </c:pt>
                <c:pt idx="1110">
                  <c:v>92.499999999999119</c:v>
                </c:pt>
                <c:pt idx="1111">
                  <c:v>92.583333333332419</c:v>
                </c:pt>
                <c:pt idx="1112">
                  <c:v>92.666666666665762</c:v>
                </c:pt>
                <c:pt idx="1113">
                  <c:v>92.749999999999105</c:v>
                </c:pt>
                <c:pt idx="1114">
                  <c:v>92.833333333332419</c:v>
                </c:pt>
                <c:pt idx="1115">
                  <c:v>92.916666666665776</c:v>
                </c:pt>
                <c:pt idx="1116">
                  <c:v>92.999999999999091</c:v>
                </c:pt>
                <c:pt idx="1117">
                  <c:v>93.083333333332391</c:v>
                </c:pt>
                <c:pt idx="1118">
                  <c:v>93.166666666665733</c:v>
                </c:pt>
                <c:pt idx="1119">
                  <c:v>93.249999999999076</c:v>
                </c:pt>
                <c:pt idx="1120">
                  <c:v>93.333333333332376</c:v>
                </c:pt>
                <c:pt idx="1121">
                  <c:v>93.416666666665748</c:v>
                </c:pt>
                <c:pt idx="1122">
                  <c:v>93.499999999999076</c:v>
                </c:pt>
                <c:pt idx="1123">
                  <c:v>93.583333333332362</c:v>
                </c:pt>
                <c:pt idx="1124">
                  <c:v>93.666666666665705</c:v>
                </c:pt>
                <c:pt idx="1125">
                  <c:v>93.749999999999048</c:v>
                </c:pt>
                <c:pt idx="1126">
                  <c:v>93.833333333332348</c:v>
                </c:pt>
                <c:pt idx="1127">
                  <c:v>93.916666666665705</c:v>
                </c:pt>
                <c:pt idx="1128">
                  <c:v>93.999999999999048</c:v>
                </c:pt>
                <c:pt idx="1129">
                  <c:v>94.083333333332348</c:v>
                </c:pt>
                <c:pt idx="1130">
                  <c:v>94.166666666665677</c:v>
                </c:pt>
                <c:pt idx="1131">
                  <c:v>94.249999999999019</c:v>
                </c:pt>
                <c:pt idx="1132">
                  <c:v>94.33333333333232</c:v>
                </c:pt>
                <c:pt idx="1133">
                  <c:v>94.416666666665677</c:v>
                </c:pt>
                <c:pt idx="1134">
                  <c:v>94.499999999999005</c:v>
                </c:pt>
                <c:pt idx="1135">
                  <c:v>94.583333333332305</c:v>
                </c:pt>
                <c:pt idx="1136">
                  <c:v>94.666666666665662</c:v>
                </c:pt>
                <c:pt idx="1137">
                  <c:v>94.749999999998991</c:v>
                </c:pt>
                <c:pt idx="1138">
                  <c:v>94.833333333332291</c:v>
                </c:pt>
                <c:pt idx="1139">
                  <c:v>94.916666666665648</c:v>
                </c:pt>
                <c:pt idx="1140">
                  <c:v>94.999999999998977</c:v>
                </c:pt>
                <c:pt idx="1141">
                  <c:v>95.083333333332277</c:v>
                </c:pt>
                <c:pt idx="1142">
                  <c:v>95.16666666666562</c:v>
                </c:pt>
                <c:pt idx="1143">
                  <c:v>95.249999999998977</c:v>
                </c:pt>
                <c:pt idx="1144">
                  <c:v>95.333333333332263</c:v>
                </c:pt>
                <c:pt idx="1145">
                  <c:v>95.41666666666562</c:v>
                </c:pt>
                <c:pt idx="1146">
                  <c:v>95.499999999998948</c:v>
                </c:pt>
                <c:pt idx="1147">
                  <c:v>95.583333333332249</c:v>
                </c:pt>
                <c:pt idx="1148">
                  <c:v>95.666666666665591</c:v>
                </c:pt>
                <c:pt idx="1149">
                  <c:v>95.749999999998934</c:v>
                </c:pt>
                <c:pt idx="1150">
                  <c:v>95.833333333332249</c:v>
                </c:pt>
                <c:pt idx="1151">
                  <c:v>95.916666666665591</c:v>
                </c:pt>
                <c:pt idx="1152">
                  <c:v>95.99999999999892</c:v>
                </c:pt>
                <c:pt idx="1153">
                  <c:v>96.08333333333222</c:v>
                </c:pt>
                <c:pt idx="1154">
                  <c:v>96.166666666665563</c:v>
                </c:pt>
                <c:pt idx="1155">
                  <c:v>96.249999999998906</c:v>
                </c:pt>
                <c:pt idx="1156">
                  <c:v>96.333333333332206</c:v>
                </c:pt>
                <c:pt idx="1157">
                  <c:v>96.416666666665577</c:v>
                </c:pt>
                <c:pt idx="1158">
                  <c:v>96.499999999998892</c:v>
                </c:pt>
                <c:pt idx="1159">
                  <c:v>96.583333333332192</c:v>
                </c:pt>
                <c:pt idx="1160">
                  <c:v>96.666666666665535</c:v>
                </c:pt>
                <c:pt idx="1161">
                  <c:v>96.749999999998877</c:v>
                </c:pt>
                <c:pt idx="1162">
                  <c:v>96.833333333332178</c:v>
                </c:pt>
                <c:pt idx="1163">
                  <c:v>96.916666666665535</c:v>
                </c:pt>
                <c:pt idx="1164">
                  <c:v>96.999999999998877</c:v>
                </c:pt>
                <c:pt idx="1165">
                  <c:v>97.083333333332178</c:v>
                </c:pt>
                <c:pt idx="1166">
                  <c:v>97.166666666665506</c:v>
                </c:pt>
                <c:pt idx="1167">
                  <c:v>97.249999999998849</c:v>
                </c:pt>
                <c:pt idx="1168">
                  <c:v>97.333333333332149</c:v>
                </c:pt>
                <c:pt idx="1169">
                  <c:v>97.416666666665506</c:v>
                </c:pt>
                <c:pt idx="1170">
                  <c:v>97.499999999998835</c:v>
                </c:pt>
                <c:pt idx="1171">
                  <c:v>97.583333333332149</c:v>
                </c:pt>
                <c:pt idx="1172">
                  <c:v>97.666666666665492</c:v>
                </c:pt>
                <c:pt idx="1173">
                  <c:v>97.74999999999882</c:v>
                </c:pt>
                <c:pt idx="1174">
                  <c:v>97.833333333332121</c:v>
                </c:pt>
                <c:pt idx="1175">
                  <c:v>97.916666666665478</c:v>
                </c:pt>
                <c:pt idx="1176">
                  <c:v>97.999999999998806</c:v>
                </c:pt>
                <c:pt idx="1177">
                  <c:v>98.083333333332106</c:v>
                </c:pt>
                <c:pt idx="1178">
                  <c:v>98.166666666665463</c:v>
                </c:pt>
                <c:pt idx="1179">
                  <c:v>98.249999999998806</c:v>
                </c:pt>
                <c:pt idx="1180">
                  <c:v>98.333333333332092</c:v>
                </c:pt>
                <c:pt idx="1181">
                  <c:v>98.416666666665449</c:v>
                </c:pt>
                <c:pt idx="1182">
                  <c:v>98.499999999998778</c:v>
                </c:pt>
                <c:pt idx="1183">
                  <c:v>98.583333333332078</c:v>
                </c:pt>
                <c:pt idx="1184">
                  <c:v>98.666666666665421</c:v>
                </c:pt>
                <c:pt idx="1185">
                  <c:v>98.749999999998778</c:v>
                </c:pt>
                <c:pt idx="1186">
                  <c:v>98.833333333332078</c:v>
                </c:pt>
                <c:pt idx="1187">
                  <c:v>98.916666666665421</c:v>
                </c:pt>
                <c:pt idx="1188">
                  <c:v>98.999999999998749</c:v>
                </c:pt>
                <c:pt idx="1189">
                  <c:v>99.08333333333205</c:v>
                </c:pt>
                <c:pt idx="1190">
                  <c:v>99.166666666665392</c:v>
                </c:pt>
                <c:pt idx="1191">
                  <c:v>99.249999999998735</c:v>
                </c:pt>
                <c:pt idx="1192">
                  <c:v>99.33333333333205</c:v>
                </c:pt>
                <c:pt idx="1193">
                  <c:v>99.416666666665407</c:v>
                </c:pt>
                <c:pt idx="1194">
                  <c:v>99.499999999998721</c:v>
                </c:pt>
                <c:pt idx="1195">
                  <c:v>99.583333333332021</c:v>
                </c:pt>
                <c:pt idx="1196">
                  <c:v>99.666666666665364</c:v>
                </c:pt>
                <c:pt idx="1197">
                  <c:v>99.749999999998707</c:v>
                </c:pt>
                <c:pt idx="1198">
                  <c:v>99.833333333332007</c:v>
                </c:pt>
                <c:pt idx="1199">
                  <c:v>99.916666666665378</c:v>
                </c:pt>
                <c:pt idx="1200">
                  <c:v>99.999999999998707</c:v>
                </c:pt>
                <c:pt idx="1201">
                  <c:v>100.08333333333201</c:v>
                </c:pt>
                <c:pt idx="1202">
                  <c:v>100.16666666666535</c:v>
                </c:pt>
                <c:pt idx="1203">
                  <c:v>100.24999999999868</c:v>
                </c:pt>
                <c:pt idx="1204">
                  <c:v>100.33333333333196</c:v>
                </c:pt>
                <c:pt idx="1205">
                  <c:v>100.41666666666534</c:v>
                </c:pt>
                <c:pt idx="1206">
                  <c:v>100.49999999999868</c:v>
                </c:pt>
                <c:pt idx="1207">
                  <c:v>100.58333333333196</c:v>
                </c:pt>
                <c:pt idx="1208">
                  <c:v>100.66666666666532</c:v>
                </c:pt>
                <c:pt idx="1209">
                  <c:v>100.74999999999866</c:v>
                </c:pt>
                <c:pt idx="1210">
                  <c:v>100.83333333333194</c:v>
                </c:pt>
                <c:pt idx="1211">
                  <c:v>100.91666666666531</c:v>
                </c:pt>
                <c:pt idx="1212">
                  <c:v>100.99999999999864</c:v>
                </c:pt>
                <c:pt idx="1213">
                  <c:v>101.08333333333194</c:v>
                </c:pt>
                <c:pt idx="1214">
                  <c:v>101.16666666666529</c:v>
                </c:pt>
                <c:pt idx="1215">
                  <c:v>101.24999999999864</c:v>
                </c:pt>
                <c:pt idx="1216">
                  <c:v>101.33333333333192</c:v>
                </c:pt>
                <c:pt idx="1217">
                  <c:v>101.41666666666528</c:v>
                </c:pt>
                <c:pt idx="1218">
                  <c:v>101.49999999999861</c:v>
                </c:pt>
                <c:pt idx="1219">
                  <c:v>101.58333333333189</c:v>
                </c:pt>
                <c:pt idx="1220">
                  <c:v>101.66666666666526</c:v>
                </c:pt>
                <c:pt idx="1221">
                  <c:v>101.74999999999861</c:v>
                </c:pt>
                <c:pt idx="1222">
                  <c:v>101.83333333333189</c:v>
                </c:pt>
                <c:pt idx="1223">
                  <c:v>101.91666666666526</c:v>
                </c:pt>
                <c:pt idx="1224">
                  <c:v>101.99999999999858</c:v>
                </c:pt>
                <c:pt idx="1225">
                  <c:v>102.08333333333186</c:v>
                </c:pt>
                <c:pt idx="1226">
                  <c:v>102.16666666666522</c:v>
                </c:pt>
                <c:pt idx="1227">
                  <c:v>102.24999999999858</c:v>
                </c:pt>
                <c:pt idx="1228">
                  <c:v>102.33333333333186</c:v>
                </c:pt>
                <c:pt idx="1229">
                  <c:v>102.41666666666524</c:v>
                </c:pt>
                <c:pt idx="1230">
                  <c:v>102.49999999999856</c:v>
                </c:pt>
                <c:pt idx="1231">
                  <c:v>102.58333333333184</c:v>
                </c:pt>
                <c:pt idx="1232">
                  <c:v>102.66666666666519</c:v>
                </c:pt>
                <c:pt idx="1233">
                  <c:v>102.74999999999854</c:v>
                </c:pt>
                <c:pt idx="1234">
                  <c:v>102.83333333333184</c:v>
                </c:pt>
                <c:pt idx="1235">
                  <c:v>102.91666666666521</c:v>
                </c:pt>
                <c:pt idx="1236">
                  <c:v>102.99999999999854</c:v>
                </c:pt>
                <c:pt idx="1237">
                  <c:v>103.08333333333182</c:v>
                </c:pt>
                <c:pt idx="1238">
                  <c:v>103.16666666666518</c:v>
                </c:pt>
                <c:pt idx="1239">
                  <c:v>103.24999999999851</c:v>
                </c:pt>
                <c:pt idx="1240">
                  <c:v>103.33333333333179</c:v>
                </c:pt>
                <c:pt idx="1241">
                  <c:v>103.41666666666518</c:v>
                </c:pt>
                <c:pt idx="1242">
                  <c:v>103.49999999999851</c:v>
                </c:pt>
                <c:pt idx="1243">
                  <c:v>103.58333333333179</c:v>
                </c:pt>
                <c:pt idx="1244">
                  <c:v>103.66666666666515</c:v>
                </c:pt>
                <c:pt idx="1245">
                  <c:v>103.74999999999849</c:v>
                </c:pt>
                <c:pt idx="1246">
                  <c:v>103.83333333333177</c:v>
                </c:pt>
                <c:pt idx="1247">
                  <c:v>103.91666666666514</c:v>
                </c:pt>
                <c:pt idx="1248">
                  <c:v>103.99999999999848</c:v>
                </c:pt>
                <c:pt idx="1249">
                  <c:v>104.08333333333177</c:v>
                </c:pt>
                <c:pt idx="1250">
                  <c:v>104.16666666666512</c:v>
                </c:pt>
                <c:pt idx="1251">
                  <c:v>104.24999999999847</c:v>
                </c:pt>
                <c:pt idx="1252">
                  <c:v>104.33333333333175</c:v>
                </c:pt>
                <c:pt idx="1253">
                  <c:v>104.41666666666511</c:v>
                </c:pt>
                <c:pt idx="1254">
                  <c:v>104.49999999999844</c:v>
                </c:pt>
                <c:pt idx="1255">
                  <c:v>104.58333333333174</c:v>
                </c:pt>
                <c:pt idx="1256">
                  <c:v>104.66666666666509</c:v>
                </c:pt>
                <c:pt idx="1257">
                  <c:v>104.74999999999844</c:v>
                </c:pt>
                <c:pt idx="1258">
                  <c:v>104.83333333333172</c:v>
                </c:pt>
                <c:pt idx="1259">
                  <c:v>104.91666666666509</c:v>
                </c:pt>
                <c:pt idx="1260">
                  <c:v>104.99999999999841</c:v>
                </c:pt>
                <c:pt idx="1261">
                  <c:v>105.08333333333169</c:v>
                </c:pt>
                <c:pt idx="1262">
                  <c:v>105.16666666666507</c:v>
                </c:pt>
                <c:pt idx="1263">
                  <c:v>105.24999999999841</c:v>
                </c:pt>
                <c:pt idx="1264">
                  <c:v>105.33333333333169</c:v>
                </c:pt>
                <c:pt idx="1265">
                  <c:v>105.41666666666507</c:v>
                </c:pt>
                <c:pt idx="1266">
                  <c:v>105.49999999999839</c:v>
                </c:pt>
                <c:pt idx="1267">
                  <c:v>105.58333333333167</c:v>
                </c:pt>
                <c:pt idx="1268">
                  <c:v>105.66666666666502</c:v>
                </c:pt>
                <c:pt idx="1269">
                  <c:v>105.74999999999838</c:v>
                </c:pt>
                <c:pt idx="1270">
                  <c:v>105.83333333333167</c:v>
                </c:pt>
                <c:pt idx="1271">
                  <c:v>105.91666666666504</c:v>
                </c:pt>
                <c:pt idx="1272">
                  <c:v>105.99999999999837</c:v>
                </c:pt>
                <c:pt idx="1273">
                  <c:v>106.08333333333165</c:v>
                </c:pt>
                <c:pt idx="1274">
                  <c:v>106.16666666666498</c:v>
                </c:pt>
                <c:pt idx="1275">
                  <c:v>106.24999999999834</c:v>
                </c:pt>
                <c:pt idx="1276">
                  <c:v>106.33333333333164</c:v>
                </c:pt>
                <c:pt idx="1277">
                  <c:v>106.41666666666499</c:v>
                </c:pt>
                <c:pt idx="1278">
                  <c:v>106.49999999999834</c:v>
                </c:pt>
                <c:pt idx="1279">
                  <c:v>106.58333333333162</c:v>
                </c:pt>
                <c:pt idx="1280">
                  <c:v>106.66666666666497</c:v>
                </c:pt>
                <c:pt idx="1281">
                  <c:v>106.74999999999831</c:v>
                </c:pt>
                <c:pt idx="1282">
                  <c:v>106.83333333333159</c:v>
                </c:pt>
                <c:pt idx="1283">
                  <c:v>106.91666666666497</c:v>
                </c:pt>
                <c:pt idx="1284">
                  <c:v>106.99999999999831</c:v>
                </c:pt>
                <c:pt idx="1285">
                  <c:v>107.08333333333159</c:v>
                </c:pt>
                <c:pt idx="1286">
                  <c:v>107.16666666666494</c:v>
                </c:pt>
                <c:pt idx="1287">
                  <c:v>107.24999999999829</c:v>
                </c:pt>
                <c:pt idx="1288">
                  <c:v>107.33333333333157</c:v>
                </c:pt>
                <c:pt idx="1289">
                  <c:v>107.41666666666492</c:v>
                </c:pt>
                <c:pt idx="1290">
                  <c:v>107.49999999999828</c:v>
                </c:pt>
                <c:pt idx="1291">
                  <c:v>107.58333333333157</c:v>
                </c:pt>
                <c:pt idx="1292">
                  <c:v>107.66666666666491</c:v>
                </c:pt>
                <c:pt idx="1293">
                  <c:v>107.74999999999827</c:v>
                </c:pt>
                <c:pt idx="1294">
                  <c:v>107.83333333333155</c:v>
                </c:pt>
                <c:pt idx="1295">
                  <c:v>107.91666666666491</c:v>
                </c:pt>
                <c:pt idx="1296">
                  <c:v>107.99999999999824</c:v>
                </c:pt>
                <c:pt idx="1297">
                  <c:v>108.08333333333154</c:v>
                </c:pt>
                <c:pt idx="1298">
                  <c:v>108.16666666666488</c:v>
                </c:pt>
                <c:pt idx="1299">
                  <c:v>108.24999999999824</c:v>
                </c:pt>
                <c:pt idx="1300">
                  <c:v>108.33333333333152</c:v>
                </c:pt>
                <c:pt idx="1301">
                  <c:v>108.41666666666488</c:v>
                </c:pt>
                <c:pt idx="1302">
                  <c:v>108.49999999999822</c:v>
                </c:pt>
                <c:pt idx="1303">
                  <c:v>108.5833333333315</c:v>
                </c:pt>
                <c:pt idx="1304">
                  <c:v>108.66666666666485</c:v>
                </c:pt>
                <c:pt idx="1305">
                  <c:v>108.74999999999821</c:v>
                </c:pt>
                <c:pt idx="1306">
                  <c:v>108.8333333333315</c:v>
                </c:pt>
                <c:pt idx="1307">
                  <c:v>108.91666666666485</c:v>
                </c:pt>
                <c:pt idx="1308">
                  <c:v>108.9999999999982</c:v>
                </c:pt>
                <c:pt idx="1309">
                  <c:v>109.08333333333148</c:v>
                </c:pt>
                <c:pt idx="1310">
                  <c:v>109.16666666666481</c:v>
                </c:pt>
                <c:pt idx="1311">
                  <c:v>109.24999999999818</c:v>
                </c:pt>
                <c:pt idx="1312">
                  <c:v>109.33333333333147</c:v>
                </c:pt>
                <c:pt idx="1313">
                  <c:v>109.41666666666482</c:v>
                </c:pt>
                <c:pt idx="1314">
                  <c:v>109.49999999999817</c:v>
                </c:pt>
                <c:pt idx="1315">
                  <c:v>109.58333333333145</c:v>
                </c:pt>
                <c:pt idx="1316">
                  <c:v>109.6666666666648</c:v>
                </c:pt>
                <c:pt idx="1317">
                  <c:v>109.74999999999814</c:v>
                </c:pt>
                <c:pt idx="1318">
                  <c:v>109.83333333333144</c:v>
                </c:pt>
                <c:pt idx="1319">
                  <c:v>109.9166666666648</c:v>
                </c:pt>
                <c:pt idx="1320">
                  <c:v>109.99999999999814</c:v>
                </c:pt>
                <c:pt idx="1321">
                  <c:v>110.08333333333142</c:v>
                </c:pt>
                <c:pt idx="1322">
                  <c:v>110.16666666666477</c:v>
                </c:pt>
                <c:pt idx="1323">
                  <c:v>110.24999999999812</c:v>
                </c:pt>
                <c:pt idx="1324">
                  <c:v>110.3333333333314</c:v>
                </c:pt>
                <c:pt idx="1325">
                  <c:v>110.41666666666477</c:v>
                </c:pt>
                <c:pt idx="1326">
                  <c:v>110.49999999999811</c:v>
                </c:pt>
                <c:pt idx="1327">
                  <c:v>110.5833333333314</c:v>
                </c:pt>
                <c:pt idx="1328">
                  <c:v>110.66666666666474</c:v>
                </c:pt>
                <c:pt idx="1329">
                  <c:v>110.7499999999981</c:v>
                </c:pt>
                <c:pt idx="1330">
                  <c:v>110.83333333333138</c:v>
                </c:pt>
                <c:pt idx="1331">
                  <c:v>110.91666666666472</c:v>
                </c:pt>
                <c:pt idx="1332">
                  <c:v>110.99999999999808</c:v>
                </c:pt>
                <c:pt idx="1333">
                  <c:v>111.08333333333137</c:v>
                </c:pt>
                <c:pt idx="1334">
                  <c:v>111.16666666666471</c:v>
                </c:pt>
                <c:pt idx="1335">
                  <c:v>111.24999999999807</c:v>
                </c:pt>
                <c:pt idx="1336">
                  <c:v>111.33333333333135</c:v>
                </c:pt>
                <c:pt idx="1337">
                  <c:v>111.41666666666471</c:v>
                </c:pt>
                <c:pt idx="1338">
                  <c:v>111.49999999999804</c:v>
                </c:pt>
                <c:pt idx="1339">
                  <c:v>111.58333333333134</c:v>
                </c:pt>
                <c:pt idx="1340">
                  <c:v>111.66666666666468</c:v>
                </c:pt>
                <c:pt idx="1341">
                  <c:v>111.74999999999804</c:v>
                </c:pt>
                <c:pt idx="1342">
                  <c:v>111.83333333333132</c:v>
                </c:pt>
                <c:pt idx="1343">
                  <c:v>111.91666666666468</c:v>
                </c:pt>
                <c:pt idx="1344">
                  <c:v>111.99999999999802</c:v>
                </c:pt>
                <c:pt idx="1345">
                  <c:v>112.0833333333313</c:v>
                </c:pt>
                <c:pt idx="1346">
                  <c:v>112.16666666666465</c:v>
                </c:pt>
                <c:pt idx="1347">
                  <c:v>112.24999999999801</c:v>
                </c:pt>
                <c:pt idx="1348">
                  <c:v>112.3333333333313</c:v>
                </c:pt>
                <c:pt idx="1349">
                  <c:v>112.41666666666465</c:v>
                </c:pt>
                <c:pt idx="1350">
                  <c:v>112.499999999998</c:v>
                </c:pt>
                <c:pt idx="1351">
                  <c:v>112.58333333333128</c:v>
                </c:pt>
                <c:pt idx="1352">
                  <c:v>112.66666666666463</c:v>
                </c:pt>
                <c:pt idx="1353">
                  <c:v>112.74999999999798</c:v>
                </c:pt>
                <c:pt idx="1354">
                  <c:v>112.83333333333127</c:v>
                </c:pt>
                <c:pt idx="1355">
                  <c:v>112.91666666666463</c:v>
                </c:pt>
                <c:pt idx="1356">
                  <c:v>112.99999999999797</c:v>
                </c:pt>
                <c:pt idx="1357">
                  <c:v>113.08333333333125</c:v>
                </c:pt>
                <c:pt idx="1358">
                  <c:v>113.1666666666646</c:v>
                </c:pt>
                <c:pt idx="1359">
                  <c:v>113.24999999999795</c:v>
                </c:pt>
                <c:pt idx="1360">
                  <c:v>113.33333333333124</c:v>
                </c:pt>
                <c:pt idx="1361">
                  <c:v>113.4166666666646</c:v>
                </c:pt>
                <c:pt idx="1362">
                  <c:v>113.49999999999794</c:v>
                </c:pt>
                <c:pt idx="1363">
                  <c:v>113.58333333333123</c:v>
                </c:pt>
                <c:pt idx="1364">
                  <c:v>113.66666666666457</c:v>
                </c:pt>
                <c:pt idx="1365">
                  <c:v>113.74999999999793</c:v>
                </c:pt>
                <c:pt idx="1366">
                  <c:v>113.83333333333121</c:v>
                </c:pt>
                <c:pt idx="1367">
                  <c:v>113.91666666666457</c:v>
                </c:pt>
                <c:pt idx="1368">
                  <c:v>113.99999999999791</c:v>
                </c:pt>
                <c:pt idx="1369">
                  <c:v>114.0833333333312</c:v>
                </c:pt>
                <c:pt idx="1370">
                  <c:v>114.16666666666454</c:v>
                </c:pt>
                <c:pt idx="1371">
                  <c:v>114.2499999999979</c:v>
                </c:pt>
                <c:pt idx="1372">
                  <c:v>114.33333333333118</c:v>
                </c:pt>
                <c:pt idx="1373">
                  <c:v>114.41666666666454</c:v>
                </c:pt>
                <c:pt idx="1374">
                  <c:v>114.49999999999788</c:v>
                </c:pt>
                <c:pt idx="1375">
                  <c:v>114.58333333333117</c:v>
                </c:pt>
                <c:pt idx="1376">
                  <c:v>114.66666666666451</c:v>
                </c:pt>
                <c:pt idx="1377">
                  <c:v>114.74999999999787</c:v>
                </c:pt>
                <c:pt idx="1378">
                  <c:v>114.83333333333115</c:v>
                </c:pt>
                <c:pt idx="1379">
                  <c:v>114.91666666666451</c:v>
                </c:pt>
                <c:pt idx="1380">
                  <c:v>114.99999999999785</c:v>
                </c:pt>
                <c:pt idx="1381">
                  <c:v>115.08333333333114</c:v>
                </c:pt>
                <c:pt idx="1382">
                  <c:v>115.16666666666448</c:v>
                </c:pt>
                <c:pt idx="1383">
                  <c:v>115.24999999999784</c:v>
                </c:pt>
                <c:pt idx="1384">
                  <c:v>115.33333333333113</c:v>
                </c:pt>
                <c:pt idx="1385">
                  <c:v>115.41666666666448</c:v>
                </c:pt>
                <c:pt idx="1386">
                  <c:v>115.49999999999783</c:v>
                </c:pt>
                <c:pt idx="1387">
                  <c:v>115.58333333333111</c:v>
                </c:pt>
                <c:pt idx="1388">
                  <c:v>115.66666666666445</c:v>
                </c:pt>
                <c:pt idx="1389">
                  <c:v>115.74999999999781</c:v>
                </c:pt>
                <c:pt idx="1390">
                  <c:v>115.8333333333311</c:v>
                </c:pt>
                <c:pt idx="1391">
                  <c:v>115.91666666666445</c:v>
                </c:pt>
                <c:pt idx="1392">
                  <c:v>115.9999999999978</c:v>
                </c:pt>
                <c:pt idx="1393">
                  <c:v>116.08333333333108</c:v>
                </c:pt>
                <c:pt idx="1394">
                  <c:v>116.16666666666443</c:v>
                </c:pt>
                <c:pt idx="1395">
                  <c:v>116.24999999999778</c:v>
                </c:pt>
                <c:pt idx="1396">
                  <c:v>116.33333333333107</c:v>
                </c:pt>
                <c:pt idx="1397">
                  <c:v>116.41666666666443</c:v>
                </c:pt>
                <c:pt idx="1398">
                  <c:v>116.49999999999777</c:v>
                </c:pt>
                <c:pt idx="1399">
                  <c:v>116.58333333333105</c:v>
                </c:pt>
                <c:pt idx="1400">
                  <c:v>116.6666666666644</c:v>
                </c:pt>
                <c:pt idx="1401">
                  <c:v>116.74999999999775</c:v>
                </c:pt>
                <c:pt idx="1402">
                  <c:v>116.83333333333104</c:v>
                </c:pt>
                <c:pt idx="1403">
                  <c:v>116.9166666666644</c:v>
                </c:pt>
                <c:pt idx="1404">
                  <c:v>116.99999999999774</c:v>
                </c:pt>
                <c:pt idx="1405">
                  <c:v>117.08333333333103</c:v>
                </c:pt>
                <c:pt idx="1406">
                  <c:v>117.16666666666437</c:v>
                </c:pt>
                <c:pt idx="1407">
                  <c:v>117.24999999999773</c:v>
                </c:pt>
                <c:pt idx="1408">
                  <c:v>117.33333333333101</c:v>
                </c:pt>
                <c:pt idx="1409">
                  <c:v>117.41666666666437</c:v>
                </c:pt>
                <c:pt idx="1410">
                  <c:v>117.49999999999771</c:v>
                </c:pt>
                <c:pt idx="1411">
                  <c:v>117.583333333331</c:v>
                </c:pt>
                <c:pt idx="1412">
                  <c:v>117.66666666666434</c:v>
                </c:pt>
                <c:pt idx="1413">
                  <c:v>117.7499999999977</c:v>
                </c:pt>
                <c:pt idx="1414">
                  <c:v>117.83333333333098</c:v>
                </c:pt>
                <c:pt idx="1415">
                  <c:v>117.91666666666434</c:v>
                </c:pt>
                <c:pt idx="1416">
                  <c:v>117.99999999999768</c:v>
                </c:pt>
                <c:pt idx="1417">
                  <c:v>118.08333333333097</c:v>
                </c:pt>
                <c:pt idx="1418">
                  <c:v>118.16666666666431</c:v>
                </c:pt>
                <c:pt idx="1419">
                  <c:v>118.24999999999767</c:v>
                </c:pt>
                <c:pt idx="1420">
                  <c:v>118.33333333333096</c:v>
                </c:pt>
                <c:pt idx="1421">
                  <c:v>118.41666666666431</c:v>
                </c:pt>
                <c:pt idx="1422">
                  <c:v>118.49999999999766</c:v>
                </c:pt>
                <c:pt idx="1423">
                  <c:v>118.58333333333094</c:v>
                </c:pt>
                <c:pt idx="1424">
                  <c:v>118.66666666666428</c:v>
                </c:pt>
                <c:pt idx="1425">
                  <c:v>118.74999999999764</c:v>
                </c:pt>
                <c:pt idx="1426">
                  <c:v>118.83333333333093</c:v>
                </c:pt>
                <c:pt idx="1427">
                  <c:v>118.91666666666428</c:v>
                </c:pt>
                <c:pt idx="1428">
                  <c:v>118.99999999999763</c:v>
                </c:pt>
                <c:pt idx="1429">
                  <c:v>119.08333333333091</c:v>
                </c:pt>
                <c:pt idx="1430">
                  <c:v>119.16666666666426</c:v>
                </c:pt>
                <c:pt idx="1431">
                  <c:v>119.24999999999761</c:v>
                </c:pt>
                <c:pt idx="1432">
                  <c:v>119.3333333333309</c:v>
                </c:pt>
                <c:pt idx="1433">
                  <c:v>119.41666666666426</c:v>
                </c:pt>
                <c:pt idx="1434">
                  <c:v>119.4999999999976</c:v>
                </c:pt>
                <c:pt idx="1435">
                  <c:v>119.58333333333088</c:v>
                </c:pt>
                <c:pt idx="1436">
                  <c:v>119.66666666666423</c:v>
                </c:pt>
                <c:pt idx="1437">
                  <c:v>119.74999999999758</c:v>
                </c:pt>
                <c:pt idx="1438">
                  <c:v>119.83333333333087</c:v>
                </c:pt>
                <c:pt idx="1439">
                  <c:v>119.91666666666423</c:v>
                </c:pt>
                <c:pt idx="1440">
                  <c:v>119.99999999999757</c:v>
                </c:pt>
                <c:pt idx="1441">
                  <c:v>120.08333333333086</c:v>
                </c:pt>
                <c:pt idx="1442">
                  <c:v>120.1666666666642</c:v>
                </c:pt>
                <c:pt idx="1443">
                  <c:v>120.24999999999756</c:v>
                </c:pt>
                <c:pt idx="1444">
                  <c:v>120.33333333333084</c:v>
                </c:pt>
                <c:pt idx="1445">
                  <c:v>120.4166666666642</c:v>
                </c:pt>
                <c:pt idx="1446">
                  <c:v>120.49999999999754</c:v>
                </c:pt>
                <c:pt idx="1447">
                  <c:v>120.58333333333083</c:v>
                </c:pt>
                <c:pt idx="1448">
                  <c:v>120.66666666666417</c:v>
                </c:pt>
                <c:pt idx="1449">
                  <c:v>120.74999999999753</c:v>
                </c:pt>
                <c:pt idx="1450">
                  <c:v>120.83333333333081</c:v>
                </c:pt>
                <c:pt idx="1451">
                  <c:v>120.91666666666417</c:v>
                </c:pt>
                <c:pt idx="1452">
                  <c:v>120.99999999999751</c:v>
                </c:pt>
                <c:pt idx="1453">
                  <c:v>121.0833333333308</c:v>
                </c:pt>
                <c:pt idx="1454">
                  <c:v>121.16666666666414</c:v>
                </c:pt>
                <c:pt idx="1455">
                  <c:v>121.2499999999975</c:v>
                </c:pt>
                <c:pt idx="1456">
                  <c:v>121.33333333333078</c:v>
                </c:pt>
                <c:pt idx="1457">
                  <c:v>121.41666666666414</c:v>
                </c:pt>
                <c:pt idx="1458">
                  <c:v>121.49999999999748</c:v>
                </c:pt>
                <c:pt idx="1459">
                  <c:v>121.58333333333077</c:v>
                </c:pt>
                <c:pt idx="1460">
                  <c:v>121.66666666666411</c:v>
                </c:pt>
                <c:pt idx="1461">
                  <c:v>121.74999999999747</c:v>
                </c:pt>
                <c:pt idx="1462">
                  <c:v>121.83333333333076</c:v>
                </c:pt>
                <c:pt idx="1463">
                  <c:v>121.91666666666411</c:v>
                </c:pt>
                <c:pt idx="1464">
                  <c:v>121.99999999999746</c:v>
                </c:pt>
                <c:pt idx="1465">
                  <c:v>122.08333333333074</c:v>
                </c:pt>
                <c:pt idx="1466">
                  <c:v>122.16666666666409</c:v>
                </c:pt>
                <c:pt idx="1467">
                  <c:v>122.24999999999744</c:v>
                </c:pt>
                <c:pt idx="1468">
                  <c:v>122.33333333333073</c:v>
                </c:pt>
                <c:pt idx="1469">
                  <c:v>122.41666666666409</c:v>
                </c:pt>
                <c:pt idx="1470">
                  <c:v>122.49999999999743</c:v>
                </c:pt>
                <c:pt idx="1471">
                  <c:v>122.58333333333071</c:v>
                </c:pt>
                <c:pt idx="1472">
                  <c:v>122.66666666666406</c:v>
                </c:pt>
                <c:pt idx="1473">
                  <c:v>122.74999999999741</c:v>
                </c:pt>
                <c:pt idx="1474">
                  <c:v>122.8333333333307</c:v>
                </c:pt>
                <c:pt idx="1475">
                  <c:v>122.91666666666406</c:v>
                </c:pt>
                <c:pt idx="1476">
                  <c:v>122.9999999999974</c:v>
                </c:pt>
                <c:pt idx="1477">
                  <c:v>123.08333333333069</c:v>
                </c:pt>
                <c:pt idx="1478">
                  <c:v>123.16666666666403</c:v>
                </c:pt>
                <c:pt idx="1479">
                  <c:v>123.24999999999739</c:v>
                </c:pt>
                <c:pt idx="1480">
                  <c:v>123.33333333333067</c:v>
                </c:pt>
                <c:pt idx="1481">
                  <c:v>123.41666666666403</c:v>
                </c:pt>
                <c:pt idx="1482">
                  <c:v>123.49999999999737</c:v>
                </c:pt>
                <c:pt idx="1483">
                  <c:v>123.58333333333066</c:v>
                </c:pt>
                <c:pt idx="1484">
                  <c:v>123.666666666664</c:v>
                </c:pt>
                <c:pt idx="1485">
                  <c:v>123.74999999999736</c:v>
                </c:pt>
                <c:pt idx="1486">
                  <c:v>123.83333333333064</c:v>
                </c:pt>
                <c:pt idx="1487">
                  <c:v>123.916666666664</c:v>
                </c:pt>
                <c:pt idx="1488">
                  <c:v>123.99999999999734</c:v>
                </c:pt>
                <c:pt idx="1489">
                  <c:v>124.08333333333063</c:v>
                </c:pt>
                <c:pt idx="1490">
                  <c:v>124.16666666666397</c:v>
                </c:pt>
                <c:pt idx="1491">
                  <c:v>124.24999999999733</c:v>
                </c:pt>
                <c:pt idx="1492">
                  <c:v>124.33333333333061</c:v>
                </c:pt>
                <c:pt idx="1493">
                  <c:v>124.41666666666397</c:v>
                </c:pt>
                <c:pt idx="1494">
                  <c:v>124.49999999999731</c:v>
                </c:pt>
                <c:pt idx="1495">
                  <c:v>124.5833333333306</c:v>
                </c:pt>
                <c:pt idx="1496">
                  <c:v>124.66666666666394</c:v>
                </c:pt>
                <c:pt idx="1497">
                  <c:v>124.7499999999973</c:v>
                </c:pt>
                <c:pt idx="1498">
                  <c:v>124.83333333333059</c:v>
                </c:pt>
                <c:pt idx="1499">
                  <c:v>124.91666666666394</c:v>
                </c:pt>
                <c:pt idx="1500">
                  <c:v>124.99999999999729</c:v>
                </c:pt>
                <c:pt idx="1501">
                  <c:v>125.08333333333057</c:v>
                </c:pt>
                <c:pt idx="1502">
                  <c:v>125.16666666666391</c:v>
                </c:pt>
                <c:pt idx="1503">
                  <c:v>125.24999999999727</c:v>
                </c:pt>
                <c:pt idx="1504">
                  <c:v>125.33333333333056</c:v>
                </c:pt>
                <c:pt idx="1505">
                  <c:v>125.41666666666391</c:v>
                </c:pt>
                <c:pt idx="1506">
                  <c:v>125.49999999999726</c:v>
                </c:pt>
                <c:pt idx="1507">
                  <c:v>125.58333333333054</c:v>
                </c:pt>
                <c:pt idx="1508">
                  <c:v>125.66666666666389</c:v>
                </c:pt>
                <c:pt idx="1509">
                  <c:v>125.74999999999724</c:v>
                </c:pt>
                <c:pt idx="1510">
                  <c:v>125.83333333333053</c:v>
                </c:pt>
                <c:pt idx="1511">
                  <c:v>125.91666666666389</c:v>
                </c:pt>
                <c:pt idx="1512">
                  <c:v>125.99999999999723</c:v>
                </c:pt>
                <c:pt idx="1513">
                  <c:v>126.08333333333051</c:v>
                </c:pt>
                <c:pt idx="1514">
                  <c:v>126.16666666666386</c:v>
                </c:pt>
                <c:pt idx="1515">
                  <c:v>126.24999999999721</c:v>
                </c:pt>
                <c:pt idx="1516">
                  <c:v>126.3333333333305</c:v>
                </c:pt>
                <c:pt idx="1517">
                  <c:v>126.41666666666386</c:v>
                </c:pt>
                <c:pt idx="1518">
                  <c:v>126.4999999999972</c:v>
                </c:pt>
                <c:pt idx="1519">
                  <c:v>126.58333333333049</c:v>
                </c:pt>
                <c:pt idx="1520">
                  <c:v>126.66666666666383</c:v>
                </c:pt>
                <c:pt idx="1521">
                  <c:v>126.74999999999719</c:v>
                </c:pt>
                <c:pt idx="1522">
                  <c:v>126.83333333333047</c:v>
                </c:pt>
                <c:pt idx="1523">
                  <c:v>126.91666666666383</c:v>
                </c:pt>
                <c:pt idx="1524">
                  <c:v>126.99999999999717</c:v>
                </c:pt>
                <c:pt idx="1525">
                  <c:v>127.08333333333046</c:v>
                </c:pt>
                <c:pt idx="1526">
                  <c:v>127.1666666666638</c:v>
                </c:pt>
                <c:pt idx="1527">
                  <c:v>127.24999999999716</c:v>
                </c:pt>
                <c:pt idx="1528">
                  <c:v>127.33333333333044</c:v>
                </c:pt>
                <c:pt idx="1529">
                  <c:v>127.4166666666638</c:v>
                </c:pt>
                <c:pt idx="1530">
                  <c:v>127.49999999999714</c:v>
                </c:pt>
                <c:pt idx="1531">
                  <c:v>127.58333333333043</c:v>
                </c:pt>
                <c:pt idx="1532">
                  <c:v>127.66666666666377</c:v>
                </c:pt>
                <c:pt idx="1533">
                  <c:v>127.74999999999713</c:v>
                </c:pt>
                <c:pt idx="1534">
                  <c:v>127.83333333333042</c:v>
                </c:pt>
                <c:pt idx="1535">
                  <c:v>127.91666666666377</c:v>
                </c:pt>
                <c:pt idx="1536">
                  <c:v>127.99999999999712</c:v>
                </c:pt>
                <c:pt idx="1537">
                  <c:v>128.08333333333044</c:v>
                </c:pt>
                <c:pt idx="1538">
                  <c:v>128.16666666666376</c:v>
                </c:pt>
                <c:pt idx="1539">
                  <c:v>128.24999999999707</c:v>
                </c:pt>
                <c:pt idx="1540">
                  <c:v>128.33333333333044</c:v>
                </c:pt>
                <c:pt idx="1541">
                  <c:v>128.41666666666379</c:v>
                </c:pt>
                <c:pt idx="1542">
                  <c:v>128.49999999999713</c:v>
                </c:pt>
                <c:pt idx="1543">
                  <c:v>128.58333333333047</c:v>
                </c:pt>
                <c:pt idx="1544">
                  <c:v>128.66666666666382</c:v>
                </c:pt>
                <c:pt idx="1545">
                  <c:v>128.74999999999713</c:v>
                </c:pt>
                <c:pt idx="1546">
                  <c:v>128.83333333333053</c:v>
                </c:pt>
                <c:pt idx="1547">
                  <c:v>128.91666666666382</c:v>
                </c:pt>
                <c:pt idx="1548">
                  <c:v>128.99999999999719</c:v>
                </c:pt>
                <c:pt idx="1549">
                  <c:v>129.08333333333056</c:v>
                </c:pt>
                <c:pt idx="1550">
                  <c:v>129.16666666666384</c:v>
                </c:pt>
                <c:pt idx="1551">
                  <c:v>129.24999999999716</c:v>
                </c:pt>
                <c:pt idx="1552">
                  <c:v>129.33333333333059</c:v>
                </c:pt>
                <c:pt idx="1553">
                  <c:v>129.4166666666639</c:v>
                </c:pt>
                <c:pt idx="1554">
                  <c:v>129.49999999999721</c:v>
                </c:pt>
                <c:pt idx="1555">
                  <c:v>129.58333333333061</c:v>
                </c:pt>
                <c:pt idx="1556">
                  <c:v>129.66666666666393</c:v>
                </c:pt>
                <c:pt idx="1557">
                  <c:v>129.74999999999721</c:v>
                </c:pt>
                <c:pt idx="1558">
                  <c:v>129.83333333333061</c:v>
                </c:pt>
                <c:pt idx="1559">
                  <c:v>129.91666666666396</c:v>
                </c:pt>
                <c:pt idx="1560">
                  <c:v>129.9999999999973</c:v>
                </c:pt>
                <c:pt idx="1561">
                  <c:v>130.08333333333064</c:v>
                </c:pt>
                <c:pt idx="1562">
                  <c:v>130.16666666666399</c:v>
                </c:pt>
                <c:pt idx="1563">
                  <c:v>130.2499999999973</c:v>
                </c:pt>
                <c:pt idx="1564">
                  <c:v>130.33333333333067</c:v>
                </c:pt>
                <c:pt idx="1565">
                  <c:v>130.41666666666399</c:v>
                </c:pt>
                <c:pt idx="1566">
                  <c:v>130.49999999999736</c:v>
                </c:pt>
                <c:pt idx="1567">
                  <c:v>130.58333333333073</c:v>
                </c:pt>
                <c:pt idx="1568">
                  <c:v>130.66666666666401</c:v>
                </c:pt>
                <c:pt idx="1569">
                  <c:v>130.74999999999736</c:v>
                </c:pt>
                <c:pt idx="1570">
                  <c:v>130.83333333333076</c:v>
                </c:pt>
                <c:pt idx="1571">
                  <c:v>130.91666666666404</c:v>
                </c:pt>
                <c:pt idx="1572">
                  <c:v>130.99999999999739</c:v>
                </c:pt>
                <c:pt idx="1573">
                  <c:v>131.08333333333078</c:v>
                </c:pt>
                <c:pt idx="1574">
                  <c:v>131.1666666666641</c:v>
                </c:pt>
                <c:pt idx="1575">
                  <c:v>131.24999999999739</c:v>
                </c:pt>
                <c:pt idx="1576">
                  <c:v>131.33333333333081</c:v>
                </c:pt>
                <c:pt idx="1577">
                  <c:v>131.41666666666413</c:v>
                </c:pt>
                <c:pt idx="1578">
                  <c:v>131.49999999999744</c:v>
                </c:pt>
                <c:pt idx="1579">
                  <c:v>131.58333333333081</c:v>
                </c:pt>
                <c:pt idx="1580">
                  <c:v>131.66666666666416</c:v>
                </c:pt>
                <c:pt idx="1581">
                  <c:v>131.74999999999747</c:v>
                </c:pt>
                <c:pt idx="1582">
                  <c:v>131.83333333333084</c:v>
                </c:pt>
                <c:pt idx="1583">
                  <c:v>131.91666666666418</c:v>
                </c:pt>
                <c:pt idx="1584">
                  <c:v>131.99999999999753</c:v>
                </c:pt>
                <c:pt idx="1585">
                  <c:v>132.08333333333087</c:v>
                </c:pt>
                <c:pt idx="1586">
                  <c:v>132.16666666666418</c:v>
                </c:pt>
                <c:pt idx="1587">
                  <c:v>132.24999999999753</c:v>
                </c:pt>
                <c:pt idx="1588">
                  <c:v>132.33333333333093</c:v>
                </c:pt>
                <c:pt idx="1589">
                  <c:v>132.41666666666421</c:v>
                </c:pt>
                <c:pt idx="1590">
                  <c:v>132.49999999999758</c:v>
                </c:pt>
                <c:pt idx="1591">
                  <c:v>132.58333333333096</c:v>
                </c:pt>
                <c:pt idx="1592">
                  <c:v>132.66666666666424</c:v>
                </c:pt>
                <c:pt idx="1593">
                  <c:v>132.74999999999756</c:v>
                </c:pt>
                <c:pt idx="1594">
                  <c:v>132.83333333333098</c:v>
                </c:pt>
                <c:pt idx="1595">
                  <c:v>132.9166666666643</c:v>
                </c:pt>
                <c:pt idx="1596">
                  <c:v>132.99999999999761</c:v>
                </c:pt>
                <c:pt idx="1597">
                  <c:v>133.08333333333101</c:v>
                </c:pt>
                <c:pt idx="1598">
                  <c:v>133.16666666666433</c:v>
                </c:pt>
                <c:pt idx="1599">
                  <c:v>133.24999999999761</c:v>
                </c:pt>
                <c:pt idx="1600">
                  <c:v>133.33333333333101</c:v>
                </c:pt>
                <c:pt idx="1601">
                  <c:v>133.41666666666436</c:v>
                </c:pt>
                <c:pt idx="1602">
                  <c:v>133.4999999999977</c:v>
                </c:pt>
                <c:pt idx="1603">
                  <c:v>133.58333333333104</c:v>
                </c:pt>
                <c:pt idx="1604">
                  <c:v>133.66666666666438</c:v>
                </c:pt>
                <c:pt idx="1605">
                  <c:v>133.7499999999977</c:v>
                </c:pt>
                <c:pt idx="1606">
                  <c:v>133.83333333333107</c:v>
                </c:pt>
                <c:pt idx="1607">
                  <c:v>133.91666666666438</c:v>
                </c:pt>
                <c:pt idx="1608">
                  <c:v>133.99999999999775</c:v>
                </c:pt>
                <c:pt idx="1609">
                  <c:v>134.08333333333113</c:v>
                </c:pt>
                <c:pt idx="1610">
                  <c:v>134.16666666666441</c:v>
                </c:pt>
                <c:pt idx="1611">
                  <c:v>134.24999999999775</c:v>
                </c:pt>
                <c:pt idx="1612">
                  <c:v>134.33333333333115</c:v>
                </c:pt>
                <c:pt idx="1613">
                  <c:v>134.41666666666444</c:v>
                </c:pt>
                <c:pt idx="1614">
                  <c:v>134.49999999999778</c:v>
                </c:pt>
                <c:pt idx="1615">
                  <c:v>134.58333333333118</c:v>
                </c:pt>
                <c:pt idx="1616">
                  <c:v>134.6666666666645</c:v>
                </c:pt>
                <c:pt idx="1617">
                  <c:v>134.74999999999778</c:v>
                </c:pt>
                <c:pt idx="1618">
                  <c:v>134.83333333333121</c:v>
                </c:pt>
                <c:pt idx="1619">
                  <c:v>134.91666666666453</c:v>
                </c:pt>
                <c:pt idx="1620">
                  <c:v>134.99999999999784</c:v>
                </c:pt>
                <c:pt idx="1621">
                  <c:v>135.08333333333121</c:v>
                </c:pt>
                <c:pt idx="1622">
                  <c:v>135.16666666666455</c:v>
                </c:pt>
                <c:pt idx="1623">
                  <c:v>135.24999999999787</c:v>
                </c:pt>
                <c:pt idx="1624">
                  <c:v>135.33333333333124</c:v>
                </c:pt>
                <c:pt idx="1625">
                  <c:v>135.41666666666458</c:v>
                </c:pt>
                <c:pt idx="1626">
                  <c:v>135.49999999999793</c:v>
                </c:pt>
                <c:pt idx="1627">
                  <c:v>135.58333333333127</c:v>
                </c:pt>
                <c:pt idx="1628">
                  <c:v>135.66666666666458</c:v>
                </c:pt>
                <c:pt idx="1629">
                  <c:v>135.74999999999793</c:v>
                </c:pt>
                <c:pt idx="1630">
                  <c:v>135.83333333333132</c:v>
                </c:pt>
                <c:pt idx="1631">
                  <c:v>135.91666666666461</c:v>
                </c:pt>
                <c:pt idx="1632">
                  <c:v>135.99999999999798</c:v>
                </c:pt>
                <c:pt idx="1633">
                  <c:v>136.08333333333135</c:v>
                </c:pt>
                <c:pt idx="1634">
                  <c:v>136.16666666666464</c:v>
                </c:pt>
                <c:pt idx="1635">
                  <c:v>136.24999999999795</c:v>
                </c:pt>
                <c:pt idx="1636">
                  <c:v>136.33333333333138</c:v>
                </c:pt>
                <c:pt idx="1637">
                  <c:v>136.4166666666647</c:v>
                </c:pt>
                <c:pt idx="1638">
                  <c:v>136.49999999999801</c:v>
                </c:pt>
                <c:pt idx="1639">
                  <c:v>136.58333333333141</c:v>
                </c:pt>
                <c:pt idx="1640">
                  <c:v>136.66666666666472</c:v>
                </c:pt>
                <c:pt idx="1641">
                  <c:v>136.74999999999801</c:v>
                </c:pt>
                <c:pt idx="1642">
                  <c:v>136.83333333333141</c:v>
                </c:pt>
                <c:pt idx="1643">
                  <c:v>136.91666666666475</c:v>
                </c:pt>
                <c:pt idx="1644">
                  <c:v>136.9999999999981</c:v>
                </c:pt>
                <c:pt idx="1645">
                  <c:v>137.08333333333144</c:v>
                </c:pt>
                <c:pt idx="1646">
                  <c:v>137.16666666666478</c:v>
                </c:pt>
                <c:pt idx="1647">
                  <c:v>137.2499999999981</c:v>
                </c:pt>
                <c:pt idx="1648">
                  <c:v>137.33333333333147</c:v>
                </c:pt>
                <c:pt idx="1649">
                  <c:v>137.41666666666478</c:v>
                </c:pt>
                <c:pt idx="1650">
                  <c:v>137.49999999999815</c:v>
                </c:pt>
                <c:pt idx="1651">
                  <c:v>137.58333333333152</c:v>
                </c:pt>
                <c:pt idx="1652">
                  <c:v>137.66666666666481</c:v>
                </c:pt>
                <c:pt idx="1653">
                  <c:v>137.74999999999815</c:v>
                </c:pt>
                <c:pt idx="1654">
                  <c:v>137.83333333333155</c:v>
                </c:pt>
                <c:pt idx="1655">
                  <c:v>137.91666666666484</c:v>
                </c:pt>
                <c:pt idx="1656">
                  <c:v>137.99999999999818</c:v>
                </c:pt>
                <c:pt idx="1657">
                  <c:v>138.08333333333158</c:v>
                </c:pt>
                <c:pt idx="1658">
                  <c:v>138.1666666666649</c:v>
                </c:pt>
                <c:pt idx="1659">
                  <c:v>138.24999999999818</c:v>
                </c:pt>
                <c:pt idx="1660">
                  <c:v>138.33333333333161</c:v>
                </c:pt>
                <c:pt idx="1661">
                  <c:v>138.41666666666492</c:v>
                </c:pt>
                <c:pt idx="1662">
                  <c:v>138.49999999999824</c:v>
                </c:pt>
                <c:pt idx="1663">
                  <c:v>138.58333333333161</c:v>
                </c:pt>
                <c:pt idx="1664">
                  <c:v>138.66666666666495</c:v>
                </c:pt>
                <c:pt idx="1665">
                  <c:v>138.74999999999824</c:v>
                </c:pt>
                <c:pt idx="1666">
                  <c:v>138.83333333333164</c:v>
                </c:pt>
                <c:pt idx="1667">
                  <c:v>138.91666666666498</c:v>
                </c:pt>
                <c:pt idx="1668">
                  <c:v>138.99999999999832</c:v>
                </c:pt>
                <c:pt idx="1669">
                  <c:v>139.08333333333167</c:v>
                </c:pt>
                <c:pt idx="1670">
                  <c:v>139.16666666666498</c:v>
                </c:pt>
                <c:pt idx="1671">
                  <c:v>139.24999999999832</c:v>
                </c:pt>
                <c:pt idx="1672">
                  <c:v>139.33333333333169</c:v>
                </c:pt>
                <c:pt idx="1673">
                  <c:v>139.41666666666501</c:v>
                </c:pt>
                <c:pt idx="1674">
                  <c:v>139.49999999999838</c:v>
                </c:pt>
                <c:pt idx="1675">
                  <c:v>139.58333333333175</c:v>
                </c:pt>
                <c:pt idx="1676">
                  <c:v>139.66666666666504</c:v>
                </c:pt>
                <c:pt idx="1677">
                  <c:v>139.74999999999835</c:v>
                </c:pt>
                <c:pt idx="1678">
                  <c:v>139.83333333333178</c:v>
                </c:pt>
                <c:pt idx="1679">
                  <c:v>139.91666666666507</c:v>
                </c:pt>
                <c:pt idx="1680">
                  <c:v>139.99999999999841</c:v>
                </c:pt>
                <c:pt idx="1681">
                  <c:v>140.08333333333181</c:v>
                </c:pt>
                <c:pt idx="1682">
                  <c:v>140.16666666666512</c:v>
                </c:pt>
                <c:pt idx="1683">
                  <c:v>140.24999999999841</c:v>
                </c:pt>
                <c:pt idx="1684">
                  <c:v>140.33333333333181</c:v>
                </c:pt>
                <c:pt idx="1685">
                  <c:v>140.41666666666515</c:v>
                </c:pt>
                <c:pt idx="1686">
                  <c:v>140.49999999999847</c:v>
                </c:pt>
                <c:pt idx="1687">
                  <c:v>140.58333333333184</c:v>
                </c:pt>
                <c:pt idx="1688">
                  <c:v>140.66666666666518</c:v>
                </c:pt>
                <c:pt idx="1689">
                  <c:v>140.74999999999849</c:v>
                </c:pt>
                <c:pt idx="1690">
                  <c:v>140.83333333333186</c:v>
                </c:pt>
                <c:pt idx="1691">
                  <c:v>140.91666666666518</c:v>
                </c:pt>
                <c:pt idx="1692">
                  <c:v>140.99999999999855</c:v>
                </c:pt>
                <c:pt idx="1693">
                  <c:v>141.08333333333189</c:v>
                </c:pt>
                <c:pt idx="1694">
                  <c:v>141.16666666666521</c:v>
                </c:pt>
                <c:pt idx="1695">
                  <c:v>141.24999999999855</c:v>
                </c:pt>
                <c:pt idx="1696">
                  <c:v>141.33333333333195</c:v>
                </c:pt>
                <c:pt idx="1697">
                  <c:v>141.41666666666524</c:v>
                </c:pt>
                <c:pt idx="1698">
                  <c:v>141.49999999999858</c:v>
                </c:pt>
                <c:pt idx="1699">
                  <c:v>141.58333333333198</c:v>
                </c:pt>
                <c:pt idx="1700">
                  <c:v>141.66666666666526</c:v>
                </c:pt>
                <c:pt idx="1701">
                  <c:v>141.74999999999858</c:v>
                </c:pt>
                <c:pt idx="1702">
                  <c:v>141.83333333333201</c:v>
                </c:pt>
                <c:pt idx="1703">
                  <c:v>141.91666666666532</c:v>
                </c:pt>
                <c:pt idx="1704">
                  <c:v>141.99999999999864</c:v>
                </c:pt>
                <c:pt idx="1705">
                  <c:v>142.08333333333201</c:v>
                </c:pt>
                <c:pt idx="1706">
                  <c:v>142.16666666666535</c:v>
                </c:pt>
                <c:pt idx="1707">
                  <c:v>142.24999999999864</c:v>
                </c:pt>
                <c:pt idx="1708">
                  <c:v>142.33333333333204</c:v>
                </c:pt>
                <c:pt idx="1709">
                  <c:v>142.41666666666538</c:v>
                </c:pt>
                <c:pt idx="1710">
                  <c:v>142.49999999999872</c:v>
                </c:pt>
                <c:pt idx="1711">
                  <c:v>142.58333333333206</c:v>
                </c:pt>
                <c:pt idx="1712">
                  <c:v>142.66666666666538</c:v>
                </c:pt>
                <c:pt idx="1713">
                  <c:v>142.74999999999872</c:v>
                </c:pt>
                <c:pt idx="1714">
                  <c:v>142.83333333333209</c:v>
                </c:pt>
                <c:pt idx="1715">
                  <c:v>142.91666666666541</c:v>
                </c:pt>
                <c:pt idx="1716">
                  <c:v>142.99999999999878</c:v>
                </c:pt>
                <c:pt idx="1717">
                  <c:v>143.08333333333215</c:v>
                </c:pt>
                <c:pt idx="1718">
                  <c:v>143.16666666666544</c:v>
                </c:pt>
                <c:pt idx="1719">
                  <c:v>143.24999999999875</c:v>
                </c:pt>
                <c:pt idx="1720">
                  <c:v>143.33333333333218</c:v>
                </c:pt>
                <c:pt idx="1721">
                  <c:v>143.41666666666546</c:v>
                </c:pt>
                <c:pt idx="1722">
                  <c:v>143.49999999999881</c:v>
                </c:pt>
                <c:pt idx="1723">
                  <c:v>143.58333333333221</c:v>
                </c:pt>
                <c:pt idx="1724">
                  <c:v>143.66666666666552</c:v>
                </c:pt>
                <c:pt idx="1725">
                  <c:v>143.74999999999881</c:v>
                </c:pt>
                <c:pt idx="1726">
                  <c:v>143.83333333333221</c:v>
                </c:pt>
                <c:pt idx="1727">
                  <c:v>143.91666666666555</c:v>
                </c:pt>
                <c:pt idx="1728">
                  <c:v>143.99999999999886</c:v>
                </c:pt>
                <c:pt idx="1729">
                  <c:v>144.08333333333223</c:v>
                </c:pt>
                <c:pt idx="1730">
                  <c:v>144.16666666666558</c:v>
                </c:pt>
                <c:pt idx="1731">
                  <c:v>144.24999999999889</c:v>
                </c:pt>
                <c:pt idx="1732">
                  <c:v>144.33333333333226</c:v>
                </c:pt>
                <c:pt idx="1733">
                  <c:v>144.41666666666558</c:v>
                </c:pt>
                <c:pt idx="1734">
                  <c:v>144.49999999999895</c:v>
                </c:pt>
                <c:pt idx="1735">
                  <c:v>144.58333333333229</c:v>
                </c:pt>
                <c:pt idx="1736">
                  <c:v>144.66666666666561</c:v>
                </c:pt>
                <c:pt idx="1737">
                  <c:v>144.74999999999895</c:v>
                </c:pt>
                <c:pt idx="1738">
                  <c:v>144.83333333333235</c:v>
                </c:pt>
                <c:pt idx="1739">
                  <c:v>144.91666666666563</c:v>
                </c:pt>
                <c:pt idx="1740">
                  <c:v>144.99999999999901</c:v>
                </c:pt>
                <c:pt idx="1741">
                  <c:v>145.08333333333238</c:v>
                </c:pt>
                <c:pt idx="1742">
                  <c:v>145.16666666666566</c:v>
                </c:pt>
                <c:pt idx="1743">
                  <c:v>145.24999999999901</c:v>
                </c:pt>
                <c:pt idx="1744">
                  <c:v>145.3333333333324</c:v>
                </c:pt>
                <c:pt idx="1745">
                  <c:v>145.41666666666572</c:v>
                </c:pt>
                <c:pt idx="1746">
                  <c:v>145.49999999999906</c:v>
                </c:pt>
                <c:pt idx="1747">
                  <c:v>145.5833333333324</c:v>
                </c:pt>
                <c:pt idx="1748">
                  <c:v>145.66666666666575</c:v>
                </c:pt>
                <c:pt idx="1749">
                  <c:v>145.74999999999906</c:v>
                </c:pt>
                <c:pt idx="1750">
                  <c:v>145.83333333333243</c:v>
                </c:pt>
                <c:pt idx="1751">
                  <c:v>145.91666666666578</c:v>
                </c:pt>
                <c:pt idx="1752">
                  <c:v>145.99999999999915</c:v>
                </c:pt>
                <c:pt idx="1753">
                  <c:v>146.08333333333246</c:v>
                </c:pt>
                <c:pt idx="1754">
                  <c:v>146.16666666666578</c:v>
                </c:pt>
                <c:pt idx="1755">
                  <c:v>146.24999999999915</c:v>
                </c:pt>
                <c:pt idx="1756">
                  <c:v>146.33333333333249</c:v>
                </c:pt>
                <c:pt idx="1757">
                  <c:v>146.4166666666658</c:v>
                </c:pt>
                <c:pt idx="1758">
                  <c:v>146.4999999999992</c:v>
                </c:pt>
                <c:pt idx="1759">
                  <c:v>146.58333333333255</c:v>
                </c:pt>
                <c:pt idx="1760">
                  <c:v>146.66666666666583</c:v>
                </c:pt>
                <c:pt idx="1761">
                  <c:v>146.74999999999918</c:v>
                </c:pt>
                <c:pt idx="1762">
                  <c:v>146.83333333333258</c:v>
                </c:pt>
                <c:pt idx="1763">
                  <c:v>146.91666666666586</c:v>
                </c:pt>
                <c:pt idx="1764">
                  <c:v>146.99999999999923</c:v>
                </c:pt>
                <c:pt idx="1765">
                  <c:v>147.0833333333326</c:v>
                </c:pt>
                <c:pt idx="1766">
                  <c:v>147.16666666666592</c:v>
                </c:pt>
                <c:pt idx="1767">
                  <c:v>147.24999999999923</c:v>
                </c:pt>
                <c:pt idx="1768">
                  <c:v>147.3333333333326</c:v>
                </c:pt>
                <c:pt idx="1769">
                  <c:v>147.41666666666595</c:v>
                </c:pt>
                <c:pt idx="1770">
                  <c:v>147.49999999999929</c:v>
                </c:pt>
                <c:pt idx="1771">
                  <c:v>147.58333333333263</c:v>
                </c:pt>
                <c:pt idx="1772">
                  <c:v>147.66666666666598</c:v>
                </c:pt>
                <c:pt idx="1773">
                  <c:v>147.74999999999932</c:v>
                </c:pt>
                <c:pt idx="1774">
                  <c:v>147.83333333333266</c:v>
                </c:pt>
                <c:pt idx="1775">
                  <c:v>147.91666666666598</c:v>
                </c:pt>
                <c:pt idx="1776">
                  <c:v>147.99999999999937</c:v>
                </c:pt>
                <c:pt idx="1777">
                  <c:v>148.08333333333269</c:v>
                </c:pt>
                <c:pt idx="1778">
                  <c:v>148.166666666666</c:v>
                </c:pt>
                <c:pt idx="1779">
                  <c:v>148.24999999999935</c:v>
                </c:pt>
                <c:pt idx="1780">
                  <c:v>148.33333333333275</c:v>
                </c:pt>
                <c:pt idx="1781">
                  <c:v>148.41666666666603</c:v>
                </c:pt>
                <c:pt idx="1782">
                  <c:v>148.4999999999994</c:v>
                </c:pt>
                <c:pt idx="1783">
                  <c:v>148.58333333333277</c:v>
                </c:pt>
                <c:pt idx="1784">
                  <c:v>148.66666666666606</c:v>
                </c:pt>
                <c:pt idx="1785">
                  <c:v>148.7499999999994</c:v>
                </c:pt>
                <c:pt idx="1786">
                  <c:v>148.83333333333277</c:v>
                </c:pt>
                <c:pt idx="1787">
                  <c:v>148.91666666666612</c:v>
                </c:pt>
                <c:pt idx="1788">
                  <c:v>148.99999999999946</c:v>
                </c:pt>
                <c:pt idx="1789">
                  <c:v>149.0833333333328</c:v>
                </c:pt>
                <c:pt idx="1790">
                  <c:v>149.16666666666615</c:v>
                </c:pt>
                <c:pt idx="1791">
                  <c:v>149.24999999999946</c:v>
                </c:pt>
                <c:pt idx="1792">
                  <c:v>149.33333333333283</c:v>
                </c:pt>
                <c:pt idx="1793">
                  <c:v>149.41666666666615</c:v>
                </c:pt>
                <c:pt idx="1794">
                  <c:v>149.49999999999955</c:v>
                </c:pt>
                <c:pt idx="1795">
                  <c:v>149.58333333333286</c:v>
                </c:pt>
                <c:pt idx="1796">
                  <c:v>149.66666666666617</c:v>
                </c:pt>
                <c:pt idx="1797">
                  <c:v>149.74999999999955</c:v>
                </c:pt>
                <c:pt idx="1798">
                  <c:v>149.83333333333289</c:v>
                </c:pt>
                <c:pt idx="1799">
                  <c:v>149.9166666666662</c:v>
                </c:pt>
                <c:pt idx="1800">
                  <c:v>149.99999999999957</c:v>
                </c:pt>
                <c:pt idx="1801">
                  <c:v>150.08333333333294</c:v>
                </c:pt>
                <c:pt idx="1802">
                  <c:v>150.16666666666623</c:v>
                </c:pt>
                <c:pt idx="1803">
                  <c:v>150.24999999999957</c:v>
                </c:pt>
                <c:pt idx="1804">
                  <c:v>150.33333333333294</c:v>
                </c:pt>
                <c:pt idx="1805">
                  <c:v>150.41666666666626</c:v>
                </c:pt>
                <c:pt idx="1806">
                  <c:v>150.49999999999963</c:v>
                </c:pt>
                <c:pt idx="1807">
                  <c:v>150.58333333333297</c:v>
                </c:pt>
                <c:pt idx="1808">
                  <c:v>150.66666666666632</c:v>
                </c:pt>
                <c:pt idx="1809">
                  <c:v>150.74999999999963</c:v>
                </c:pt>
                <c:pt idx="1810">
                  <c:v>150.83333333333303</c:v>
                </c:pt>
                <c:pt idx="1811">
                  <c:v>150.91666666666632</c:v>
                </c:pt>
                <c:pt idx="1812">
                  <c:v>150.99999999999969</c:v>
                </c:pt>
                <c:pt idx="1813">
                  <c:v>151.08333333333306</c:v>
                </c:pt>
                <c:pt idx="1814">
                  <c:v>151.16666666666634</c:v>
                </c:pt>
                <c:pt idx="1815">
                  <c:v>151.24999999999972</c:v>
                </c:pt>
                <c:pt idx="1816">
                  <c:v>151.33333333333309</c:v>
                </c:pt>
                <c:pt idx="1817">
                  <c:v>151.41666666666637</c:v>
                </c:pt>
                <c:pt idx="1818">
                  <c:v>151.49999999999974</c:v>
                </c:pt>
                <c:pt idx="1819">
                  <c:v>151.58333333333312</c:v>
                </c:pt>
                <c:pt idx="1820">
                  <c:v>151.6666666666664</c:v>
                </c:pt>
                <c:pt idx="1821">
                  <c:v>151.74999999999974</c:v>
                </c:pt>
                <c:pt idx="1822">
                  <c:v>151.83333333333317</c:v>
                </c:pt>
                <c:pt idx="1823">
                  <c:v>151.91666666666643</c:v>
                </c:pt>
                <c:pt idx="1824">
                  <c:v>151.9999999999998</c:v>
                </c:pt>
                <c:pt idx="1825">
                  <c:v>152.08333333333317</c:v>
                </c:pt>
                <c:pt idx="1826">
                  <c:v>152.16666666666646</c:v>
                </c:pt>
                <c:pt idx="1827">
                  <c:v>152.2499999999998</c:v>
                </c:pt>
                <c:pt idx="1828">
                  <c:v>152.3333333333332</c:v>
                </c:pt>
                <c:pt idx="1829">
                  <c:v>152.41666666666652</c:v>
                </c:pt>
                <c:pt idx="1830">
                  <c:v>152.49999999999986</c:v>
                </c:pt>
                <c:pt idx="1831">
                  <c:v>152.58333333333323</c:v>
                </c:pt>
                <c:pt idx="1832">
                  <c:v>152.66666666666652</c:v>
                </c:pt>
                <c:pt idx="1833">
                  <c:v>152.74999999999986</c:v>
                </c:pt>
                <c:pt idx="1834">
                  <c:v>152.83333333333326</c:v>
                </c:pt>
                <c:pt idx="1835">
                  <c:v>152.91666666666654</c:v>
                </c:pt>
                <c:pt idx="1836">
                  <c:v>152.99999999999991</c:v>
                </c:pt>
                <c:pt idx="1837">
                  <c:v>153.08333333333329</c:v>
                </c:pt>
                <c:pt idx="1838">
                  <c:v>153.16666666666657</c:v>
                </c:pt>
                <c:pt idx="1839">
                  <c:v>153.24999999999991</c:v>
                </c:pt>
                <c:pt idx="1840">
                  <c:v>153.33333333333331</c:v>
                </c:pt>
                <c:pt idx="1841">
                  <c:v>153.4166666666666</c:v>
                </c:pt>
                <c:pt idx="1842">
                  <c:v>153.49999999999997</c:v>
                </c:pt>
                <c:pt idx="1843">
                  <c:v>153.58333333333334</c:v>
                </c:pt>
                <c:pt idx="1844">
                  <c:v>153.66666666666663</c:v>
                </c:pt>
                <c:pt idx="1845">
                  <c:v>153.75</c:v>
                </c:pt>
                <c:pt idx="1846">
                  <c:v>153.83333333333337</c:v>
                </c:pt>
                <c:pt idx="1847">
                  <c:v>153.91666666666666</c:v>
                </c:pt>
                <c:pt idx="1848">
                  <c:v>154.00000000000003</c:v>
                </c:pt>
                <c:pt idx="1849">
                  <c:v>154.0833333333334</c:v>
                </c:pt>
                <c:pt idx="1850">
                  <c:v>154.16666666666669</c:v>
                </c:pt>
                <c:pt idx="1851">
                  <c:v>154.25000000000006</c:v>
                </c:pt>
                <c:pt idx="1852">
                  <c:v>154.33333333333343</c:v>
                </c:pt>
                <c:pt idx="1853">
                  <c:v>154.41666666666671</c:v>
                </c:pt>
                <c:pt idx="1854">
                  <c:v>154.50000000000009</c:v>
                </c:pt>
                <c:pt idx="1855">
                  <c:v>154.58333333333346</c:v>
                </c:pt>
                <c:pt idx="1856">
                  <c:v>154.66666666666674</c:v>
                </c:pt>
                <c:pt idx="1857">
                  <c:v>154.75000000000011</c:v>
                </c:pt>
                <c:pt idx="1858">
                  <c:v>154.83333333333348</c:v>
                </c:pt>
                <c:pt idx="1859">
                  <c:v>154.91666666666677</c:v>
                </c:pt>
                <c:pt idx="1860">
                  <c:v>155.00000000000014</c:v>
                </c:pt>
                <c:pt idx="1861">
                  <c:v>155.08333333333351</c:v>
                </c:pt>
                <c:pt idx="1862">
                  <c:v>155.1666666666668</c:v>
                </c:pt>
                <c:pt idx="1863">
                  <c:v>155.25000000000017</c:v>
                </c:pt>
                <c:pt idx="1864">
                  <c:v>155.33333333333354</c:v>
                </c:pt>
                <c:pt idx="1865">
                  <c:v>155.41666666666683</c:v>
                </c:pt>
                <c:pt idx="1866">
                  <c:v>155.5000000000002</c:v>
                </c:pt>
                <c:pt idx="1867">
                  <c:v>155.58333333333357</c:v>
                </c:pt>
                <c:pt idx="1868">
                  <c:v>155.66666666666686</c:v>
                </c:pt>
                <c:pt idx="1869">
                  <c:v>155.75000000000023</c:v>
                </c:pt>
                <c:pt idx="1870">
                  <c:v>155.8333333333336</c:v>
                </c:pt>
                <c:pt idx="1871">
                  <c:v>155.91666666666688</c:v>
                </c:pt>
                <c:pt idx="1872">
                  <c:v>156.00000000000026</c:v>
                </c:pt>
                <c:pt idx="1873">
                  <c:v>156.08333333333363</c:v>
                </c:pt>
                <c:pt idx="1874">
                  <c:v>156.16666666666691</c:v>
                </c:pt>
                <c:pt idx="1875">
                  <c:v>156.25000000000028</c:v>
                </c:pt>
                <c:pt idx="1876">
                  <c:v>156.33333333333366</c:v>
                </c:pt>
                <c:pt idx="1877">
                  <c:v>156.41666666666694</c:v>
                </c:pt>
                <c:pt idx="1878">
                  <c:v>156.50000000000031</c:v>
                </c:pt>
                <c:pt idx="1879">
                  <c:v>156.58333333333368</c:v>
                </c:pt>
                <c:pt idx="1880">
                  <c:v>156.66666666666697</c:v>
                </c:pt>
                <c:pt idx="1881">
                  <c:v>156.75000000000034</c:v>
                </c:pt>
                <c:pt idx="1882">
                  <c:v>156.83333333333371</c:v>
                </c:pt>
                <c:pt idx="1883">
                  <c:v>156.916666666667</c:v>
                </c:pt>
                <c:pt idx="1884">
                  <c:v>157.00000000000037</c:v>
                </c:pt>
                <c:pt idx="1885">
                  <c:v>157.08333333333374</c:v>
                </c:pt>
                <c:pt idx="1886">
                  <c:v>157.16666666666703</c:v>
                </c:pt>
                <c:pt idx="1887">
                  <c:v>157.2500000000004</c:v>
                </c:pt>
                <c:pt idx="1888">
                  <c:v>157.33333333333377</c:v>
                </c:pt>
                <c:pt idx="1889">
                  <c:v>157.41666666666706</c:v>
                </c:pt>
                <c:pt idx="1890">
                  <c:v>157.50000000000043</c:v>
                </c:pt>
                <c:pt idx="1891">
                  <c:v>157.5833333333338</c:v>
                </c:pt>
                <c:pt idx="1892">
                  <c:v>157.66666666666708</c:v>
                </c:pt>
                <c:pt idx="1893">
                  <c:v>157.75000000000045</c:v>
                </c:pt>
                <c:pt idx="1894">
                  <c:v>157.83333333333383</c:v>
                </c:pt>
                <c:pt idx="1895">
                  <c:v>157.91666666666711</c:v>
                </c:pt>
                <c:pt idx="1896">
                  <c:v>158.00000000000048</c:v>
                </c:pt>
                <c:pt idx="1897">
                  <c:v>158.08333333333385</c:v>
                </c:pt>
                <c:pt idx="1898">
                  <c:v>158.16666666666714</c:v>
                </c:pt>
                <c:pt idx="1899">
                  <c:v>158.25000000000051</c:v>
                </c:pt>
                <c:pt idx="1900">
                  <c:v>158.33333333333388</c:v>
                </c:pt>
                <c:pt idx="1901">
                  <c:v>158.41666666666717</c:v>
                </c:pt>
                <c:pt idx="1902">
                  <c:v>158.50000000000054</c:v>
                </c:pt>
                <c:pt idx="1903">
                  <c:v>158.58333333333391</c:v>
                </c:pt>
                <c:pt idx="1904">
                  <c:v>158.6666666666672</c:v>
                </c:pt>
                <c:pt idx="1905">
                  <c:v>158.75000000000057</c:v>
                </c:pt>
                <c:pt idx="1906">
                  <c:v>158.83333333333394</c:v>
                </c:pt>
                <c:pt idx="1907">
                  <c:v>158.91666666666723</c:v>
                </c:pt>
                <c:pt idx="1908">
                  <c:v>159.0000000000006</c:v>
                </c:pt>
                <c:pt idx="1909">
                  <c:v>159.08333333333397</c:v>
                </c:pt>
                <c:pt idx="1910">
                  <c:v>159.16666666666725</c:v>
                </c:pt>
                <c:pt idx="1911">
                  <c:v>159.25000000000063</c:v>
                </c:pt>
                <c:pt idx="1912">
                  <c:v>159.333333333334</c:v>
                </c:pt>
                <c:pt idx="1913">
                  <c:v>159.41666666666728</c:v>
                </c:pt>
                <c:pt idx="1914">
                  <c:v>159.50000000000065</c:v>
                </c:pt>
                <c:pt idx="1915">
                  <c:v>159.58333333333402</c:v>
                </c:pt>
                <c:pt idx="1916">
                  <c:v>159.66666666666731</c:v>
                </c:pt>
                <c:pt idx="1917">
                  <c:v>159.75000000000068</c:v>
                </c:pt>
                <c:pt idx="1918">
                  <c:v>159.83333333333405</c:v>
                </c:pt>
                <c:pt idx="1919">
                  <c:v>159.91666666666734</c:v>
                </c:pt>
                <c:pt idx="1920">
                  <c:v>160.00000000000071</c:v>
                </c:pt>
                <c:pt idx="1921">
                  <c:v>160.08333333333408</c:v>
                </c:pt>
                <c:pt idx="1922">
                  <c:v>160.16666666666737</c:v>
                </c:pt>
                <c:pt idx="1923">
                  <c:v>160.25000000000074</c:v>
                </c:pt>
                <c:pt idx="1924">
                  <c:v>160.33333333333411</c:v>
                </c:pt>
                <c:pt idx="1925">
                  <c:v>160.4166666666674</c:v>
                </c:pt>
                <c:pt idx="1926">
                  <c:v>160.50000000000077</c:v>
                </c:pt>
                <c:pt idx="1927">
                  <c:v>160.58333333333414</c:v>
                </c:pt>
                <c:pt idx="1928">
                  <c:v>160.66666666666742</c:v>
                </c:pt>
                <c:pt idx="1929">
                  <c:v>160.7500000000008</c:v>
                </c:pt>
                <c:pt idx="1930">
                  <c:v>160.83333333333417</c:v>
                </c:pt>
                <c:pt idx="1931">
                  <c:v>160.91666666666745</c:v>
                </c:pt>
                <c:pt idx="1932">
                  <c:v>161.00000000000082</c:v>
                </c:pt>
                <c:pt idx="1933">
                  <c:v>161.0833333333342</c:v>
                </c:pt>
                <c:pt idx="1934">
                  <c:v>161.16666666666748</c:v>
                </c:pt>
                <c:pt idx="1935">
                  <c:v>161.25000000000085</c:v>
                </c:pt>
                <c:pt idx="1936">
                  <c:v>161.33333333333422</c:v>
                </c:pt>
                <c:pt idx="1937">
                  <c:v>161.41666666666751</c:v>
                </c:pt>
                <c:pt idx="1938">
                  <c:v>161.50000000000088</c:v>
                </c:pt>
                <c:pt idx="1939">
                  <c:v>161.58333333333425</c:v>
                </c:pt>
                <c:pt idx="1940">
                  <c:v>161.66666666666754</c:v>
                </c:pt>
                <c:pt idx="1941">
                  <c:v>161.75000000000091</c:v>
                </c:pt>
                <c:pt idx="1942">
                  <c:v>161.83333333333428</c:v>
                </c:pt>
                <c:pt idx="1943">
                  <c:v>161.91666666666757</c:v>
                </c:pt>
                <c:pt idx="1944">
                  <c:v>162.00000000000094</c:v>
                </c:pt>
                <c:pt idx="1945">
                  <c:v>162.08333333333431</c:v>
                </c:pt>
                <c:pt idx="1946">
                  <c:v>162.1666666666676</c:v>
                </c:pt>
                <c:pt idx="1947">
                  <c:v>162.25000000000097</c:v>
                </c:pt>
                <c:pt idx="1948">
                  <c:v>162.33333333333434</c:v>
                </c:pt>
                <c:pt idx="1949">
                  <c:v>162.41666666666762</c:v>
                </c:pt>
                <c:pt idx="1950">
                  <c:v>162.50000000000099</c:v>
                </c:pt>
                <c:pt idx="1951">
                  <c:v>162.58333333333437</c:v>
                </c:pt>
                <c:pt idx="1952">
                  <c:v>162.66666666666765</c:v>
                </c:pt>
                <c:pt idx="1953">
                  <c:v>162.75000000000102</c:v>
                </c:pt>
                <c:pt idx="1954">
                  <c:v>162.83333333333439</c:v>
                </c:pt>
                <c:pt idx="1955">
                  <c:v>162.91666666666768</c:v>
                </c:pt>
                <c:pt idx="1956">
                  <c:v>163.00000000000105</c:v>
                </c:pt>
                <c:pt idx="1957">
                  <c:v>163.08333333333442</c:v>
                </c:pt>
                <c:pt idx="1958">
                  <c:v>163.16666666666771</c:v>
                </c:pt>
                <c:pt idx="1959">
                  <c:v>163.25000000000108</c:v>
                </c:pt>
                <c:pt idx="1960">
                  <c:v>163.33333333333445</c:v>
                </c:pt>
                <c:pt idx="1961">
                  <c:v>163.41666666666774</c:v>
                </c:pt>
                <c:pt idx="1962">
                  <c:v>163.50000000000111</c:v>
                </c:pt>
                <c:pt idx="1963">
                  <c:v>163.58333333333448</c:v>
                </c:pt>
                <c:pt idx="1964">
                  <c:v>163.66666666666777</c:v>
                </c:pt>
                <c:pt idx="1965">
                  <c:v>163.75000000000114</c:v>
                </c:pt>
                <c:pt idx="1966">
                  <c:v>163.83333333333451</c:v>
                </c:pt>
                <c:pt idx="1967">
                  <c:v>163.91666666666779</c:v>
                </c:pt>
                <c:pt idx="1968">
                  <c:v>164.00000000000117</c:v>
                </c:pt>
                <c:pt idx="1969">
                  <c:v>164.08333333333454</c:v>
                </c:pt>
                <c:pt idx="1970">
                  <c:v>164.16666666666782</c:v>
                </c:pt>
                <c:pt idx="1971">
                  <c:v>164.25000000000119</c:v>
                </c:pt>
                <c:pt idx="1972">
                  <c:v>164.33333333333456</c:v>
                </c:pt>
                <c:pt idx="1973">
                  <c:v>164.41666666666785</c:v>
                </c:pt>
                <c:pt idx="1974">
                  <c:v>164.50000000000122</c:v>
                </c:pt>
                <c:pt idx="1975">
                  <c:v>164.58333333333459</c:v>
                </c:pt>
                <c:pt idx="1976">
                  <c:v>164.66666666666788</c:v>
                </c:pt>
                <c:pt idx="1977">
                  <c:v>164.75000000000125</c:v>
                </c:pt>
                <c:pt idx="1978">
                  <c:v>164.83333333333462</c:v>
                </c:pt>
                <c:pt idx="1979">
                  <c:v>164.91666666666791</c:v>
                </c:pt>
                <c:pt idx="1980">
                  <c:v>165.00000000000128</c:v>
                </c:pt>
                <c:pt idx="1981">
                  <c:v>165.08333333333465</c:v>
                </c:pt>
                <c:pt idx="1982">
                  <c:v>165.16666666666794</c:v>
                </c:pt>
                <c:pt idx="1983">
                  <c:v>165.25000000000131</c:v>
                </c:pt>
                <c:pt idx="1984">
                  <c:v>165.33333333333468</c:v>
                </c:pt>
                <c:pt idx="1985">
                  <c:v>165.41666666666796</c:v>
                </c:pt>
                <c:pt idx="1986">
                  <c:v>165.50000000000134</c:v>
                </c:pt>
                <c:pt idx="1987">
                  <c:v>165.58333333333471</c:v>
                </c:pt>
                <c:pt idx="1988">
                  <c:v>165.66666666666799</c:v>
                </c:pt>
                <c:pt idx="1989">
                  <c:v>165.75000000000136</c:v>
                </c:pt>
                <c:pt idx="1990">
                  <c:v>165.83333333333474</c:v>
                </c:pt>
                <c:pt idx="1991">
                  <c:v>165.91666666666802</c:v>
                </c:pt>
                <c:pt idx="1992">
                  <c:v>166.00000000000139</c:v>
                </c:pt>
                <c:pt idx="1993">
                  <c:v>166.08333333333476</c:v>
                </c:pt>
                <c:pt idx="1994">
                  <c:v>166.16666666666805</c:v>
                </c:pt>
                <c:pt idx="1995">
                  <c:v>166.25000000000142</c:v>
                </c:pt>
                <c:pt idx="1996">
                  <c:v>166.33333333333479</c:v>
                </c:pt>
                <c:pt idx="1997">
                  <c:v>166.41666666666808</c:v>
                </c:pt>
                <c:pt idx="1998">
                  <c:v>166.50000000000145</c:v>
                </c:pt>
                <c:pt idx="1999">
                  <c:v>166.58333333333482</c:v>
                </c:pt>
                <c:pt idx="2000">
                  <c:v>166.66666666666811</c:v>
                </c:pt>
                <c:pt idx="2001">
                  <c:v>166.75000000000148</c:v>
                </c:pt>
                <c:pt idx="2002">
                  <c:v>166.83333333333485</c:v>
                </c:pt>
                <c:pt idx="2003">
                  <c:v>166.91666666666814</c:v>
                </c:pt>
                <c:pt idx="2004">
                  <c:v>167.00000000000151</c:v>
                </c:pt>
                <c:pt idx="2005">
                  <c:v>167.08333333333488</c:v>
                </c:pt>
                <c:pt idx="2006">
                  <c:v>167.16666666666816</c:v>
                </c:pt>
                <c:pt idx="2007">
                  <c:v>167.25000000000153</c:v>
                </c:pt>
                <c:pt idx="2008">
                  <c:v>167.33333333333491</c:v>
                </c:pt>
                <c:pt idx="2009">
                  <c:v>167.41666666666819</c:v>
                </c:pt>
                <c:pt idx="2010">
                  <c:v>167.50000000000156</c:v>
                </c:pt>
                <c:pt idx="2011">
                  <c:v>167.58333333333493</c:v>
                </c:pt>
                <c:pt idx="2012">
                  <c:v>167.66666666666822</c:v>
                </c:pt>
                <c:pt idx="2013">
                  <c:v>167.75000000000159</c:v>
                </c:pt>
                <c:pt idx="2014">
                  <c:v>167.83333333333496</c:v>
                </c:pt>
                <c:pt idx="2015">
                  <c:v>167.91666666666825</c:v>
                </c:pt>
                <c:pt idx="2016">
                  <c:v>168.00000000000162</c:v>
                </c:pt>
                <c:pt idx="2017">
                  <c:v>168.08333333333499</c:v>
                </c:pt>
                <c:pt idx="2018">
                  <c:v>168.16666666666828</c:v>
                </c:pt>
                <c:pt idx="2019">
                  <c:v>168.25000000000165</c:v>
                </c:pt>
                <c:pt idx="2020">
                  <c:v>168.33333333333502</c:v>
                </c:pt>
                <c:pt idx="2021">
                  <c:v>168.41666666666831</c:v>
                </c:pt>
                <c:pt idx="2022">
                  <c:v>168.50000000000168</c:v>
                </c:pt>
                <c:pt idx="2023">
                  <c:v>168.58333333333505</c:v>
                </c:pt>
                <c:pt idx="2024">
                  <c:v>168.66666666666833</c:v>
                </c:pt>
                <c:pt idx="2025">
                  <c:v>168.75000000000171</c:v>
                </c:pt>
                <c:pt idx="2026">
                  <c:v>168.83333333333508</c:v>
                </c:pt>
                <c:pt idx="2027">
                  <c:v>168.91666666666836</c:v>
                </c:pt>
                <c:pt idx="2028">
                  <c:v>169.00000000000173</c:v>
                </c:pt>
                <c:pt idx="2029">
                  <c:v>169.0833333333351</c:v>
                </c:pt>
                <c:pt idx="2030">
                  <c:v>169.16666666666839</c:v>
                </c:pt>
                <c:pt idx="2031">
                  <c:v>169.25000000000176</c:v>
                </c:pt>
                <c:pt idx="2032">
                  <c:v>169.33333333333513</c:v>
                </c:pt>
                <c:pt idx="2033">
                  <c:v>169.41666666666842</c:v>
                </c:pt>
                <c:pt idx="2034">
                  <c:v>169.50000000000179</c:v>
                </c:pt>
                <c:pt idx="2035">
                  <c:v>169.58333333333516</c:v>
                </c:pt>
                <c:pt idx="2036">
                  <c:v>169.66666666666845</c:v>
                </c:pt>
                <c:pt idx="2037">
                  <c:v>169.75000000000182</c:v>
                </c:pt>
                <c:pt idx="2038">
                  <c:v>169.83333333333519</c:v>
                </c:pt>
                <c:pt idx="2039">
                  <c:v>169.91666666666848</c:v>
                </c:pt>
                <c:pt idx="2040">
                  <c:v>170.00000000000185</c:v>
                </c:pt>
                <c:pt idx="2041">
                  <c:v>170.08333333333522</c:v>
                </c:pt>
                <c:pt idx="2042">
                  <c:v>170.1666666666685</c:v>
                </c:pt>
                <c:pt idx="2043">
                  <c:v>170.25000000000188</c:v>
                </c:pt>
                <c:pt idx="2044">
                  <c:v>170.33333333333525</c:v>
                </c:pt>
                <c:pt idx="2045">
                  <c:v>170.41666666666853</c:v>
                </c:pt>
                <c:pt idx="2046">
                  <c:v>170.5000000000019</c:v>
                </c:pt>
                <c:pt idx="2047">
                  <c:v>170.58333333333528</c:v>
                </c:pt>
                <c:pt idx="2048">
                  <c:v>170.66666666666856</c:v>
                </c:pt>
                <c:pt idx="2049">
                  <c:v>170.75000000000193</c:v>
                </c:pt>
                <c:pt idx="2050">
                  <c:v>170.8333333333353</c:v>
                </c:pt>
                <c:pt idx="2051">
                  <c:v>170.91666666666859</c:v>
                </c:pt>
                <c:pt idx="2052">
                  <c:v>171.00000000000196</c:v>
                </c:pt>
                <c:pt idx="2053">
                  <c:v>171.08333333333533</c:v>
                </c:pt>
                <c:pt idx="2054">
                  <c:v>171.16666666666862</c:v>
                </c:pt>
                <c:pt idx="2055">
                  <c:v>171.25000000000199</c:v>
                </c:pt>
                <c:pt idx="2056">
                  <c:v>171.33333333333536</c:v>
                </c:pt>
                <c:pt idx="2057">
                  <c:v>171.41666666666865</c:v>
                </c:pt>
                <c:pt idx="2058">
                  <c:v>171.50000000000202</c:v>
                </c:pt>
                <c:pt idx="2059">
                  <c:v>171.58333333333539</c:v>
                </c:pt>
                <c:pt idx="2060">
                  <c:v>171.66666666666868</c:v>
                </c:pt>
                <c:pt idx="2061">
                  <c:v>171.75000000000205</c:v>
                </c:pt>
                <c:pt idx="2062">
                  <c:v>171.83333333333542</c:v>
                </c:pt>
                <c:pt idx="2063">
                  <c:v>171.9166666666687</c:v>
                </c:pt>
                <c:pt idx="2064">
                  <c:v>172.00000000000205</c:v>
                </c:pt>
                <c:pt idx="2065">
                  <c:v>172.08333333333545</c:v>
                </c:pt>
                <c:pt idx="2066">
                  <c:v>172.16666666666873</c:v>
                </c:pt>
                <c:pt idx="2067">
                  <c:v>172.2500000000021</c:v>
                </c:pt>
                <c:pt idx="2068">
                  <c:v>172.33333333333547</c:v>
                </c:pt>
                <c:pt idx="2069">
                  <c:v>172.41666666666876</c:v>
                </c:pt>
                <c:pt idx="2070">
                  <c:v>172.50000000000213</c:v>
                </c:pt>
                <c:pt idx="2071">
                  <c:v>172.58333333333547</c:v>
                </c:pt>
                <c:pt idx="2072">
                  <c:v>172.66666666666879</c:v>
                </c:pt>
                <c:pt idx="2073">
                  <c:v>172.75000000000216</c:v>
                </c:pt>
                <c:pt idx="2074">
                  <c:v>172.83333333333553</c:v>
                </c:pt>
                <c:pt idx="2075">
                  <c:v>172.91666666666882</c:v>
                </c:pt>
                <c:pt idx="2076">
                  <c:v>173.00000000000219</c:v>
                </c:pt>
                <c:pt idx="2077">
                  <c:v>173.08333333333556</c:v>
                </c:pt>
                <c:pt idx="2078">
                  <c:v>173.16666666666882</c:v>
                </c:pt>
                <c:pt idx="2079">
                  <c:v>173.25000000000222</c:v>
                </c:pt>
                <c:pt idx="2080">
                  <c:v>173.33333333333559</c:v>
                </c:pt>
                <c:pt idx="2081">
                  <c:v>173.41666666666887</c:v>
                </c:pt>
                <c:pt idx="2082">
                  <c:v>173.50000000000225</c:v>
                </c:pt>
                <c:pt idx="2083">
                  <c:v>173.58333333333562</c:v>
                </c:pt>
                <c:pt idx="2084">
                  <c:v>173.6666666666689</c:v>
                </c:pt>
                <c:pt idx="2085">
                  <c:v>173.75000000000225</c:v>
                </c:pt>
                <c:pt idx="2086">
                  <c:v>173.83333333333564</c:v>
                </c:pt>
                <c:pt idx="2087">
                  <c:v>173.91666666666893</c:v>
                </c:pt>
                <c:pt idx="2088">
                  <c:v>174.0000000000023</c:v>
                </c:pt>
                <c:pt idx="2089">
                  <c:v>174.08333333333564</c:v>
                </c:pt>
                <c:pt idx="2090">
                  <c:v>174.16666666666896</c:v>
                </c:pt>
                <c:pt idx="2091">
                  <c:v>174.25000000000233</c:v>
                </c:pt>
                <c:pt idx="2092">
                  <c:v>174.33333333333567</c:v>
                </c:pt>
                <c:pt idx="2093">
                  <c:v>174.41666666666902</c:v>
                </c:pt>
                <c:pt idx="2094">
                  <c:v>174.50000000000236</c:v>
                </c:pt>
                <c:pt idx="2095">
                  <c:v>174.58333333333573</c:v>
                </c:pt>
                <c:pt idx="2096">
                  <c:v>174.66666666666902</c:v>
                </c:pt>
                <c:pt idx="2097">
                  <c:v>174.75000000000239</c:v>
                </c:pt>
                <c:pt idx="2098">
                  <c:v>174.83333333333576</c:v>
                </c:pt>
                <c:pt idx="2099">
                  <c:v>174.91666666666904</c:v>
                </c:pt>
                <c:pt idx="2100">
                  <c:v>175.00000000000242</c:v>
                </c:pt>
                <c:pt idx="2101">
                  <c:v>175.08333333333579</c:v>
                </c:pt>
                <c:pt idx="2102">
                  <c:v>175.1666666666691</c:v>
                </c:pt>
                <c:pt idx="2103">
                  <c:v>175.25000000000242</c:v>
                </c:pt>
                <c:pt idx="2104">
                  <c:v>175.33333333333582</c:v>
                </c:pt>
                <c:pt idx="2105">
                  <c:v>175.41666666666913</c:v>
                </c:pt>
                <c:pt idx="2106">
                  <c:v>175.50000000000244</c:v>
                </c:pt>
                <c:pt idx="2107">
                  <c:v>175.58333333333584</c:v>
                </c:pt>
                <c:pt idx="2108">
                  <c:v>175.66666666666916</c:v>
                </c:pt>
                <c:pt idx="2109">
                  <c:v>175.7500000000025</c:v>
                </c:pt>
                <c:pt idx="2110">
                  <c:v>175.83333333333584</c:v>
                </c:pt>
                <c:pt idx="2111">
                  <c:v>175.91666666666919</c:v>
                </c:pt>
                <c:pt idx="2112">
                  <c:v>176.00000000000253</c:v>
                </c:pt>
                <c:pt idx="2113">
                  <c:v>176.08333333333587</c:v>
                </c:pt>
                <c:pt idx="2114">
                  <c:v>176.16666666666922</c:v>
                </c:pt>
                <c:pt idx="2115">
                  <c:v>176.25000000000256</c:v>
                </c:pt>
                <c:pt idx="2116">
                  <c:v>176.33333333333593</c:v>
                </c:pt>
                <c:pt idx="2117">
                  <c:v>176.41666666666922</c:v>
                </c:pt>
                <c:pt idx="2118">
                  <c:v>176.50000000000259</c:v>
                </c:pt>
                <c:pt idx="2119">
                  <c:v>176.58333333333596</c:v>
                </c:pt>
                <c:pt idx="2120">
                  <c:v>176.66666666666924</c:v>
                </c:pt>
                <c:pt idx="2121">
                  <c:v>176.75000000000259</c:v>
                </c:pt>
                <c:pt idx="2122">
                  <c:v>176.83333333333599</c:v>
                </c:pt>
                <c:pt idx="2123">
                  <c:v>176.9166666666693</c:v>
                </c:pt>
                <c:pt idx="2124">
                  <c:v>177.00000000000261</c:v>
                </c:pt>
                <c:pt idx="2125">
                  <c:v>177.08333333333601</c:v>
                </c:pt>
                <c:pt idx="2126">
                  <c:v>177.16666666666933</c:v>
                </c:pt>
                <c:pt idx="2127">
                  <c:v>177.25000000000264</c:v>
                </c:pt>
                <c:pt idx="2128">
                  <c:v>177.33333333333601</c:v>
                </c:pt>
                <c:pt idx="2129">
                  <c:v>177.41666666666936</c:v>
                </c:pt>
                <c:pt idx="2130">
                  <c:v>177.5000000000027</c:v>
                </c:pt>
                <c:pt idx="2131">
                  <c:v>177.58333333333604</c:v>
                </c:pt>
                <c:pt idx="2132">
                  <c:v>177.66666666666939</c:v>
                </c:pt>
                <c:pt idx="2133">
                  <c:v>177.75000000000273</c:v>
                </c:pt>
                <c:pt idx="2134">
                  <c:v>177.83333333333607</c:v>
                </c:pt>
                <c:pt idx="2135">
                  <c:v>177.91666666666939</c:v>
                </c:pt>
                <c:pt idx="2136">
                  <c:v>178.00000000000276</c:v>
                </c:pt>
                <c:pt idx="2137">
                  <c:v>178.08333333333613</c:v>
                </c:pt>
                <c:pt idx="2138">
                  <c:v>178.16666666666941</c:v>
                </c:pt>
                <c:pt idx="2139">
                  <c:v>178.25000000000279</c:v>
                </c:pt>
                <c:pt idx="2140">
                  <c:v>178.33333333333616</c:v>
                </c:pt>
                <c:pt idx="2141">
                  <c:v>178.41666666666944</c:v>
                </c:pt>
                <c:pt idx="2142">
                  <c:v>178.50000000000279</c:v>
                </c:pt>
                <c:pt idx="2143">
                  <c:v>178.58333333333618</c:v>
                </c:pt>
                <c:pt idx="2144">
                  <c:v>178.6666666666695</c:v>
                </c:pt>
                <c:pt idx="2145">
                  <c:v>178.75000000000281</c:v>
                </c:pt>
                <c:pt idx="2146">
                  <c:v>178.83333333333621</c:v>
                </c:pt>
                <c:pt idx="2147">
                  <c:v>178.91666666666953</c:v>
                </c:pt>
                <c:pt idx="2148">
                  <c:v>179.00000000000284</c:v>
                </c:pt>
                <c:pt idx="2149">
                  <c:v>179.08333333333621</c:v>
                </c:pt>
                <c:pt idx="2150">
                  <c:v>179.16666666666956</c:v>
                </c:pt>
                <c:pt idx="2151">
                  <c:v>179.2500000000029</c:v>
                </c:pt>
                <c:pt idx="2152">
                  <c:v>179.33333333333624</c:v>
                </c:pt>
                <c:pt idx="2153">
                  <c:v>179.41666666666958</c:v>
                </c:pt>
                <c:pt idx="2154">
                  <c:v>179.50000000000293</c:v>
                </c:pt>
                <c:pt idx="2155">
                  <c:v>179.58333333333627</c:v>
                </c:pt>
                <c:pt idx="2156">
                  <c:v>179.66666666666958</c:v>
                </c:pt>
                <c:pt idx="2157">
                  <c:v>179.75000000000296</c:v>
                </c:pt>
                <c:pt idx="2158">
                  <c:v>179.83333333333633</c:v>
                </c:pt>
                <c:pt idx="2159">
                  <c:v>179.91666666666961</c:v>
                </c:pt>
                <c:pt idx="2160">
                  <c:v>180.00000000000298</c:v>
                </c:pt>
                <c:pt idx="2161">
                  <c:v>180.08333333333636</c:v>
                </c:pt>
                <c:pt idx="2162">
                  <c:v>180.16666666666964</c:v>
                </c:pt>
                <c:pt idx="2163">
                  <c:v>180.25000000000301</c:v>
                </c:pt>
                <c:pt idx="2164">
                  <c:v>180.33333333333638</c:v>
                </c:pt>
                <c:pt idx="2165">
                  <c:v>180.4166666666697</c:v>
                </c:pt>
                <c:pt idx="2166">
                  <c:v>180.50000000000304</c:v>
                </c:pt>
                <c:pt idx="2167">
                  <c:v>180.58333333333641</c:v>
                </c:pt>
                <c:pt idx="2168">
                  <c:v>180.66666666666973</c:v>
                </c:pt>
                <c:pt idx="2169">
                  <c:v>180.75000000000307</c:v>
                </c:pt>
                <c:pt idx="2170">
                  <c:v>180.83333333333641</c:v>
                </c:pt>
                <c:pt idx="2171">
                  <c:v>180.91666666666976</c:v>
                </c:pt>
                <c:pt idx="2172">
                  <c:v>181.00000000000313</c:v>
                </c:pt>
                <c:pt idx="2173">
                  <c:v>181.08333333333644</c:v>
                </c:pt>
                <c:pt idx="2174">
                  <c:v>181.16666666666978</c:v>
                </c:pt>
                <c:pt idx="2175">
                  <c:v>181.25000000000315</c:v>
                </c:pt>
                <c:pt idx="2176">
                  <c:v>181.33333333333647</c:v>
                </c:pt>
                <c:pt idx="2177">
                  <c:v>181.41666666666978</c:v>
                </c:pt>
                <c:pt idx="2178">
                  <c:v>181.50000000000318</c:v>
                </c:pt>
                <c:pt idx="2179">
                  <c:v>181.58333333333653</c:v>
                </c:pt>
                <c:pt idx="2180">
                  <c:v>181.66666666666981</c:v>
                </c:pt>
                <c:pt idx="2181">
                  <c:v>181.75000000000321</c:v>
                </c:pt>
                <c:pt idx="2182">
                  <c:v>181.83333333333655</c:v>
                </c:pt>
                <c:pt idx="2183">
                  <c:v>181.91666666666984</c:v>
                </c:pt>
                <c:pt idx="2184">
                  <c:v>182.00000000000321</c:v>
                </c:pt>
                <c:pt idx="2185">
                  <c:v>182.08333333333658</c:v>
                </c:pt>
                <c:pt idx="2186">
                  <c:v>182.1666666666699</c:v>
                </c:pt>
                <c:pt idx="2187">
                  <c:v>182.25000000000324</c:v>
                </c:pt>
                <c:pt idx="2188">
                  <c:v>182.33333333333661</c:v>
                </c:pt>
                <c:pt idx="2189">
                  <c:v>182.41666666666993</c:v>
                </c:pt>
                <c:pt idx="2190">
                  <c:v>182.50000000000327</c:v>
                </c:pt>
                <c:pt idx="2191">
                  <c:v>182.58333333333661</c:v>
                </c:pt>
                <c:pt idx="2192">
                  <c:v>182.66666666666995</c:v>
                </c:pt>
                <c:pt idx="2193">
                  <c:v>182.75000000000333</c:v>
                </c:pt>
                <c:pt idx="2194">
                  <c:v>182.83333333333664</c:v>
                </c:pt>
                <c:pt idx="2195">
                  <c:v>182.91666666666998</c:v>
                </c:pt>
                <c:pt idx="2196">
                  <c:v>183.00000000000335</c:v>
                </c:pt>
                <c:pt idx="2197">
                  <c:v>183.08333333333667</c:v>
                </c:pt>
                <c:pt idx="2198">
                  <c:v>183.16666666666998</c:v>
                </c:pt>
                <c:pt idx="2199">
                  <c:v>183.25000000000338</c:v>
                </c:pt>
                <c:pt idx="2200">
                  <c:v>183.33333333333672</c:v>
                </c:pt>
                <c:pt idx="2201">
                  <c:v>183.41666666667001</c:v>
                </c:pt>
                <c:pt idx="2202">
                  <c:v>183.50000000000341</c:v>
                </c:pt>
                <c:pt idx="2203">
                  <c:v>183.58333333333675</c:v>
                </c:pt>
                <c:pt idx="2204">
                  <c:v>183.66666666667004</c:v>
                </c:pt>
                <c:pt idx="2205">
                  <c:v>183.75000000000341</c:v>
                </c:pt>
                <c:pt idx="2206">
                  <c:v>183.83333333333678</c:v>
                </c:pt>
                <c:pt idx="2207">
                  <c:v>183.9166666666701</c:v>
                </c:pt>
                <c:pt idx="2208">
                  <c:v>184.00000000000344</c:v>
                </c:pt>
                <c:pt idx="2209">
                  <c:v>184.08333333333681</c:v>
                </c:pt>
                <c:pt idx="2210">
                  <c:v>184.16666666667012</c:v>
                </c:pt>
                <c:pt idx="2211">
                  <c:v>184.25000000000347</c:v>
                </c:pt>
                <c:pt idx="2212">
                  <c:v>184.33333333333681</c:v>
                </c:pt>
                <c:pt idx="2213">
                  <c:v>184.41666666667015</c:v>
                </c:pt>
                <c:pt idx="2214">
                  <c:v>184.50000000000352</c:v>
                </c:pt>
                <c:pt idx="2215">
                  <c:v>184.58333333333684</c:v>
                </c:pt>
                <c:pt idx="2216">
                  <c:v>184.66666666667018</c:v>
                </c:pt>
                <c:pt idx="2217">
                  <c:v>184.75000000000355</c:v>
                </c:pt>
                <c:pt idx="2218">
                  <c:v>184.83333333333687</c:v>
                </c:pt>
                <c:pt idx="2219">
                  <c:v>184.91666666667018</c:v>
                </c:pt>
                <c:pt idx="2220">
                  <c:v>185.00000000000358</c:v>
                </c:pt>
                <c:pt idx="2221">
                  <c:v>185.08333333333692</c:v>
                </c:pt>
                <c:pt idx="2222">
                  <c:v>185.16666666667021</c:v>
                </c:pt>
                <c:pt idx="2223">
                  <c:v>185.25000000000361</c:v>
                </c:pt>
                <c:pt idx="2224">
                  <c:v>185.33333333333695</c:v>
                </c:pt>
                <c:pt idx="2225">
                  <c:v>185.41666666667024</c:v>
                </c:pt>
                <c:pt idx="2226">
                  <c:v>185.50000000000361</c:v>
                </c:pt>
                <c:pt idx="2227">
                  <c:v>185.58333333333698</c:v>
                </c:pt>
                <c:pt idx="2228">
                  <c:v>185.6666666666703</c:v>
                </c:pt>
                <c:pt idx="2229">
                  <c:v>185.75000000000364</c:v>
                </c:pt>
                <c:pt idx="2230">
                  <c:v>185.83333333333701</c:v>
                </c:pt>
                <c:pt idx="2231">
                  <c:v>185.91666666667032</c:v>
                </c:pt>
                <c:pt idx="2232">
                  <c:v>186.00000000000367</c:v>
                </c:pt>
                <c:pt idx="2233">
                  <c:v>186.08333333333701</c:v>
                </c:pt>
                <c:pt idx="2234">
                  <c:v>186.16666666667035</c:v>
                </c:pt>
                <c:pt idx="2235">
                  <c:v>186.25000000000369</c:v>
                </c:pt>
                <c:pt idx="2236">
                  <c:v>186.33333333333704</c:v>
                </c:pt>
                <c:pt idx="2237">
                  <c:v>186.41666666667038</c:v>
                </c:pt>
                <c:pt idx="2238">
                  <c:v>186.50000000000375</c:v>
                </c:pt>
                <c:pt idx="2239">
                  <c:v>186.58333333333707</c:v>
                </c:pt>
                <c:pt idx="2240">
                  <c:v>186.66666666667038</c:v>
                </c:pt>
                <c:pt idx="2241">
                  <c:v>186.75000000000378</c:v>
                </c:pt>
                <c:pt idx="2242">
                  <c:v>186.83333333333709</c:v>
                </c:pt>
                <c:pt idx="2243">
                  <c:v>186.91666666667041</c:v>
                </c:pt>
                <c:pt idx="2244">
                  <c:v>187.00000000000381</c:v>
                </c:pt>
                <c:pt idx="2245">
                  <c:v>187.08333333333715</c:v>
                </c:pt>
                <c:pt idx="2246">
                  <c:v>187.16666666667044</c:v>
                </c:pt>
                <c:pt idx="2247">
                  <c:v>187.25000000000381</c:v>
                </c:pt>
                <c:pt idx="2248">
                  <c:v>187.33333333333718</c:v>
                </c:pt>
                <c:pt idx="2249">
                  <c:v>187.41666666667047</c:v>
                </c:pt>
                <c:pt idx="2250">
                  <c:v>187.50000000000384</c:v>
                </c:pt>
                <c:pt idx="2251">
                  <c:v>187.58333333333721</c:v>
                </c:pt>
                <c:pt idx="2252">
                  <c:v>187.66666666667052</c:v>
                </c:pt>
                <c:pt idx="2253">
                  <c:v>187.75000000000387</c:v>
                </c:pt>
                <c:pt idx="2254">
                  <c:v>187.83333333333721</c:v>
                </c:pt>
                <c:pt idx="2255">
                  <c:v>187.91666666667055</c:v>
                </c:pt>
                <c:pt idx="2256">
                  <c:v>188.00000000000389</c:v>
                </c:pt>
                <c:pt idx="2257">
                  <c:v>188.08333333333724</c:v>
                </c:pt>
                <c:pt idx="2258">
                  <c:v>188.16666666667058</c:v>
                </c:pt>
                <c:pt idx="2259">
                  <c:v>188.25000000000395</c:v>
                </c:pt>
                <c:pt idx="2260">
                  <c:v>188.33333333333727</c:v>
                </c:pt>
                <c:pt idx="2261">
                  <c:v>188.41666666667058</c:v>
                </c:pt>
                <c:pt idx="2262">
                  <c:v>188.50000000000398</c:v>
                </c:pt>
                <c:pt idx="2263">
                  <c:v>188.58333333333729</c:v>
                </c:pt>
                <c:pt idx="2264">
                  <c:v>188.66666666667061</c:v>
                </c:pt>
                <c:pt idx="2265">
                  <c:v>188.75000000000401</c:v>
                </c:pt>
                <c:pt idx="2266">
                  <c:v>188.83333333333735</c:v>
                </c:pt>
                <c:pt idx="2267">
                  <c:v>188.91666666667064</c:v>
                </c:pt>
                <c:pt idx="2268">
                  <c:v>189.00000000000401</c:v>
                </c:pt>
                <c:pt idx="2269">
                  <c:v>189.08333333333738</c:v>
                </c:pt>
                <c:pt idx="2270">
                  <c:v>189.16666666667066</c:v>
                </c:pt>
                <c:pt idx="2271">
                  <c:v>189.25000000000404</c:v>
                </c:pt>
                <c:pt idx="2272">
                  <c:v>189.33333333333741</c:v>
                </c:pt>
                <c:pt idx="2273">
                  <c:v>189.41666666667072</c:v>
                </c:pt>
                <c:pt idx="2274">
                  <c:v>189.50000000000406</c:v>
                </c:pt>
                <c:pt idx="2275">
                  <c:v>189.58333333333741</c:v>
                </c:pt>
                <c:pt idx="2276">
                  <c:v>189.66666666667075</c:v>
                </c:pt>
                <c:pt idx="2277">
                  <c:v>189.75000000000409</c:v>
                </c:pt>
                <c:pt idx="2278">
                  <c:v>189.83333333333744</c:v>
                </c:pt>
                <c:pt idx="2279">
                  <c:v>189.91666666667078</c:v>
                </c:pt>
                <c:pt idx="2280">
                  <c:v>190.00000000000415</c:v>
                </c:pt>
                <c:pt idx="2281">
                  <c:v>190.08333333333746</c:v>
                </c:pt>
                <c:pt idx="2282">
                  <c:v>190.16666666667078</c:v>
                </c:pt>
                <c:pt idx="2283">
                  <c:v>190.25000000000418</c:v>
                </c:pt>
                <c:pt idx="2284">
                  <c:v>190.33333333333749</c:v>
                </c:pt>
                <c:pt idx="2285">
                  <c:v>190.41666666667081</c:v>
                </c:pt>
                <c:pt idx="2286">
                  <c:v>190.50000000000421</c:v>
                </c:pt>
                <c:pt idx="2287">
                  <c:v>190.58333333333755</c:v>
                </c:pt>
                <c:pt idx="2288">
                  <c:v>190.66666666667084</c:v>
                </c:pt>
                <c:pt idx="2289">
                  <c:v>190.75000000000421</c:v>
                </c:pt>
                <c:pt idx="2290">
                  <c:v>190.83333333333758</c:v>
                </c:pt>
                <c:pt idx="2291">
                  <c:v>190.91666666667086</c:v>
                </c:pt>
                <c:pt idx="2292">
                  <c:v>191.00000000000423</c:v>
                </c:pt>
                <c:pt idx="2293">
                  <c:v>191.08333333333761</c:v>
                </c:pt>
                <c:pt idx="2294">
                  <c:v>191.16666666667092</c:v>
                </c:pt>
                <c:pt idx="2295">
                  <c:v>191.25000000000426</c:v>
                </c:pt>
                <c:pt idx="2296">
                  <c:v>191.33333333333761</c:v>
                </c:pt>
                <c:pt idx="2297">
                  <c:v>191.41666666667095</c:v>
                </c:pt>
                <c:pt idx="2298">
                  <c:v>191.50000000000429</c:v>
                </c:pt>
                <c:pt idx="2299">
                  <c:v>191.58333333333763</c:v>
                </c:pt>
                <c:pt idx="2300">
                  <c:v>191.66666666667098</c:v>
                </c:pt>
                <c:pt idx="2301">
                  <c:v>191.75000000000435</c:v>
                </c:pt>
                <c:pt idx="2302">
                  <c:v>191.83333333333766</c:v>
                </c:pt>
                <c:pt idx="2303">
                  <c:v>191.91666666667098</c:v>
                </c:pt>
                <c:pt idx="2304">
                  <c:v>192.00000000000438</c:v>
                </c:pt>
                <c:pt idx="2305">
                  <c:v>192.08333333333769</c:v>
                </c:pt>
                <c:pt idx="2306">
                  <c:v>192.16666666667101</c:v>
                </c:pt>
                <c:pt idx="2307">
                  <c:v>192.25000000000441</c:v>
                </c:pt>
                <c:pt idx="2308">
                  <c:v>192.33333333333775</c:v>
                </c:pt>
                <c:pt idx="2309">
                  <c:v>192.41666666667103</c:v>
                </c:pt>
                <c:pt idx="2310">
                  <c:v>192.50000000000441</c:v>
                </c:pt>
                <c:pt idx="2311">
                  <c:v>192.58333333333778</c:v>
                </c:pt>
                <c:pt idx="2312">
                  <c:v>192.66666666667106</c:v>
                </c:pt>
                <c:pt idx="2313">
                  <c:v>192.75000000000443</c:v>
                </c:pt>
                <c:pt idx="2314">
                  <c:v>192.83333333333781</c:v>
                </c:pt>
                <c:pt idx="2315">
                  <c:v>192.91666666667112</c:v>
                </c:pt>
                <c:pt idx="2316">
                  <c:v>193.00000000000446</c:v>
                </c:pt>
                <c:pt idx="2317">
                  <c:v>193.08333333333781</c:v>
                </c:pt>
                <c:pt idx="2318">
                  <c:v>193.16666666667115</c:v>
                </c:pt>
                <c:pt idx="2319">
                  <c:v>193.25000000000449</c:v>
                </c:pt>
                <c:pt idx="2320">
                  <c:v>193.33333333333783</c:v>
                </c:pt>
                <c:pt idx="2321">
                  <c:v>193.41666666667118</c:v>
                </c:pt>
                <c:pt idx="2322">
                  <c:v>193.50000000000455</c:v>
                </c:pt>
                <c:pt idx="2323">
                  <c:v>193.58333333333786</c:v>
                </c:pt>
                <c:pt idx="2324">
                  <c:v>193.66666666667118</c:v>
                </c:pt>
                <c:pt idx="2325">
                  <c:v>193.75000000000458</c:v>
                </c:pt>
                <c:pt idx="2326">
                  <c:v>193.83333333333789</c:v>
                </c:pt>
                <c:pt idx="2327">
                  <c:v>193.9166666666712</c:v>
                </c:pt>
                <c:pt idx="2328">
                  <c:v>194.0000000000046</c:v>
                </c:pt>
                <c:pt idx="2329">
                  <c:v>194.08333333333795</c:v>
                </c:pt>
                <c:pt idx="2330">
                  <c:v>194.16666666667123</c:v>
                </c:pt>
                <c:pt idx="2331">
                  <c:v>194.2500000000046</c:v>
                </c:pt>
                <c:pt idx="2332">
                  <c:v>194.33333333333798</c:v>
                </c:pt>
                <c:pt idx="2333">
                  <c:v>194.41666666667126</c:v>
                </c:pt>
                <c:pt idx="2334">
                  <c:v>194.50000000000463</c:v>
                </c:pt>
                <c:pt idx="2335">
                  <c:v>194.583333333338</c:v>
                </c:pt>
                <c:pt idx="2336">
                  <c:v>194.66666666667132</c:v>
                </c:pt>
                <c:pt idx="2337">
                  <c:v>194.75000000000466</c:v>
                </c:pt>
                <c:pt idx="2338">
                  <c:v>194.833333333338</c:v>
                </c:pt>
                <c:pt idx="2339">
                  <c:v>194.91666666667135</c:v>
                </c:pt>
                <c:pt idx="2340">
                  <c:v>195.00000000000469</c:v>
                </c:pt>
                <c:pt idx="2341">
                  <c:v>195.08333333333803</c:v>
                </c:pt>
                <c:pt idx="2342">
                  <c:v>195.16666666667138</c:v>
                </c:pt>
                <c:pt idx="2343">
                  <c:v>195.25000000000475</c:v>
                </c:pt>
                <c:pt idx="2344">
                  <c:v>195.33333333333806</c:v>
                </c:pt>
                <c:pt idx="2345">
                  <c:v>195.41666666667138</c:v>
                </c:pt>
                <c:pt idx="2346">
                  <c:v>195.50000000000477</c:v>
                </c:pt>
                <c:pt idx="2347">
                  <c:v>195.58333333333809</c:v>
                </c:pt>
                <c:pt idx="2348">
                  <c:v>195.6666666666714</c:v>
                </c:pt>
                <c:pt idx="2349">
                  <c:v>195.75000000000477</c:v>
                </c:pt>
                <c:pt idx="2350">
                  <c:v>195.83333333333815</c:v>
                </c:pt>
                <c:pt idx="2351">
                  <c:v>195.91666666667143</c:v>
                </c:pt>
                <c:pt idx="2352">
                  <c:v>196.0000000000048</c:v>
                </c:pt>
                <c:pt idx="2353">
                  <c:v>196.08333333333817</c:v>
                </c:pt>
                <c:pt idx="2354">
                  <c:v>196.16666666667146</c:v>
                </c:pt>
                <c:pt idx="2355">
                  <c:v>196.25000000000483</c:v>
                </c:pt>
                <c:pt idx="2356">
                  <c:v>196.33333333333817</c:v>
                </c:pt>
                <c:pt idx="2357">
                  <c:v>196.41666666667152</c:v>
                </c:pt>
                <c:pt idx="2358">
                  <c:v>196.50000000000486</c:v>
                </c:pt>
                <c:pt idx="2359">
                  <c:v>196.5833333333382</c:v>
                </c:pt>
                <c:pt idx="2360">
                  <c:v>196.66666666667155</c:v>
                </c:pt>
                <c:pt idx="2361">
                  <c:v>196.75000000000489</c:v>
                </c:pt>
                <c:pt idx="2362">
                  <c:v>196.83333333333823</c:v>
                </c:pt>
                <c:pt idx="2363">
                  <c:v>196.91666666667155</c:v>
                </c:pt>
                <c:pt idx="2364">
                  <c:v>197.00000000000495</c:v>
                </c:pt>
                <c:pt idx="2365">
                  <c:v>197.08333333333826</c:v>
                </c:pt>
                <c:pt idx="2366">
                  <c:v>197.16666666667157</c:v>
                </c:pt>
                <c:pt idx="2367">
                  <c:v>197.25000000000497</c:v>
                </c:pt>
                <c:pt idx="2368">
                  <c:v>197.33333333333829</c:v>
                </c:pt>
                <c:pt idx="2369">
                  <c:v>197.4166666666716</c:v>
                </c:pt>
                <c:pt idx="2370">
                  <c:v>197.50000000000497</c:v>
                </c:pt>
                <c:pt idx="2371">
                  <c:v>197.58333333333835</c:v>
                </c:pt>
                <c:pt idx="2372">
                  <c:v>197.66666666667163</c:v>
                </c:pt>
                <c:pt idx="2373">
                  <c:v>197.750000000005</c:v>
                </c:pt>
                <c:pt idx="2374">
                  <c:v>197.83333333333837</c:v>
                </c:pt>
                <c:pt idx="2375">
                  <c:v>197.91666666667166</c:v>
                </c:pt>
                <c:pt idx="2376">
                  <c:v>198.00000000000503</c:v>
                </c:pt>
                <c:pt idx="2377">
                  <c:v>198.08333333333837</c:v>
                </c:pt>
                <c:pt idx="2378">
                  <c:v>198.16666666667172</c:v>
                </c:pt>
                <c:pt idx="2379">
                  <c:v>198.25000000000506</c:v>
                </c:pt>
                <c:pt idx="2380">
                  <c:v>198.3333333333384</c:v>
                </c:pt>
                <c:pt idx="2381">
                  <c:v>198.41666666667172</c:v>
                </c:pt>
                <c:pt idx="2382">
                  <c:v>198.50000000000509</c:v>
                </c:pt>
                <c:pt idx="2383">
                  <c:v>198.58333333333843</c:v>
                </c:pt>
                <c:pt idx="2384">
                  <c:v>198.66666666667174</c:v>
                </c:pt>
                <c:pt idx="2385">
                  <c:v>198.75000000000514</c:v>
                </c:pt>
                <c:pt idx="2386">
                  <c:v>198.83333333333846</c:v>
                </c:pt>
                <c:pt idx="2387">
                  <c:v>198.91666666667177</c:v>
                </c:pt>
                <c:pt idx="2388">
                  <c:v>199.00000000000514</c:v>
                </c:pt>
                <c:pt idx="2389">
                  <c:v>199.08333333333849</c:v>
                </c:pt>
                <c:pt idx="2390">
                  <c:v>199.1666666666718</c:v>
                </c:pt>
                <c:pt idx="2391">
                  <c:v>199.25000000000517</c:v>
                </c:pt>
                <c:pt idx="2392">
                  <c:v>199.33333333333854</c:v>
                </c:pt>
                <c:pt idx="2393">
                  <c:v>199.41666666667183</c:v>
                </c:pt>
                <c:pt idx="2394">
                  <c:v>199.5000000000052</c:v>
                </c:pt>
                <c:pt idx="2395">
                  <c:v>199.58333333333854</c:v>
                </c:pt>
                <c:pt idx="2396">
                  <c:v>199.66666666667186</c:v>
                </c:pt>
                <c:pt idx="2397">
                  <c:v>199.75000000000523</c:v>
                </c:pt>
                <c:pt idx="2398">
                  <c:v>199.83333333333857</c:v>
                </c:pt>
                <c:pt idx="2399">
                  <c:v>199.91666666667192</c:v>
                </c:pt>
                <c:pt idx="2400">
                  <c:v>200.00000000000526</c:v>
                </c:pt>
                <c:pt idx="2401">
                  <c:v>200.0833333333386</c:v>
                </c:pt>
                <c:pt idx="2402">
                  <c:v>200.16666666667192</c:v>
                </c:pt>
                <c:pt idx="2403">
                  <c:v>200.25000000000529</c:v>
                </c:pt>
                <c:pt idx="2404">
                  <c:v>200.33333333333863</c:v>
                </c:pt>
                <c:pt idx="2405">
                  <c:v>200.41666666667194</c:v>
                </c:pt>
                <c:pt idx="2406">
                  <c:v>200.50000000000531</c:v>
                </c:pt>
                <c:pt idx="2407">
                  <c:v>200.58333333333866</c:v>
                </c:pt>
                <c:pt idx="2408">
                  <c:v>200.66666666667197</c:v>
                </c:pt>
                <c:pt idx="2409">
                  <c:v>200.75000000000534</c:v>
                </c:pt>
                <c:pt idx="2410">
                  <c:v>200.83333333333869</c:v>
                </c:pt>
                <c:pt idx="2411">
                  <c:v>200.916666666672</c:v>
                </c:pt>
                <c:pt idx="2412">
                  <c:v>201.00000000000537</c:v>
                </c:pt>
                <c:pt idx="2413">
                  <c:v>201.08333333333871</c:v>
                </c:pt>
                <c:pt idx="2414">
                  <c:v>201.16666666667203</c:v>
                </c:pt>
                <c:pt idx="2415">
                  <c:v>201.2500000000054</c:v>
                </c:pt>
                <c:pt idx="2416">
                  <c:v>201.33333333333874</c:v>
                </c:pt>
                <c:pt idx="2417">
                  <c:v>201.41666666667206</c:v>
                </c:pt>
                <c:pt idx="2418">
                  <c:v>201.50000000000543</c:v>
                </c:pt>
                <c:pt idx="2419">
                  <c:v>201.58333333333877</c:v>
                </c:pt>
                <c:pt idx="2420">
                  <c:v>201.66666666667209</c:v>
                </c:pt>
                <c:pt idx="2421">
                  <c:v>201.75000000000546</c:v>
                </c:pt>
                <c:pt idx="2422">
                  <c:v>201.8333333333388</c:v>
                </c:pt>
                <c:pt idx="2423">
                  <c:v>201.91666666667211</c:v>
                </c:pt>
                <c:pt idx="2424">
                  <c:v>202.00000000000549</c:v>
                </c:pt>
                <c:pt idx="2425">
                  <c:v>202.08333333333883</c:v>
                </c:pt>
                <c:pt idx="2426">
                  <c:v>202.16666666667214</c:v>
                </c:pt>
                <c:pt idx="2427">
                  <c:v>202.25000000000551</c:v>
                </c:pt>
                <c:pt idx="2428">
                  <c:v>202.33333333333886</c:v>
                </c:pt>
                <c:pt idx="2429">
                  <c:v>202.41666666667217</c:v>
                </c:pt>
                <c:pt idx="2430">
                  <c:v>202.50000000000554</c:v>
                </c:pt>
                <c:pt idx="2431">
                  <c:v>202.58333333333889</c:v>
                </c:pt>
                <c:pt idx="2432">
                  <c:v>202.6666666666722</c:v>
                </c:pt>
                <c:pt idx="2433">
                  <c:v>202.75000000000557</c:v>
                </c:pt>
                <c:pt idx="2434">
                  <c:v>202.83333333333891</c:v>
                </c:pt>
                <c:pt idx="2435">
                  <c:v>202.91666666667223</c:v>
                </c:pt>
                <c:pt idx="2436">
                  <c:v>203.0000000000056</c:v>
                </c:pt>
                <c:pt idx="2437">
                  <c:v>203.08333333333894</c:v>
                </c:pt>
                <c:pt idx="2438">
                  <c:v>203.16666666667226</c:v>
                </c:pt>
                <c:pt idx="2439">
                  <c:v>203.25000000000563</c:v>
                </c:pt>
                <c:pt idx="2440">
                  <c:v>203.33333333333897</c:v>
                </c:pt>
                <c:pt idx="2441">
                  <c:v>203.41666666667228</c:v>
                </c:pt>
                <c:pt idx="2442">
                  <c:v>203.50000000000566</c:v>
                </c:pt>
                <c:pt idx="2443">
                  <c:v>203.58333333333903</c:v>
                </c:pt>
                <c:pt idx="2444">
                  <c:v>203.66666666667231</c:v>
                </c:pt>
                <c:pt idx="2445">
                  <c:v>203.75000000000568</c:v>
                </c:pt>
                <c:pt idx="2446">
                  <c:v>203.83333333333906</c:v>
                </c:pt>
                <c:pt idx="2447">
                  <c:v>203.91666666667234</c:v>
                </c:pt>
                <c:pt idx="2448">
                  <c:v>204.00000000000571</c:v>
                </c:pt>
                <c:pt idx="2449">
                  <c:v>204.08333333333908</c:v>
                </c:pt>
                <c:pt idx="2450">
                  <c:v>204.16666666667237</c:v>
                </c:pt>
                <c:pt idx="2451">
                  <c:v>204.25000000000574</c:v>
                </c:pt>
                <c:pt idx="2452">
                  <c:v>204.33333333333911</c:v>
                </c:pt>
                <c:pt idx="2453">
                  <c:v>204.4166666666724</c:v>
                </c:pt>
                <c:pt idx="2454">
                  <c:v>204.50000000000577</c:v>
                </c:pt>
                <c:pt idx="2455">
                  <c:v>204.58333333333914</c:v>
                </c:pt>
                <c:pt idx="2456">
                  <c:v>204.66666666667243</c:v>
                </c:pt>
                <c:pt idx="2457">
                  <c:v>204.7500000000058</c:v>
                </c:pt>
                <c:pt idx="2458">
                  <c:v>204.83333333333917</c:v>
                </c:pt>
                <c:pt idx="2459">
                  <c:v>204.91666666667246</c:v>
                </c:pt>
                <c:pt idx="2460">
                  <c:v>205.00000000000583</c:v>
                </c:pt>
                <c:pt idx="2461">
                  <c:v>205.0833333333392</c:v>
                </c:pt>
                <c:pt idx="2462">
                  <c:v>205.16666666667248</c:v>
                </c:pt>
                <c:pt idx="2463">
                  <c:v>205.25000000000585</c:v>
                </c:pt>
                <c:pt idx="2464">
                  <c:v>205.33333333333923</c:v>
                </c:pt>
                <c:pt idx="2465">
                  <c:v>205.41666666667251</c:v>
                </c:pt>
                <c:pt idx="2466">
                  <c:v>205.50000000000588</c:v>
                </c:pt>
                <c:pt idx="2467">
                  <c:v>205.58333333333925</c:v>
                </c:pt>
                <c:pt idx="2468">
                  <c:v>205.66666666667254</c:v>
                </c:pt>
                <c:pt idx="2469">
                  <c:v>205.75000000000591</c:v>
                </c:pt>
                <c:pt idx="2470">
                  <c:v>205.83333333333928</c:v>
                </c:pt>
                <c:pt idx="2471">
                  <c:v>205.91666666667257</c:v>
                </c:pt>
                <c:pt idx="2472">
                  <c:v>206.00000000000594</c:v>
                </c:pt>
                <c:pt idx="2473">
                  <c:v>206.08333333333931</c:v>
                </c:pt>
                <c:pt idx="2474">
                  <c:v>206.1666666666726</c:v>
                </c:pt>
                <c:pt idx="2475">
                  <c:v>206.25000000000597</c:v>
                </c:pt>
                <c:pt idx="2476">
                  <c:v>206.33333333333934</c:v>
                </c:pt>
                <c:pt idx="2477">
                  <c:v>206.41666666667263</c:v>
                </c:pt>
                <c:pt idx="2478">
                  <c:v>206.500000000006</c:v>
                </c:pt>
                <c:pt idx="2479">
                  <c:v>206.58333333333937</c:v>
                </c:pt>
                <c:pt idx="2480">
                  <c:v>206.66666666667265</c:v>
                </c:pt>
                <c:pt idx="2481">
                  <c:v>206.75000000000603</c:v>
                </c:pt>
                <c:pt idx="2482">
                  <c:v>206.8333333333394</c:v>
                </c:pt>
                <c:pt idx="2483">
                  <c:v>206.91666666667268</c:v>
                </c:pt>
                <c:pt idx="2484">
                  <c:v>207.00000000000605</c:v>
                </c:pt>
                <c:pt idx="2485">
                  <c:v>207.08333333333943</c:v>
                </c:pt>
                <c:pt idx="2486">
                  <c:v>207.16666666667271</c:v>
                </c:pt>
                <c:pt idx="2487">
                  <c:v>207.25000000000608</c:v>
                </c:pt>
                <c:pt idx="2488">
                  <c:v>207.33333333333945</c:v>
                </c:pt>
                <c:pt idx="2489">
                  <c:v>207.41666666667274</c:v>
                </c:pt>
                <c:pt idx="2490">
                  <c:v>207.50000000000611</c:v>
                </c:pt>
                <c:pt idx="2491">
                  <c:v>207.58333333333948</c:v>
                </c:pt>
                <c:pt idx="2492">
                  <c:v>207.66666666667277</c:v>
                </c:pt>
                <c:pt idx="2493">
                  <c:v>207.75000000000614</c:v>
                </c:pt>
                <c:pt idx="2494">
                  <c:v>207.83333333333951</c:v>
                </c:pt>
                <c:pt idx="2495">
                  <c:v>207.9166666666728</c:v>
                </c:pt>
                <c:pt idx="2496">
                  <c:v>208.00000000000617</c:v>
                </c:pt>
                <c:pt idx="2497">
                  <c:v>208.08333333333954</c:v>
                </c:pt>
                <c:pt idx="2498">
                  <c:v>208.16666666667282</c:v>
                </c:pt>
                <c:pt idx="2499">
                  <c:v>208.2500000000062</c:v>
                </c:pt>
                <c:pt idx="2500">
                  <c:v>208.33333333333957</c:v>
                </c:pt>
                <c:pt idx="2501">
                  <c:v>208.41666666667285</c:v>
                </c:pt>
                <c:pt idx="2502">
                  <c:v>208.50000000000622</c:v>
                </c:pt>
                <c:pt idx="2503">
                  <c:v>208.5833333333396</c:v>
                </c:pt>
                <c:pt idx="2504">
                  <c:v>208.66666666667288</c:v>
                </c:pt>
                <c:pt idx="2505">
                  <c:v>208.75000000000625</c:v>
                </c:pt>
                <c:pt idx="2506">
                  <c:v>208.83333333333962</c:v>
                </c:pt>
                <c:pt idx="2507">
                  <c:v>208.91666666667291</c:v>
                </c:pt>
                <c:pt idx="2508">
                  <c:v>209.00000000000628</c:v>
                </c:pt>
                <c:pt idx="2509">
                  <c:v>209.08333333333965</c:v>
                </c:pt>
                <c:pt idx="2510">
                  <c:v>209.16666666667294</c:v>
                </c:pt>
                <c:pt idx="2511">
                  <c:v>209.25000000000631</c:v>
                </c:pt>
                <c:pt idx="2512">
                  <c:v>209.33333333333968</c:v>
                </c:pt>
                <c:pt idx="2513">
                  <c:v>209.416666666673</c:v>
                </c:pt>
                <c:pt idx="2514">
                  <c:v>209.50000000000634</c:v>
                </c:pt>
                <c:pt idx="2515">
                  <c:v>209.58333333333971</c:v>
                </c:pt>
                <c:pt idx="2516">
                  <c:v>209.66666666667302</c:v>
                </c:pt>
                <c:pt idx="2517">
                  <c:v>209.75000000000637</c:v>
                </c:pt>
                <c:pt idx="2518">
                  <c:v>209.83333333333974</c:v>
                </c:pt>
                <c:pt idx="2519">
                  <c:v>209.91666666667305</c:v>
                </c:pt>
                <c:pt idx="2520">
                  <c:v>210.00000000000639</c:v>
                </c:pt>
                <c:pt idx="2521">
                  <c:v>210.08333333333977</c:v>
                </c:pt>
                <c:pt idx="2522">
                  <c:v>210.16666666667308</c:v>
                </c:pt>
                <c:pt idx="2523">
                  <c:v>210.25000000000642</c:v>
                </c:pt>
                <c:pt idx="2524">
                  <c:v>210.33333333333979</c:v>
                </c:pt>
                <c:pt idx="2525">
                  <c:v>210.41666666667311</c:v>
                </c:pt>
                <c:pt idx="2526">
                  <c:v>210.50000000000645</c:v>
                </c:pt>
                <c:pt idx="2527">
                  <c:v>210.58333333333982</c:v>
                </c:pt>
                <c:pt idx="2528">
                  <c:v>210.66666666667314</c:v>
                </c:pt>
                <c:pt idx="2529">
                  <c:v>210.75000000000648</c:v>
                </c:pt>
                <c:pt idx="2530">
                  <c:v>210.83333333333985</c:v>
                </c:pt>
                <c:pt idx="2531">
                  <c:v>210.91666666667317</c:v>
                </c:pt>
                <c:pt idx="2532">
                  <c:v>211.00000000000651</c:v>
                </c:pt>
                <c:pt idx="2533">
                  <c:v>211.08333333333988</c:v>
                </c:pt>
                <c:pt idx="2534">
                  <c:v>211.16666666667319</c:v>
                </c:pt>
                <c:pt idx="2535">
                  <c:v>211.25000000000654</c:v>
                </c:pt>
                <c:pt idx="2536">
                  <c:v>211.33333333333991</c:v>
                </c:pt>
                <c:pt idx="2537">
                  <c:v>211.41666666667322</c:v>
                </c:pt>
                <c:pt idx="2538">
                  <c:v>211.50000000000657</c:v>
                </c:pt>
                <c:pt idx="2539">
                  <c:v>211.58333333333994</c:v>
                </c:pt>
                <c:pt idx="2540">
                  <c:v>211.66666666667325</c:v>
                </c:pt>
                <c:pt idx="2541">
                  <c:v>211.75000000000659</c:v>
                </c:pt>
                <c:pt idx="2542">
                  <c:v>211.83333333333997</c:v>
                </c:pt>
                <c:pt idx="2543">
                  <c:v>211.91666666667328</c:v>
                </c:pt>
                <c:pt idx="2544">
                  <c:v>212.00000000000662</c:v>
                </c:pt>
                <c:pt idx="2545">
                  <c:v>212.08333333333999</c:v>
                </c:pt>
                <c:pt idx="2546">
                  <c:v>212.16666666667331</c:v>
                </c:pt>
                <c:pt idx="2547">
                  <c:v>212.25000000000665</c:v>
                </c:pt>
                <c:pt idx="2548">
                  <c:v>212.33333333334002</c:v>
                </c:pt>
                <c:pt idx="2549">
                  <c:v>212.41666666667334</c:v>
                </c:pt>
                <c:pt idx="2550">
                  <c:v>212.50000000000668</c:v>
                </c:pt>
                <c:pt idx="2551">
                  <c:v>212.58333333334002</c:v>
                </c:pt>
                <c:pt idx="2552">
                  <c:v>212.66666666667336</c:v>
                </c:pt>
                <c:pt idx="2553">
                  <c:v>212.75000000000671</c:v>
                </c:pt>
                <c:pt idx="2554">
                  <c:v>212.83333333334005</c:v>
                </c:pt>
                <c:pt idx="2555">
                  <c:v>212.91666666667339</c:v>
                </c:pt>
                <c:pt idx="2556">
                  <c:v>213.00000000000674</c:v>
                </c:pt>
                <c:pt idx="2557">
                  <c:v>213.08333333334008</c:v>
                </c:pt>
                <c:pt idx="2558">
                  <c:v>213.16666666667342</c:v>
                </c:pt>
                <c:pt idx="2559">
                  <c:v>213.25000000000676</c:v>
                </c:pt>
                <c:pt idx="2560">
                  <c:v>213.33333333334011</c:v>
                </c:pt>
                <c:pt idx="2561">
                  <c:v>213.41666666667345</c:v>
                </c:pt>
                <c:pt idx="2562">
                  <c:v>213.50000000000679</c:v>
                </c:pt>
                <c:pt idx="2563">
                  <c:v>213.58333333334014</c:v>
                </c:pt>
                <c:pt idx="2564">
                  <c:v>213.66666666667348</c:v>
                </c:pt>
                <c:pt idx="2565">
                  <c:v>213.75000000000682</c:v>
                </c:pt>
                <c:pt idx="2566">
                  <c:v>213.83333333334016</c:v>
                </c:pt>
                <c:pt idx="2567">
                  <c:v>213.91666666667351</c:v>
                </c:pt>
                <c:pt idx="2568">
                  <c:v>214.00000000000685</c:v>
                </c:pt>
                <c:pt idx="2569">
                  <c:v>214.08333333334019</c:v>
                </c:pt>
                <c:pt idx="2570">
                  <c:v>214.16666666667354</c:v>
                </c:pt>
                <c:pt idx="2571">
                  <c:v>214.25000000000688</c:v>
                </c:pt>
                <c:pt idx="2572">
                  <c:v>214.33333333334022</c:v>
                </c:pt>
                <c:pt idx="2573">
                  <c:v>214.41666666667356</c:v>
                </c:pt>
                <c:pt idx="2574">
                  <c:v>214.50000000000691</c:v>
                </c:pt>
                <c:pt idx="2575">
                  <c:v>214.58333333334025</c:v>
                </c:pt>
                <c:pt idx="2576">
                  <c:v>214.66666666667359</c:v>
                </c:pt>
                <c:pt idx="2577">
                  <c:v>214.75000000000693</c:v>
                </c:pt>
                <c:pt idx="2578">
                  <c:v>214.83333333334028</c:v>
                </c:pt>
                <c:pt idx="2579">
                  <c:v>214.91666666667362</c:v>
                </c:pt>
                <c:pt idx="2580">
                  <c:v>215.00000000000696</c:v>
                </c:pt>
                <c:pt idx="2581">
                  <c:v>215.08333333334031</c:v>
                </c:pt>
                <c:pt idx="2582">
                  <c:v>215.16666666667365</c:v>
                </c:pt>
                <c:pt idx="2583">
                  <c:v>215.25000000000699</c:v>
                </c:pt>
                <c:pt idx="2584">
                  <c:v>215.33333333334033</c:v>
                </c:pt>
                <c:pt idx="2585">
                  <c:v>215.41666666667368</c:v>
                </c:pt>
                <c:pt idx="2586">
                  <c:v>215.50000000000702</c:v>
                </c:pt>
                <c:pt idx="2587">
                  <c:v>215.58333333334036</c:v>
                </c:pt>
                <c:pt idx="2588">
                  <c:v>215.66666666667371</c:v>
                </c:pt>
                <c:pt idx="2589">
                  <c:v>215.75000000000705</c:v>
                </c:pt>
                <c:pt idx="2590">
                  <c:v>215.83333333334039</c:v>
                </c:pt>
                <c:pt idx="2591">
                  <c:v>215.91666666667373</c:v>
                </c:pt>
                <c:pt idx="2592">
                  <c:v>216.00000000000708</c:v>
                </c:pt>
                <c:pt idx="2593">
                  <c:v>216.08333333334042</c:v>
                </c:pt>
                <c:pt idx="2594">
                  <c:v>216.16666666667376</c:v>
                </c:pt>
                <c:pt idx="2595">
                  <c:v>216.25000000000711</c:v>
                </c:pt>
                <c:pt idx="2596">
                  <c:v>216.33333333334045</c:v>
                </c:pt>
                <c:pt idx="2597">
                  <c:v>216.41666666667379</c:v>
                </c:pt>
                <c:pt idx="2598">
                  <c:v>216.50000000000713</c:v>
                </c:pt>
                <c:pt idx="2599">
                  <c:v>216.58333333334048</c:v>
                </c:pt>
                <c:pt idx="2600">
                  <c:v>216.66666666667382</c:v>
                </c:pt>
                <c:pt idx="2601">
                  <c:v>216.75000000000716</c:v>
                </c:pt>
                <c:pt idx="2602">
                  <c:v>216.83333333334051</c:v>
                </c:pt>
                <c:pt idx="2603">
                  <c:v>216.91666666667385</c:v>
                </c:pt>
                <c:pt idx="2604">
                  <c:v>217.00000000000719</c:v>
                </c:pt>
                <c:pt idx="2605">
                  <c:v>217.08333333334053</c:v>
                </c:pt>
                <c:pt idx="2606">
                  <c:v>217.16666666667388</c:v>
                </c:pt>
                <c:pt idx="2607">
                  <c:v>217.25000000000722</c:v>
                </c:pt>
                <c:pt idx="2608">
                  <c:v>217.33333333334056</c:v>
                </c:pt>
                <c:pt idx="2609">
                  <c:v>217.4166666666739</c:v>
                </c:pt>
                <c:pt idx="2610">
                  <c:v>217.50000000000725</c:v>
                </c:pt>
                <c:pt idx="2611">
                  <c:v>217.58333333334059</c:v>
                </c:pt>
                <c:pt idx="2612">
                  <c:v>217.66666666667393</c:v>
                </c:pt>
                <c:pt idx="2613">
                  <c:v>217.75000000000728</c:v>
                </c:pt>
                <c:pt idx="2614">
                  <c:v>217.83333333334062</c:v>
                </c:pt>
                <c:pt idx="2615">
                  <c:v>217.91666666667396</c:v>
                </c:pt>
                <c:pt idx="2616">
                  <c:v>218.0000000000073</c:v>
                </c:pt>
                <c:pt idx="2617">
                  <c:v>218.08333333334065</c:v>
                </c:pt>
                <c:pt idx="2618">
                  <c:v>218.16666666667399</c:v>
                </c:pt>
                <c:pt idx="2619">
                  <c:v>218.25000000000733</c:v>
                </c:pt>
                <c:pt idx="2620">
                  <c:v>218.33333333334068</c:v>
                </c:pt>
                <c:pt idx="2621">
                  <c:v>218.41666666667402</c:v>
                </c:pt>
                <c:pt idx="2622">
                  <c:v>218.50000000000736</c:v>
                </c:pt>
                <c:pt idx="2623">
                  <c:v>218.5833333333407</c:v>
                </c:pt>
                <c:pt idx="2624">
                  <c:v>218.66666666667405</c:v>
                </c:pt>
                <c:pt idx="2625">
                  <c:v>218.75000000000739</c:v>
                </c:pt>
                <c:pt idx="2626">
                  <c:v>218.83333333334073</c:v>
                </c:pt>
                <c:pt idx="2627">
                  <c:v>218.91666666667408</c:v>
                </c:pt>
                <c:pt idx="2628">
                  <c:v>219.00000000000742</c:v>
                </c:pt>
                <c:pt idx="2629">
                  <c:v>219.08333333334076</c:v>
                </c:pt>
                <c:pt idx="2630">
                  <c:v>219.1666666666741</c:v>
                </c:pt>
                <c:pt idx="2631">
                  <c:v>219.25000000000745</c:v>
                </c:pt>
                <c:pt idx="2632">
                  <c:v>219.33333333334079</c:v>
                </c:pt>
                <c:pt idx="2633">
                  <c:v>219.41666666667413</c:v>
                </c:pt>
                <c:pt idx="2634">
                  <c:v>219.50000000000745</c:v>
                </c:pt>
                <c:pt idx="2635">
                  <c:v>219.58333333334082</c:v>
                </c:pt>
                <c:pt idx="2636">
                  <c:v>219.66666666667416</c:v>
                </c:pt>
                <c:pt idx="2637">
                  <c:v>219.7500000000075</c:v>
                </c:pt>
                <c:pt idx="2638">
                  <c:v>219.83333333334085</c:v>
                </c:pt>
                <c:pt idx="2639">
                  <c:v>219.91666666667419</c:v>
                </c:pt>
                <c:pt idx="2640">
                  <c:v>220.00000000000753</c:v>
                </c:pt>
                <c:pt idx="2641">
                  <c:v>220.08333333334085</c:v>
                </c:pt>
                <c:pt idx="2642">
                  <c:v>220.16666666667422</c:v>
                </c:pt>
                <c:pt idx="2643">
                  <c:v>220.25000000000756</c:v>
                </c:pt>
                <c:pt idx="2644">
                  <c:v>220.3333333333409</c:v>
                </c:pt>
                <c:pt idx="2645">
                  <c:v>220.41666666667425</c:v>
                </c:pt>
                <c:pt idx="2646">
                  <c:v>220.50000000000759</c:v>
                </c:pt>
                <c:pt idx="2647">
                  <c:v>220.58333333334093</c:v>
                </c:pt>
                <c:pt idx="2648">
                  <c:v>220.66666666667425</c:v>
                </c:pt>
                <c:pt idx="2649">
                  <c:v>220.75000000000762</c:v>
                </c:pt>
                <c:pt idx="2650">
                  <c:v>220.83333333334096</c:v>
                </c:pt>
                <c:pt idx="2651">
                  <c:v>220.9166666666743</c:v>
                </c:pt>
                <c:pt idx="2652">
                  <c:v>221.00000000000765</c:v>
                </c:pt>
                <c:pt idx="2653">
                  <c:v>221.08333333334099</c:v>
                </c:pt>
                <c:pt idx="2654">
                  <c:v>221.16666666667433</c:v>
                </c:pt>
                <c:pt idx="2655">
                  <c:v>221.25000000000765</c:v>
                </c:pt>
                <c:pt idx="2656">
                  <c:v>221.33333333334102</c:v>
                </c:pt>
                <c:pt idx="2657">
                  <c:v>221.41666666667436</c:v>
                </c:pt>
                <c:pt idx="2658">
                  <c:v>221.5000000000077</c:v>
                </c:pt>
                <c:pt idx="2659">
                  <c:v>221.58333333334105</c:v>
                </c:pt>
                <c:pt idx="2660">
                  <c:v>221.66666666667439</c:v>
                </c:pt>
                <c:pt idx="2661">
                  <c:v>221.75000000000773</c:v>
                </c:pt>
                <c:pt idx="2662">
                  <c:v>221.83333333334105</c:v>
                </c:pt>
                <c:pt idx="2663">
                  <c:v>221.91666666667442</c:v>
                </c:pt>
                <c:pt idx="2664">
                  <c:v>222.00000000000776</c:v>
                </c:pt>
                <c:pt idx="2665">
                  <c:v>222.0833333333411</c:v>
                </c:pt>
                <c:pt idx="2666">
                  <c:v>222.16666666667442</c:v>
                </c:pt>
                <c:pt idx="2667">
                  <c:v>222.25000000000779</c:v>
                </c:pt>
                <c:pt idx="2668">
                  <c:v>222.33333333334113</c:v>
                </c:pt>
                <c:pt idx="2669">
                  <c:v>222.41666666667444</c:v>
                </c:pt>
                <c:pt idx="2670">
                  <c:v>222.50000000000782</c:v>
                </c:pt>
                <c:pt idx="2671">
                  <c:v>222.58333333334116</c:v>
                </c:pt>
                <c:pt idx="2672">
                  <c:v>222.6666666666745</c:v>
                </c:pt>
                <c:pt idx="2673">
                  <c:v>222.75000000000782</c:v>
                </c:pt>
                <c:pt idx="2674">
                  <c:v>222.83333333334119</c:v>
                </c:pt>
                <c:pt idx="2675">
                  <c:v>222.91666666667453</c:v>
                </c:pt>
                <c:pt idx="2676">
                  <c:v>223.00000000000784</c:v>
                </c:pt>
                <c:pt idx="2677">
                  <c:v>223.08333333334122</c:v>
                </c:pt>
                <c:pt idx="2678">
                  <c:v>223.16666666667456</c:v>
                </c:pt>
                <c:pt idx="2679">
                  <c:v>223.2500000000079</c:v>
                </c:pt>
                <c:pt idx="2680">
                  <c:v>223.33333333334122</c:v>
                </c:pt>
                <c:pt idx="2681">
                  <c:v>223.41666666667459</c:v>
                </c:pt>
                <c:pt idx="2682">
                  <c:v>223.50000000000793</c:v>
                </c:pt>
                <c:pt idx="2683">
                  <c:v>223.58333333334124</c:v>
                </c:pt>
                <c:pt idx="2684">
                  <c:v>223.66666666667462</c:v>
                </c:pt>
                <c:pt idx="2685">
                  <c:v>223.75000000000796</c:v>
                </c:pt>
                <c:pt idx="2686">
                  <c:v>223.8333333333413</c:v>
                </c:pt>
                <c:pt idx="2687">
                  <c:v>223.91666666667462</c:v>
                </c:pt>
                <c:pt idx="2688">
                  <c:v>224.00000000000799</c:v>
                </c:pt>
                <c:pt idx="2689">
                  <c:v>224.08333333334133</c:v>
                </c:pt>
                <c:pt idx="2690">
                  <c:v>224.16666666667464</c:v>
                </c:pt>
                <c:pt idx="2691">
                  <c:v>224.25000000000799</c:v>
                </c:pt>
                <c:pt idx="2692">
                  <c:v>224.33333333334136</c:v>
                </c:pt>
                <c:pt idx="2693">
                  <c:v>224.4166666666747</c:v>
                </c:pt>
                <c:pt idx="2694">
                  <c:v>224.50000000000801</c:v>
                </c:pt>
                <c:pt idx="2695">
                  <c:v>224.58333333334139</c:v>
                </c:pt>
                <c:pt idx="2696">
                  <c:v>224.66666666667473</c:v>
                </c:pt>
                <c:pt idx="2697">
                  <c:v>224.75000000000804</c:v>
                </c:pt>
                <c:pt idx="2698">
                  <c:v>224.83333333334139</c:v>
                </c:pt>
                <c:pt idx="2699">
                  <c:v>224.91666666667476</c:v>
                </c:pt>
                <c:pt idx="2700">
                  <c:v>225.0000000000081</c:v>
                </c:pt>
                <c:pt idx="2701">
                  <c:v>225.08333333334141</c:v>
                </c:pt>
                <c:pt idx="2702">
                  <c:v>225.16666666667479</c:v>
                </c:pt>
                <c:pt idx="2703">
                  <c:v>225.25000000000813</c:v>
                </c:pt>
                <c:pt idx="2704">
                  <c:v>225.33333333334144</c:v>
                </c:pt>
                <c:pt idx="2705">
                  <c:v>225.41666666667479</c:v>
                </c:pt>
                <c:pt idx="2706">
                  <c:v>225.50000000000816</c:v>
                </c:pt>
                <c:pt idx="2707">
                  <c:v>225.5833333333415</c:v>
                </c:pt>
                <c:pt idx="2708">
                  <c:v>225.66666666667481</c:v>
                </c:pt>
                <c:pt idx="2709">
                  <c:v>225.75000000000819</c:v>
                </c:pt>
                <c:pt idx="2710">
                  <c:v>225.83333333334153</c:v>
                </c:pt>
                <c:pt idx="2711">
                  <c:v>225.91666666667484</c:v>
                </c:pt>
                <c:pt idx="2712">
                  <c:v>226.00000000000819</c:v>
                </c:pt>
                <c:pt idx="2713">
                  <c:v>226.08333333334156</c:v>
                </c:pt>
                <c:pt idx="2714">
                  <c:v>226.1666666666749</c:v>
                </c:pt>
                <c:pt idx="2715">
                  <c:v>226.25000000000821</c:v>
                </c:pt>
                <c:pt idx="2716">
                  <c:v>226.33333333334159</c:v>
                </c:pt>
                <c:pt idx="2717">
                  <c:v>226.41666666667493</c:v>
                </c:pt>
                <c:pt idx="2718">
                  <c:v>226.50000000000824</c:v>
                </c:pt>
                <c:pt idx="2719">
                  <c:v>226.58333333334159</c:v>
                </c:pt>
                <c:pt idx="2720">
                  <c:v>226.66666666667496</c:v>
                </c:pt>
                <c:pt idx="2721">
                  <c:v>226.7500000000083</c:v>
                </c:pt>
                <c:pt idx="2722">
                  <c:v>226.83333333334161</c:v>
                </c:pt>
                <c:pt idx="2723">
                  <c:v>226.91666666667498</c:v>
                </c:pt>
                <c:pt idx="2724">
                  <c:v>227.00000000000833</c:v>
                </c:pt>
                <c:pt idx="2725">
                  <c:v>227.08333333334164</c:v>
                </c:pt>
                <c:pt idx="2726">
                  <c:v>227.16666666667498</c:v>
                </c:pt>
                <c:pt idx="2727">
                  <c:v>227.25000000000836</c:v>
                </c:pt>
                <c:pt idx="2728">
                  <c:v>227.3333333333417</c:v>
                </c:pt>
                <c:pt idx="2729">
                  <c:v>227.41666666667501</c:v>
                </c:pt>
                <c:pt idx="2730">
                  <c:v>227.50000000000838</c:v>
                </c:pt>
                <c:pt idx="2731">
                  <c:v>227.58333333334173</c:v>
                </c:pt>
                <c:pt idx="2732">
                  <c:v>227.66666666667504</c:v>
                </c:pt>
                <c:pt idx="2733">
                  <c:v>227.75000000000838</c:v>
                </c:pt>
                <c:pt idx="2734">
                  <c:v>227.83333333334176</c:v>
                </c:pt>
                <c:pt idx="2735">
                  <c:v>227.9166666666751</c:v>
                </c:pt>
                <c:pt idx="2736">
                  <c:v>228.00000000000841</c:v>
                </c:pt>
                <c:pt idx="2737">
                  <c:v>228.08333333334178</c:v>
                </c:pt>
                <c:pt idx="2738">
                  <c:v>228.16666666667513</c:v>
                </c:pt>
                <c:pt idx="2739">
                  <c:v>228.25000000000844</c:v>
                </c:pt>
                <c:pt idx="2740">
                  <c:v>228.33333333334178</c:v>
                </c:pt>
                <c:pt idx="2741">
                  <c:v>228.41666666667516</c:v>
                </c:pt>
                <c:pt idx="2742">
                  <c:v>228.5000000000085</c:v>
                </c:pt>
                <c:pt idx="2743">
                  <c:v>228.58333333334181</c:v>
                </c:pt>
                <c:pt idx="2744">
                  <c:v>228.66666666667518</c:v>
                </c:pt>
                <c:pt idx="2745">
                  <c:v>228.75000000000853</c:v>
                </c:pt>
                <c:pt idx="2746">
                  <c:v>228.83333333334184</c:v>
                </c:pt>
                <c:pt idx="2747">
                  <c:v>228.91666666667518</c:v>
                </c:pt>
                <c:pt idx="2748">
                  <c:v>229.00000000000855</c:v>
                </c:pt>
                <c:pt idx="2749">
                  <c:v>229.0833333333419</c:v>
                </c:pt>
                <c:pt idx="2750">
                  <c:v>229.16666666667521</c:v>
                </c:pt>
                <c:pt idx="2751">
                  <c:v>229.25000000000858</c:v>
                </c:pt>
                <c:pt idx="2752">
                  <c:v>229.33333333334193</c:v>
                </c:pt>
                <c:pt idx="2753">
                  <c:v>229.41666666667524</c:v>
                </c:pt>
                <c:pt idx="2754">
                  <c:v>229.50000000000858</c:v>
                </c:pt>
                <c:pt idx="2755">
                  <c:v>229.58333333334195</c:v>
                </c:pt>
                <c:pt idx="2756">
                  <c:v>229.6666666666753</c:v>
                </c:pt>
                <c:pt idx="2757">
                  <c:v>229.75000000000861</c:v>
                </c:pt>
                <c:pt idx="2758">
                  <c:v>229.83333333334198</c:v>
                </c:pt>
                <c:pt idx="2759">
                  <c:v>229.91666666667533</c:v>
                </c:pt>
                <c:pt idx="2760">
                  <c:v>230.00000000000864</c:v>
                </c:pt>
                <c:pt idx="2761">
                  <c:v>230.08333333334198</c:v>
                </c:pt>
                <c:pt idx="2762">
                  <c:v>230.16666666667535</c:v>
                </c:pt>
                <c:pt idx="2763">
                  <c:v>230.2500000000087</c:v>
                </c:pt>
                <c:pt idx="2764">
                  <c:v>230.33333333334201</c:v>
                </c:pt>
                <c:pt idx="2765">
                  <c:v>230.41666666667538</c:v>
                </c:pt>
                <c:pt idx="2766">
                  <c:v>230.50000000000873</c:v>
                </c:pt>
                <c:pt idx="2767">
                  <c:v>230.58333333334204</c:v>
                </c:pt>
                <c:pt idx="2768">
                  <c:v>230.66666666667538</c:v>
                </c:pt>
                <c:pt idx="2769">
                  <c:v>230.75000000000875</c:v>
                </c:pt>
                <c:pt idx="2770">
                  <c:v>230.8333333333421</c:v>
                </c:pt>
                <c:pt idx="2771">
                  <c:v>230.91666666667541</c:v>
                </c:pt>
                <c:pt idx="2772">
                  <c:v>231.00000000000878</c:v>
                </c:pt>
                <c:pt idx="2773">
                  <c:v>231.08333333334213</c:v>
                </c:pt>
                <c:pt idx="2774">
                  <c:v>231.16666666667544</c:v>
                </c:pt>
                <c:pt idx="2775">
                  <c:v>231.25000000000878</c:v>
                </c:pt>
                <c:pt idx="2776">
                  <c:v>231.33333333334215</c:v>
                </c:pt>
                <c:pt idx="2777">
                  <c:v>231.4166666666755</c:v>
                </c:pt>
                <c:pt idx="2778">
                  <c:v>231.50000000000881</c:v>
                </c:pt>
                <c:pt idx="2779">
                  <c:v>231.58333333334218</c:v>
                </c:pt>
                <c:pt idx="2780">
                  <c:v>231.66666666667552</c:v>
                </c:pt>
                <c:pt idx="2781">
                  <c:v>231.75000000000884</c:v>
                </c:pt>
                <c:pt idx="2782">
                  <c:v>231.83333333334218</c:v>
                </c:pt>
                <c:pt idx="2783">
                  <c:v>231.91666666667555</c:v>
                </c:pt>
                <c:pt idx="2784">
                  <c:v>232.0000000000089</c:v>
                </c:pt>
                <c:pt idx="2785">
                  <c:v>232.08333333334221</c:v>
                </c:pt>
                <c:pt idx="2786">
                  <c:v>232.16666666667558</c:v>
                </c:pt>
                <c:pt idx="2787">
                  <c:v>232.25000000000892</c:v>
                </c:pt>
                <c:pt idx="2788">
                  <c:v>232.33333333334224</c:v>
                </c:pt>
                <c:pt idx="2789">
                  <c:v>232.41666666667558</c:v>
                </c:pt>
                <c:pt idx="2790">
                  <c:v>232.50000000000895</c:v>
                </c:pt>
                <c:pt idx="2791">
                  <c:v>232.5833333333423</c:v>
                </c:pt>
                <c:pt idx="2792">
                  <c:v>232.66666666667561</c:v>
                </c:pt>
                <c:pt idx="2793">
                  <c:v>232.75000000000898</c:v>
                </c:pt>
                <c:pt idx="2794">
                  <c:v>232.83333333334232</c:v>
                </c:pt>
                <c:pt idx="2795">
                  <c:v>232.91666666667564</c:v>
                </c:pt>
                <c:pt idx="2796">
                  <c:v>233.00000000000901</c:v>
                </c:pt>
                <c:pt idx="2797">
                  <c:v>233.08333333334235</c:v>
                </c:pt>
                <c:pt idx="2798">
                  <c:v>233.1666666666757</c:v>
                </c:pt>
                <c:pt idx="2799">
                  <c:v>233.25000000000904</c:v>
                </c:pt>
                <c:pt idx="2800">
                  <c:v>233.33333333334238</c:v>
                </c:pt>
                <c:pt idx="2801">
                  <c:v>233.41666666667572</c:v>
                </c:pt>
                <c:pt idx="2802">
                  <c:v>233.50000000000907</c:v>
                </c:pt>
                <c:pt idx="2803">
                  <c:v>233.58333333334238</c:v>
                </c:pt>
                <c:pt idx="2804">
                  <c:v>233.66666666667575</c:v>
                </c:pt>
                <c:pt idx="2805">
                  <c:v>233.75000000000909</c:v>
                </c:pt>
                <c:pt idx="2806">
                  <c:v>233.83333333334241</c:v>
                </c:pt>
                <c:pt idx="2807">
                  <c:v>233.91666666667578</c:v>
                </c:pt>
                <c:pt idx="2808">
                  <c:v>234.00000000000915</c:v>
                </c:pt>
                <c:pt idx="2809">
                  <c:v>234.08333333334244</c:v>
                </c:pt>
                <c:pt idx="2810">
                  <c:v>234.16666666667578</c:v>
                </c:pt>
                <c:pt idx="2811">
                  <c:v>234.25000000000918</c:v>
                </c:pt>
                <c:pt idx="2812">
                  <c:v>234.33333333334247</c:v>
                </c:pt>
                <c:pt idx="2813">
                  <c:v>234.41666666667581</c:v>
                </c:pt>
                <c:pt idx="2814">
                  <c:v>234.50000000000921</c:v>
                </c:pt>
                <c:pt idx="2815">
                  <c:v>234.58333333334252</c:v>
                </c:pt>
                <c:pt idx="2816">
                  <c:v>234.66666666667584</c:v>
                </c:pt>
                <c:pt idx="2817">
                  <c:v>234.75000000000921</c:v>
                </c:pt>
                <c:pt idx="2818">
                  <c:v>234.83333333334255</c:v>
                </c:pt>
                <c:pt idx="2819">
                  <c:v>234.91666666667587</c:v>
                </c:pt>
                <c:pt idx="2820">
                  <c:v>235.00000000000924</c:v>
                </c:pt>
                <c:pt idx="2821">
                  <c:v>235.08333333334258</c:v>
                </c:pt>
                <c:pt idx="2822">
                  <c:v>235.16666666667592</c:v>
                </c:pt>
                <c:pt idx="2823">
                  <c:v>235.25000000000927</c:v>
                </c:pt>
                <c:pt idx="2824">
                  <c:v>235.33333333334258</c:v>
                </c:pt>
                <c:pt idx="2825">
                  <c:v>235.41666666667595</c:v>
                </c:pt>
                <c:pt idx="2826">
                  <c:v>235.50000000000929</c:v>
                </c:pt>
                <c:pt idx="2827">
                  <c:v>235.58333333334261</c:v>
                </c:pt>
                <c:pt idx="2828">
                  <c:v>235.66666666667598</c:v>
                </c:pt>
                <c:pt idx="2829">
                  <c:v>235.75000000000935</c:v>
                </c:pt>
                <c:pt idx="2830">
                  <c:v>235.83333333334264</c:v>
                </c:pt>
                <c:pt idx="2831">
                  <c:v>235.91666666667598</c:v>
                </c:pt>
                <c:pt idx="2832">
                  <c:v>236.00000000000938</c:v>
                </c:pt>
                <c:pt idx="2833">
                  <c:v>236.08333333334267</c:v>
                </c:pt>
                <c:pt idx="2834">
                  <c:v>236.16666666667601</c:v>
                </c:pt>
                <c:pt idx="2835">
                  <c:v>236.25000000000941</c:v>
                </c:pt>
                <c:pt idx="2836">
                  <c:v>236.33333333334272</c:v>
                </c:pt>
                <c:pt idx="2837">
                  <c:v>236.41666666667604</c:v>
                </c:pt>
                <c:pt idx="2838">
                  <c:v>236.50000000000941</c:v>
                </c:pt>
                <c:pt idx="2839">
                  <c:v>236.58333333334275</c:v>
                </c:pt>
                <c:pt idx="2840">
                  <c:v>236.66666666667606</c:v>
                </c:pt>
                <c:pt idx="2841">
                  <c:v>236.75000000000944</c:v>
                </c:pt>
                <c:pt idx="2842">
                  <c:v>236.83333333334278</c:v>
                </c:pt>
                <c:pt idx="2843">
                  <c:v>236.91666666667612</c:v>
                </c:pt>
                <c:pt idx="2844">
                  <c:v>237.00000000000946</c:v>
                </c:pt>
                <c:pt idx="2845">
                  <c:v>237.08333333334278</c:v>
                </c:pt>
                <c:pt idx="2846">
                  <c:v>237.16666666667615</c:v>
                </c:pt>
                <c:pt idx="2847">
                  <c:v>237.25000000000949</c:v>
                </c:pt>
                <c:pt idx="2848">
                  <c:v>237.33333333334281</c:v>
                </c:pt>
                <c:pt idx="2849">
                  <c:v>237.41666666667618</c:v>
                </c:pt>
                <c:pt idx="2850">
                  <c:v>237.50000000000955</c:v>
                </c:pt>
                <c:pt idx="2851">
                  <c:v>237.58333333334284</c:v>
                </c:pt>
                <c:pt idx="2852">
                  <c:v>237.66666666667618</c:v>
                </c:pt>
                <c:pt idx="2853">
                  <c:v>237.75000000000958</c:v>
                </c:pt>
                <c:pt idx="2854">
                  <c:v>237.83333333334286</c:v>
                </c:pt>
                <c:pt idx="2855">
                  <c:v>237.91666666667621</c:v>
                </c:pt>
                <c:pt idx="2856">
                  <c:v>238.00000000000961</c:v>
                </c:pt>
                <c:pt idx="2857">
                  <c:v>238.08333333334292</c:v>
                </c:pt>
                <c:pt idx="2858">
                  <c:v>238.16666666667624</c:v>
                </c:pt>
                <c:pt idx="2859">
                  <c:v>238.25000000000961</c:v>
                </c:pt>
                <c:pt idx="2860">
                  <c:v>238.33333333334295</c:v>
                </c:pt>
                <c:pt idx="2861">
                  <c:v>238.41666666667626</c:v>
                </c:pt>
                <c:pt idx="2862">
                  <c:v>238.50000000000963</c:v>
                </c:pt>
                <c:pt idx="2863">
                  <c:v>238.58333333334298</c:v>
                </c:pt>
                <c:pt idx="2864">
                  <c:v>238.66666666667632</c:v>
                </c:pt>
                <c:pt idx="2865">
                  <c:v>238.75000000000966</c:v>
                </c:pt>
                <c:pt idx="2866">
                  <c:v>238.83333333334301</c:v>
                </c:pt>
                <c:pt idx="2867">
                  <c:v>238.91666666667635</c:v>
                </c:pt>
                <c:pt idx="2868">
                  <c:v>239.00000000000969</c:v>
                </c:pt>
                <c:pt idx="2869">
                  <c:v>239.08333333334303</c:v>
                </c:pt>
                <c:pt idx="2870">
                  <c:v>239.16666666667638</c:v>
                </c:pt>
                <c:pt idx="2871">
                  <c:v>239.25000000000975</c:v>
                </c:pt>
                <c:pt idx="2872">
                  <c:v>239.33333333334306</c:v>
                </c:pt>
                <c:pt idx="2873">
                  <c:v>239.41666666667638</c:v>
                </c:pt>
                <c:pt idx="2874">
                  <c:v>239.50000000000978</c:v>
                </c:pt>
                <c:pt idx="2875">
                  <c:v>239.58333333334309</c:v>
                </c:pt>
                <c:pt idx="2876">
                  <c:v>239.66666666667641</c:v>
                </c:pt>
                <c:pt idx="2877">
                  <c:v>239.75000000000981</c:v>
                </c:pt>
                <c:pt idx="2878">
                  <c:v>239.83333333334315</c:v>
                </c:pt>
                <c:pt idx="2879">
                  <c:v>239.91666666667643</c:v>
                </c:pt>
                <c:pt idx="2880">
                  <c:v>240.00000000000981</c:v>
                </c:pt>
                <c:pt idx="2881">
                  <c:v>240.08333333334318</c:v>
                </c:pt>
                <c:pt idx="2882">
                  <c:v>240.16666666667646</c:v>
                </c:pt>
                <c:pt idx="2883">
                  <c:v>240.25000000000983</c:v>
                </c:pt>
                <c:pt idx="2884">
                  <c:v>240.33333333334321</c:v>
                </c:pt>
                <c:pt idx="2885">
                  <c:v>240.41666666667652</c:v>
                </c:pt>
                <c:pt idx="2886">
                  <c:v>240.50000000000986</c:v>
                </c:pt>
                <c:pt idx="2887">
                  <c:v>240.58333333334321</c:v>
                </c:pt>
                <c:pt idx="2888">
                  <c:v>240.66666666667655</c:v>
                </c:pt>
                <c:pt idx="2889">
                  <c:v>240.75000000000989</c:v>
                </c:pt>
                <c:pt idx="2890">
                  <c:v>240.83333333334323</c:v>
                </c:pt>
                <c:pt idx="2891">
                  <c:v>240.91666666667658</c:v>
                </c:pt>
                <c:pt idx="2892">
                  <c:v>241.00000000000995</c:v>
                </c:pt>
                <c:pt idx="2893">
                  <c:v>241.08333333334326</c:v>
                </c:pt>
                <c:pt idx="2894">
                  <c:v>241.16666666667658</c:v>
                </c:pt>
                <c:pt idx="2895">
                  <c:v>241.25000000000998</c:v>
                </c:pt>
                <c:pt idx="2896">
                  <c:v>241.33333333334329</c:v>
                </c:pt>
                <c:pt idx="2897">
                  <c:v>241.4166666666766</c:v>
                </c:pt>
                <c:pt idx="2898">
                  <c:v>241.50000000001</c:v>
                </c:pt>
                <c:pt idx="2899">
                  <c:v>241.58333333334335</c:v>
                </c:pt>
                <c:pt idx="2900">
                  <c:v>241.66666666667663</c:v>
                </c:pt>
                <c:pt idx="2901">
                  <c:v>241.75000000001</c:v>
                </c:pt>
                <c:pt idx="2902">
                  <c:v>241.83333333334338</c:v>
                </c:pt>
                <c:pt idx="2903">
                  <c:v>241.91666666667666</c:v>
                </c:pt>
                <c:pt idx="2904">
                  <c:v>242.00000000001003</c:v>
                </c:pt>
                <c:pt idx="2905">
                  <c:v>242.0833333333434</c:v>
                </c:pt>
                <c:pt idx="2906">
                  <c:v>242.16666666667672</c:v>
                </c:pt>
                <c:pt idx="2907">
                  <c:v>242.25000000001006</c:v>
                </c:pt>
                <c:pt idx="2908">
                  <c:v>242.3333333333434</c:v>
                </c:pt>
                <c:pt idx="2909">
                  <c:v>242.41666666667675</c:v>
                </c:pt>
                <c:pt idx="2910">
                  <c:v>242.50000000001009</c:v>
                </c:pt>
                <c:pt idx="2911">
                  <c:v>242.58333333334343</c:v>
                </c:pt>
                <c:pt idx="2912">
                  <c:v>242.66666666667678</c:v>
                </c:pt>
                <c:pt idx="2913">
                  <c:v>242.75000000001015</c:v>
                </c:pt>
                <c:pt idx="2914">
                  <c:v>242.83333333334346</c:v>
                </c:pt>
                <c:pt idx="2915">
                  <c:v>242.91666666667678</c:v>
                </c:pt>
                <c:pt idx="2916">
                  <c:v>243.00000000001017</c:v>
                </c:pt>
                <c:pt idx="2917">
                  <c:v>243.08333333334349</c:v>
                </c:pt>
                <c:pt idx="2918">
                  <c:v>243.1666666666768</c:v>
                </c:pt>
                <c:pt idx="2919">
                  <c:v>243.25000000001017</c:v>
                </c:pt>
                <c:pt idx="2920">
                  <c:v>243.33333333334355</c:v>
                </c:pt>
                <c:pt idx="2921">
                  <c:v>243.41666666667683</c:v>
                </c:pt>
                <c:pt idx="2922">
                  <c:v>243.5000000000102</c:v>
                </c:pt>
                <c:pt idx="2923">
                  <c:v>243.58333333334357</c:v>
                </c:pt>
                <c:pt idx="2924">
                  <c:v>243.66666666667686</c:v>
                </c:pt>
                <c:pt idx="2925">
                  <c:v>243.75000000001023</c:v>
                </c:pt>
                <c:pt idx="2926">
                  <c:v>243.83333333334357</c:v>
                </c:pt>
                <c:pt idx="2927">
                  <c:v>243.91666666667692</c:v>
                </c:pt>
                <c:pt idx="2928">
                  <c:v>244.00000000001026</c:v>
                </c:pt>
                <c:pt idx="2929">
                  <c:v>244.0833333333436</c:v>
                </c:pt>
                <c:pt idx="2930">
                  <c:v>244.16666666667695</c:v>
                </c:pt>
                <c:pt idx="2931">
                  <c:v>244.25000000001029</c:v>
                </c:pt>
                <c:pt idx="2932">
                  <c:v>244.33333333334363</c:v>
                </c:pt>
                <c:pt idx="2933">
                  <c:v>244.41666666667695</c:v>
                </c:pt>
                <c:pt idx="2934">
                  <c:v>244.50000000001035</c:v>
                </c:pt>
                <c:pt idx="2935">
                  <c:v>244.58333333334366</c:v>
                </c:pt>
                <c:pt idx="2936">
                  <c:v>244.66666666667697</c:v>
                </c:pt>
                <c:pt idx="2937">
                  <c:v>244.75000000001037</c:v>
                </c:pt>
                <c:pt idx="2938">
                  <c:v>244.83333333334369</c:v>
                </c:pt>
                <c:pt idx="2939">
                  <c:v>244.916666666677</c:v>
                </c:pt>
                <c:pt idx="2940">
                  <c:v>245.00000000001037</c:v>
                </c:pt>
                <c:pt idx="2941">
                  <c:v>245.08333333334375</c:v>
                </c:pt>
                <c:pt idx="2942">
                  <c:v>245.16666666667703</c:v>
                </c:pt>
                <c:pt idx="2943">
                  <c:v>245.2500000000104</c:v>
                </c:pt>
                <c:pt idx="2944">
                  <c:v>245.33333333334377</c:v>
                </c:pt>
                <c:pt idx="2945">
                  <c:v>245.41666666667706</c:v>
                </c:pt>
                <c:pt idx="2946">
                  <c:v>245.50000000001043</c:v>
                </c:pt>
                <c:pt idx="2947">
                  <c:v>245.58333333334377</c:v>
                </c:pt>
                <c:pt idx="2948">
                  <c:v>245.66666666667712</c:v>
                </c:pt>
                <c:pt idx="2949">
                  <c:v>245.75000000001046</c:v>
                </c:pt>
                <c:pt idx="2950">
                  <c:v>245.8333333333438</c:v>
                </c:pt>
                <c:pt idx="2951">
                  <c:v>245.91666666667712</c:v>
                </c:pt>
                <c:pt idx="2952">
                  <c:v>246.00000000001049</c:v>
                </c:pt>
                <c:pt idx="2953">
                  <c:v>246.08333333334383</c:v>
                </c:pt>
                <c:pt idx="2954">
                  <c:v>246.16666666667714</c:v>
                </c:pt>
                <c:pt idx="2955">
                  <c:v>246.25000000001054</c:v>
                </c:pt>
                <c:pt idx="2956">
                  <c:v>246.33333333334386</c:v>
                </c:pt>
                <c:pt idx="2957">
                  <c:v>246.41666666667717</c:v>
                </c:pt>
                <c:pt idx="2958">
                  <c:v>246.50000000001054</c:v>
                </c:pt>
                <c:pt idx="2959">
                  <c:v>246.58333333334389</c:v>
                </c:pt>
                <c:pt idx="2960">
                  <c:v>246.6666666666772</c:v>
                </c:pt>
                <c:pt idx="2961">
                  <c:v>246.75000000001057</c:v>
                </c:pt>
                <c:pt idx="2962">
                  <c:v>246.83333333334394</c:v>
                </c:pt>
                <c:pt idx="2963">
                  <c:v>246.91666666667723</c:v>
                </c:pt>
                <c:pt idx="2964">
                  <c:v>247.0000000000106</c:v>
                </c:pt>
                <c:pt idx="2965">
                  <c:v>247.08333333334394</c:v>
                </c:pt>
                <c:pt idx="2966">
                  <c:v>247.16666666667726</c:v>
                </c:pt>
                <c:pt idx="2967">
                  <c:v>247.25000000001063</c:v>
                </c:pt>
                <c:pt idx="2968">
                  <c:v>247.33333333334397</c:v>
                </c:pt>
                <c:pt idx="2969">
                  <c:v>247.41666666667732</c:v>
                </c:pt>
                <c:pt idx="2970">
                  <c:v>247.50000000001066</c:v>
                </c:pt>
                <c:pt idx="2971">
                  <c:v>247.583333333344</c:v>
                </c:pt>
                <c:pt idx="2972">
                  <c:v>247.66666666667732</c:v>
                </c:pt>
                <c:pt idx="2973">
                  <c:v>247.75000000001069</c:v>
                </c:pt>
                <c:pt idx="2974">
                  <c:v>247.83333333334403</c:v>
                </c:pt>
                <c:pt idx="2975">
                  <c:v>247.91666666667734</c:v>
                </c:pt>
                <c:pt idx="2976">
                  <c:v>248.00000000001071</c:v>
                </c:pt>
                <c:pt idx="2977">
                  <c:v>248.08333333334406</c:v>
                </c:pt>
                <c:pt idx="2978">
                  <c:v>248.16666666667737</c:v>
                </c:pt>
                <c:pt idx="2979">
                  <c:v>248.25000000001074</c:v>
                </c:pt>
                <c:pt idx="2980">
                  <c:v>248.33333333334409</c:v>
                </c:pt>
                <c:pt idx="2981">
                  <c:v>248.4166666666774</c:v>
                </c:pt>
                <c:pt idx="2982">
                  <c:v>248.50000000001077</c:v>
                </c:pt>
                <c:pt idx="2983">
                  <c:v>248.58333333334411</c:v>
                </c:pt>
                <c:pt idx="2984">
                  <c:v>248.66666666667743</c:v>
                </c:pt>
                <c:pt idx="2985">
                  <c:v>248.7500000000108</c:v>
                </c:pt>
                <c:pt idx="2986">
                  <c:v>248.83333333334414</c:v>
                </c:pt>
                <c:pt idx="2987">
                  <c:v>248.91666666667746</c:v>
                </c:pt>
                <c:pt idx="2988">
                  <c:v>249.00000000001083</c:v>
                </c:pt>
                <c:pt idx="2989">
                  <c:v>249.08333333334417</c:v>
                </c:pt>
                <c:pt idx="2990">
                  <c:v>249.16666666667749</c:v>
                </c:pt>
                <c:pt idx="2991">
                  <c:v>249.25000000001086</c:v>
                </c:pt>
                <c:pt idx="2992">
                  <c:v>249.3333333333442</c:v>
                </c:pt>
                <c:pt idx="2993">
                  <c:v>249.41666666667751</c:v>
                </c:pt>
                <c:pt idx="2994">
                  <c:v>249.50000000001089</c:v>
                </c:pt>
                <c:pt idx="2995">
                  <c:v>249.58333333334423</c:v>
                </c:pt>
                <c:pt idx="2996">
                  <c:v>249.66666666667754</c:v>
                </c:pt>
                <c:pt idx="2997">
                  <c:v>249.75000000001091</c:v>
                </c:pt>
                <c:pt idx="2998">
                  <c:v>249.83333333334426</c:v>
                </c:pt>
                <c:pt idx="2999">
                  <c:v>249.91666666667757</c:v>
                </c:pt>
                <c:pt idx="3000">
                  <c:v>250.00000000001094</c:v>
                </c:pt>
                <c:pt idx="3001">
                  <c:v>250.08333333334429</c:v>
                </c:pt>
                <c:pt idx="3002">
                  <c:v>250.1666666666776</c:v>
                </c:pt>
                <c:pt idx="3003">
                  <c:v>250.25000000001097</c:v>
                </c:pt>
                <c:pt idx="3004">
                  <c:v>250.33333333334431</c:v>
                </c:pt>
                <c:pt idx="3005">
                  <c:v>250.41666666667763</c:v>
                </c:pt>
                <c:pt idx="3006">
                  <c:v>250.500000000011</c:v>
                </c:pt>
                <c:pt idx="3007">
                  <c:v>250.58333333334434</c:v>
                </c:pt>
                <c:pt idx="3008">
                  <c:v>250.66666666667766</c:v>
                </c:pt>
                <c:pt idx="3009">
                  <c:v>250.75000000001103</c:v>
                </c:pt>
                <c:pt idx="3010">
                  <c:v>250.83333333334437</c:v>
                </c:pt>
                <c:pt idx="3011">
                  <c:v>250.91666666667768</c:v>
                </c:pt>
                <c:pt idx="3012">
                  <c:v>251.00000000001106</c:v>
                </c:pt>
                <c:pt idx="3013">
                  <c:v>251.0833333333444</c:v>
                </c:pt>
                <c:pt idx="3014">
                  <c:v>251.16666666667771</c:v>
                </c:pt>
                <c:pt idx="3015">
                  <c:v>251.25000000001108</c:v>
                </c:pt>
                <c:pt idx="3016">
                  <c:v>251.33333333334443</c:v>
                </c:pt>
                <c:pt idx="3017">
                  <c:v>251.41666666667774</c:v>
                </c:pt>
                <c:pt idx="3018">
                  <c:v>251.50000000001111</c:v>
                </c:pt>
                <c:pt idx="3019">
                  <c:v>251.58333333334446</c:v>
                </c:pt>
                <c:pt idx="3020">
                  <c:v>251.66666666667777</c:v>
                </c:pt>
                <c:pt idx="3021">
                  <c:v>251.75000000001114</c:v>
                </c:pt>
                <c:pt idx="3022">
                  <c:v>251.83333333334448</c:v>
                </c:pt>
                <c:pt idx="3023">
                  <c:v>251.9166666666778</c:v>
                </c:pt>
                <c:pt idx="3024">
                  <c:v>252.00000000001117</c:v>
                </c:pt>
                <c:pt idx="3025">
                  <c:v>252.08333333334451</c:v>
                </c:pt>
                <c:pt idx="3026">
                  <c:v>252.16666666667783</c:v>
                </c:pt>
                <c:pt idx="3027">
                  <c:v>252.2500000000112</c:v>
                </c:pt>
                <c:pt idx="3028">
                  <c:v>252.33333333334454</c:v>
                </c:pt>
                <c:pt idx="3029">
                  <c:v>252.41666666667786</c:v>
                </c:pt>
                <c:pt idx="3030">
                  <c:v>252.50000000001123</c:v>
                </c:pt>
                <c:pt idx="3031">
                  <c:v>252.58333333334457</c:v>
                </c:pt>
                <c:pt idx="3032">
                  <c:v>252.66666666667788</c:v>
                </c:pt>
                <c:pt idx="3033">
                  <c:v>252.75000000001125</c:v>
                </c:pt>
                <c:pt idx="3034">
                  <c:v>252.8333333333446</c:v>
                </c:pt>
                <c:pt idx="3035">
                  <c:v>252.91666666667791</c:v>
                </c:pt>
                <c:pt idx="3036">
                  <c:v>253.00000000001128</c:v>
                </c:pt>
                <c:pt idx="3037">
                  <c:v>253.08333333334463</c:v>
                </c:pt>
                <c:pt idx="3038">
                  <c:v>253.16666666667794</c:v>
                </c:pt>
                <c:pt idx="3039">
                  <c:v>253.25000000001131</c:v>
                </c:pt>
                <c:pt idx="3040">
                  <c:v>253.33333333334465</c:v>
                </c:pt>
                <c:pt idx="3041">
                  <c:v>253.41666666667797</c:v>
                </c:pt>
                <c:pt idx="3042">
                  <c:v>253.50000000001134</c:v>
                </c:pt>
                <c:pt idx="3043">
                  <c:v>253.58333333334468</c:v>
                </c:pt>
                <c:pt idx="3044">
                  <c:v>253.666666666678</c:v>
                </c:pt>
                <c:pt idx="3045">
                  <c:v>253.75000000001137</c:v>
                </c:pt>
                <c:pt idx="3046">
                  <c:v>253.83333333334471</c:v>
                </c:pt>
                <c:pt idx="3047">
                  <c:v>253.91666666667803</c:v>
                </c:pt>
                <c:pt idx="3048">
                  <c:v>254.0000000000114</c:v>
                </c:pt>
                <c:pt idx="3049">
                  <c:v>254.08333333334474</c:v>
                </c:pt>
                <c:pt idx="3050">
                  <c:v>254.16666666667805</c:v>
                </c:pt>
                <c:pt idx="3051">
                  <c:v>254.25000000001143</c:v>
                </c:pt>
                <c:pt idx="3052">
                  <c:v>254.33333333334477</c:v>
                </c:pt>
                <c:pt idx="3053">
                  <c:v>254.41666666667808</c:v>
                </c:pt>
                <c:pt idx="3054">
                  <c:v>254.50000000001145</c:v>
                </c:pt>
                <c:pt idx="3055">
                  <c:v>254.5833333333448</c:v>
                </c:pt>
                <c:pt idx="3056">
                  <c:v>254.66666666667811</c:v>
                </c:pt>
                <c:pt idx="3057">
                  <c:v>254.75000000001148</c:v>
                </c:pt>
                <c:pt idx="3058">
                  <c:v>254.83333333334483</c:v>
                </c:pt>
                <c:pt idx="3059">
                  <c:v>254.91666666667814</c:v>
                </c:pt>
                <c:pt idx="3060">
                  <c:v>255.00000000001151</c:v>
                </c:pt>
                <c:pt idx="3061">
                  <c:v>255.08333333334485</c:v>
                </c:pt>
                <c:pt idx="3062">
                  <c:v>255.16666666667817</c:v>
                </c:pt>
                <c:pt idx="3063">
                  <c:v>255.25000000001154</c:v>
                </c:pt>
                <c:pt idx="3064">
                  <c:v>255.33333333334488</c:v>
                </c:pt>
                <c:pt idx="3065">
                  <c:v>255.4166666666782</c:v>
                </c:pt>
                <c:pt idx="3066">
                  <c:v>255.50000000001157</c:v>
                </c:pt>
                <c:pt idx="3067">
                  <c:v>255.58333333334491</c:v>
                </c:pt>
                <c:pt idx="3068">
                  <c:v>255.66666666667822</c:v>
                </c:pt>
                <c:pt idx="3069">
                  <c:v>255.7500000000116</c:v>
                </c:pt>
                <c:pt idx="3070">
                  <c:v>255.83333333334494</c:v>
                </c:pt>
                <c:pt idx="3071">
                  <c:v>255.91666666667825</c:v>
                </c:pt>
                <c:pt idx="3072">
                  <c:v>256.00000000001165</c:v>
                </c:pt>
                <c:pt idx="3073">
                  <c:v>256.08333333334491</c:v>
                </c:pt>
                <c:pt idx="3074">
                  <c:v>256.16666666667822</c:v>
                </c:pt>
                <c:pt idx="3075">
                  <c:v>256.2500000000116</c:v>
                </c:pt>
                <c:pt idx="3076">
                  <c:v>256.33333333334485</c:v>
                </c:pt>
                <c:pt idx="3077">
                  <c:v>256.41666666667811</c:v>
                </c:pt>
                <c:pt idx="3078">
                  <c:v>256.50000000001148</c:v>
                </c:pt>
                <c:pt idx="3079">
                  <c:v>256.5833333333448</c:v>
                </c:pt>
                <c:pt idx="3080">
                  <c:v>256.66666666667811</c:v>
                </c:pt>
                <c:pt idx="3081">
                  <c:v>256.75000000001148</c:v>
                </c:pt>
                <c:pt idx="3082">
                  <c:v>256.83333333334474</c:v>
                </c:pt>
                <c:pt idx="3083">
                  <c:v>256.916666666678</c:v>
                </c:pt>
                <c:pt idx="3084">
                  <c:v>257.00000000001137</c:v>
                </c:pt>
                <c:pt idx="3085">
                  <c:v>257.08333333334468</c:v>
                </c:pt>
                <c:pt idx="3086">
                  <c:v>257.166666666678</c:v>
                </c:pt>
                <c:pt idx="3087">
                  <c:v>257.25000000001131</c:v>
                </c:pt>
                <c:pt idx="3088">
                  <c:v>257.33333333334468</c:v>
                </c:pt>
                <c:pt idx="3089">
                  <c:v>257.41666666667788</c:v>
                </c:pt>
                <c:pt idx="3090">
                  <c:v>257.50000000001131</c:v>
                </c:pt>
                <c:pt idx="3091">
                  <c:v>257.58333333334457</c:v>
                </c:pt>
                <c:pt idx="3092">
                  <c:v>257.66666666667783</c:v>
                </c:pt>
                <c:pt idx="3093">
                  <c:v>257.75000000001125</c:v>
                </c:pt>
                <c:pt idx="3094">
                  <c:v>257.83333333334451</c:v>
                </c:pt>
                <c:pt idx="3095">
                  <c:v>257.91666666667777</c:v>
                </c:pt>
                <c:pt idx="3096">
                  <c:v>258.0000000000112</c:v>
                </c:pt>
                <c:pt idx="3097">
                  <c:v>258.08333333334446</c:v>
                </c:pt>
                <c:pt idx="3098">
                  <c:v>258.16666666667771</c:v>
                </c:pt>
                <c:pt idx="3099">
                  <c:v>258.25000000001108</c:v>
                </c:pt>
                <c:pt idx="3100">
                  <c:v>258.3333333333444</c:v>
                </c:pt>
                <c:pt idx="3101">
                  <c:v>258.4166666666776</c:v>
                </c:pt>
                <c:pt idx="3102">
                  <c:v>258.50000000001108</c:v>
                </c:pt>
                <c:pt idx="3103">
                  <c:v>258.58333333334434</c:v>
                </c:pt>
                <c:pt idx="3104">
                  <c:v>258.66666666667766</c:v>
                </c:pt>
                <c:pt idx="3105">
                  <c:v>258.75000000001097</c:v>
                </c:pt>
                <c:pt idx="3106">
                  <c:v>258.83333333334434</c:v>
                </c:pt>
                <c:pt idx="3107">
                  <c:v>258.91666666667754</c:v>
                </c:pt>
                <c:pt idx="3108">
                  <c:v>259.00000000001091</c:v>
                </c:pt>
                <c:pt idx="3109">
                  <c:v>259.08333333334429</c:v>
                </c:pt>
                <c:pt idx="3110">
                  <c:v>259.16666666667754</c:v>
                </c:pt>
                <c:pt idx="3111">
                  <c:v>259.25000000001086</c:v>
                </c:pt>
                <c:pt idx="3112">
                  <c:v>259.33333333334417</c:v>
                </c:pt>
                <c:pt idx="3113">
                  <c:v>259.41666666667743</c:v>
                </c:pt>
                <c:pt idx="3114">
                  <c:v>259.5000000000108</c:v>
                </c:pt>
                <c:pt idx="3115">
                  <c:v>259.58333333334411</c:v>
                </c:pt>
                <c:pt idx="3116">
                  <c:v>259.66666666667743</c:v>
                </c:pt>
                <c:pt idx="3117">
                  <c:v>259.75000000001074</c:v>
                </c:pt>
                <c:pt idx="3118">
                  <c:v>259.83333333334406</c:v>
                </c:pt>
                <c:pt idx="3119">
                  <c:v>259.91666666667726</c:v>
                </c:pt>
                <c:pt idx="3120">
                  <c:v>260.00000000001074</c:v>
                </c:pt>
                <c:pt idx="3121">
                  <c:v>260.083333333344</c:v>
                </c:pt>
                <c:pt idx="3122">
                  <c:v>260.16666666667726</c:v>
                </c:pt>
                <c:pt idx="3123">
                  <c:v>260.25000000001069</c:v>
                </c:pt>
                <c:pt idx="3124">
                  <c:v>260.333333333344</c:v>
                </c:pt>
                <c:pt idx="3125">
                  <c:v>260.4166666666772</c:v>
                </c:pt>
                <c:pt idx="3126">
                  <c:v>260.50000000001057</c:v>
                </c:pt>
                <c:pt idx="3127">
                  <c:v>260.58333333334394</c:v>
                </c:pt>
                <c:pt idx="3128">
                  <c:v>260.6666666666772</c:v>
                </c:pt>
                <c:pt idx="3129">
                  <c:v>260.75000000001052</c:v>
                </c:pt>
                <c:pt idx="3130">
                  <c:v>260.83333333334389</c:v>
                </c:pt>
                <c:pt idx="3131">
                  <c:v>260.91666666667709</c:v>
                </c:pt>
                <c:pt idx="3132">
                  <c:v>261.00000000001046</c:v>
                </c:pt>
                <c:pt idx="3133">
                  <c:v>261.08333333334377</c:v>
                </c:pt>
                <c:pt idx="3134">
                  <c:v>261.16666666667709</c:v>
                </c:pt>
                <c:pt idx="3135">
                  <c:v>261.2500000000104</c:v>
                </c:pt>
                <c:pt idx="3136">
                  <c:v>261.33333333334372</c:v>
                </c:pt>
                <c:pt idx="3137">
                  <c:v>261.41666666667697</c:v>
                </c:pt>
                <c:pt idx="3138">
                  <c:v>261.50000000001035</c:v>
                </c:pt>
                <c:pt idx="3139">
                  <c:v>261.58333333334372</c:v>
                </c:pt>
                <c:pt idx="3140">
                  <c:v>261.66666666667697</c:v>
                </c:pt>
                <c:pt idx="3141">
                  <c:v>261.75000000001035</c:v>
                </c:pt>
                <c:pt idx="3142">
                  <c:v>261.83333333334366</c:v>
                </c:pt>
                <c:pt idx="3143">
                  <c:v>261.91666666667686</c:v>
                </c:pt>
                <c:pt idx="3144">
                  <c:v>262.00000000001029</c:v>
                </c:pt>
                <c:pt idx="3145">
                  <c:v>262.0833333333436</c:v>
                </c:pt>
                <c:pt idx="3146">
                  <c:v>262.16666666667686</c:v>
                </c:pt>
                <c:pt idx="3147">
                  <c:v>262.25000000001017</c:v>
                </c:pt>
                <c:pt idx="3148">
                  <c:v>262.33333333334355</c:v>
                </c:pt>
                <c:pt idx="3149">
                  <c:v>262.41666666667675</c:v>
                </c:pt>
                <c:pt idx="3150">
                  <c:v>262.50000000001012</c:v>
                </c:pt>
                <c:pt idx="3151">
                  <c:v>262.58333333334349</c:v>
                </c:pt>
                <c:pt idx="3152">
                  <c:v>262.66666666667675</c:v>
                </c:pt>
                <c:pt idx="3153">
                  <c:v>262.75000000001006</c:v>
                </c:pt>
                <c:pt idx="3154">
                  <c:v>262.83333333334338</c:v>
                </c:pt>
                <c:pt idx="3155">
                  <c:v>262.91666666667669</c:v>
                </c:pt>
                <c:pt idx="3156">
                  <c:v>263.00000000001</c:v>
                </c:pt>
                <c:pt idx="3157">
                  <c:v>263.08333333334332</c:v>
                </c:pt>
                <c:pt idx="3158">
                  <c:v>263.16666666667669</c:v>
                </c:pt>
                <c:pt idx="3159">
                  <c:v>263.25000000000995</c:v>
                </c:pt>
                <c:pt idx="3160">
                  <c:v>263.33333333334332</c:v>
                </c:pt>
                <c:pt idx="3161">
                  <c:v>263.41666666667652</c:v>
                </c:pt>
                <c:pt idx="3162">
                  <c:v>263.50000000000989</c:v>
                </c:pt>
                <c:pt idx="3163">
                  <c:v>263.58333333334326</c:v>
                </c:pt>
                <c:pt idx="3164">
                  <c:v>263.66666666667652</c:v>
                </c:pt>
                <c:pt idx="3165">
                  <c:v>263.75000000000983</c:v>
                </c:pt>
                <c:pt idx="3166">
                  <c:v>263.83333333334321</c:v>
                </c:pt>
                <c:pt idx="3167">
                  <c:v>263.91666666667641</c:v>
                </c:pt>
                <c:pt idx="3168">
                  <c:v>264.00000000000972</c:v>
                </c:pt>
                <c:pt idx="3169">
                  <c:v>264.08333333334315</c:v>
                </c:pt>
                <c:pt idx="3170">
                  <c:v>264.16666666667641</c:v>
                </c:pt>
                <c:pt idx="3171">
                  <c:v>264.25000000000966</c:v>
                </c:pt>
                <c:pt idx="3172">
                  <c:v>264.33333333334309</c:v>
                </c:pt>
                <c:pt idx="3173">
                  <c:v>264.41666666667629</c:v>
                </c:pt>
                <c:pt idx="3174">
                  <c:v>264.50000000000966</c:v>
                </c:pt>
                <c:pt idx="3175">
                  <c:v>264.58333333334298</c:v>
                </c:pt>
                <c:pt idx="3176">
                  <c:v>264.66666666667635</c:v>
                </c:pt>
                <c:pt idx="3177">
                  <c:v>264.75000000000961</c:v>
                </c:pt>
                <c:pt idx="3178">
                  <c:v>264.83333333334292</c:v>
                </c:pt>
                <c:pt idx="3179">
                  <c:v>264.91666666667624</c:v>
                </c:pt>
                <c:pt idx="3180">
                  <c:v>265.00000000000955</c:v>
                </c:pt>
                <c:pt idx="3181">
                  <c:v>265.08333333334286</c:v>
                </c:pt>
                <c:pt idx="3182">
                  <c:v>265.16666666667618</c:v>
                </c:pt>
                <c:pt idx="3183">
                  <c:v>265.25000000000949</c:v>
                </c:pt>
                <c:pt idx="3184">
                  <c:v>265.33333333334281</c:v>
                </c:pt>
                <c:pt idx="3185">
                  <c:v>265.41666666667606</c:v>
                </c:pt>
                <c:pt idx="3186">
                  <c:v>265.50000000000944</c:v>
                </c:pt>
                <c:pt idx="3187">
                  <c:v>265.58333333334275</c:v>
                </c:pt>
                <c:pt idx="3188">
                  <c:v>265.66666666667606</c:v>
                </c:pt>
                <c:pt idx="3189">
                  <c:v>265.75000000000932</c:v>
                </c:pt>
                <c:pt idx="3190">
                  <c:v>265.83333333334275</c:v>
                </c:pt>
                <c:pt idx="3191">
                  <c:v>265.91666666667595</c:v>
                </c:pt>
                <c:pt idx="3192">
                  <c:v>266.00000000000927</c:v>
                </c:pt>
                <c:pt idx="3193">
                  <c:v>266.08333333334269</c:v>
                </c:pt>
                <c:pt idx="3194">
                  <c:v>266.16666666667595</c:v>
                </c:pt>
                <c:pt idx="3195">
                  <c:v>266.25000000000927</c:v>
                </c:pt>
                <c:pt idx="3196">
                  <c:v>266.33333333334258</c:v>
                </c:pt>
                <c:pt idx="3197">
                  <c:v>266.41666666667584</c:v>
                </c:pt>
                <c:pt idx="3198">
                  <c:v>266.50000000000921</c:v>
                </c:pt>
                <c:pt idx="3199">
                  <c:v>266.58333333334252</c:v>
                </c:pt>
                <c:pt idx="3200">
                  <c:v>266.66666666667584</c:v>
                </c:pt>
                <c:pt idx="3201">
                  <c:v>266.75000000000915</c:v>
                </c:pt>
                <c:pt idx="3202">
                  <c:v>266.83333333334247</c:v>
                </c:pt>
                <c:pt idx="3203">
                  <c:v>266.91666666667567</c:v>
                </c:pt>
                <c:pt idx="3204">
                  <c:v>267.00000000000909</c:v>
                </c:pt>
                <c:pt idx="3205">
                  <c:v>267.08333333334241</c:v>
                </c:pt>
                <c:pt idx="3206">
                  <c:v>267.16666666667567</c:v>
                </c:pt>
                <c:pt idx="3207">
                  <c:v>267.25000000000904</c:v>
                </c:pt>
                <c:pt idx="3208">
                  <c:v>267.33333333334235</c:v>
                </c:pt>
                <c:pt idx="3209">
                  <c:v>267.41666666667561</c:v>
                </c:pt>
                <c:pt idx="3210">
                  <c:v>267.50000000000898</c:v>
                </c:pt>
                <c:pt idx="3211">
                  <c:v>267.5833333333423</c:v>
                </c:pt>
                <c:pt idx="3212">
                  <c:v>267.66666666667561</c:v>
                </c:pt>
                <c:pt idx="3213">
                  <c:v>267.75000000000892</c:v>
                </c:pt>
                <c:pt idx="3214">
                  <c:v>267.8333333333423</c:v>
                </c:pt>
                <c:pt idx="3215">
                  <c:v>267.9166666666755</c:v>
                </c:pt>
                <c:pt idx="3216">
                  <c:v>268.00000000000887</c:v>
                </c:pt>
                <c:pt idx="3217">
                  <c:v>268.08333333334218</c:v>
                </c:pt>
                <c:pt idx="3218">
                  <c:v>268.1666666666755</c:v>
                </c:pt>
                <c:pt idx="3219">
                  <c:v>268.25000000000881</c:v>
                </c:pt>
                <c:pt idx="3220">
                  <c:v>268.33333333334218</c:v>
                </c:pt>
                <c:pt idx="3221">
                  <c:v>268.41666666667538</c:v>
                </c:pt>
                <c:pt idx="3222">
                  <c:v>268.50000000000875</c:v>
                </c:pt>
                <c:pt idx="3223">
                  <c:v>268.58333333334207</c:v>
                </c:pt>
                <c:pt idx="3224">
                  <c:v>268.66666666667533</c:v>
                </c:pt>
                <c:pt idx="3225">
                  <c:v>268.7500000000087</c:v>
                </c:pt>
                <c:pt idx="3226">
                  <c:v>268.83333333334201</c:v>
                </c:pt>
                <c:pt idx="3227">
                  <c:v>268.91666666667527</c:v>
                </c:pt>
                <c:pt idx="3228">
                  <c:v>269.0000000000087</c:v>
                </c:pt>
                <c:pt idx="3229">
                  <c:v>269.08333333334201</c:v>
                </c:pt>
                <c:pt idx="3230">
                  <c:v>269.16666666667527</c:v>
                </c:pt>
                <c:pt idx="3231">
                  <c:v>269.25000000000858</c:v>
                </c:pt>
                <c:pt idx="3232">
                  <c:v>269.33333333334195</c:v>
                </c:pt>
                <c:pt idx="3233">
                  <c:v>269.41666666667516</c:v>
                </c:pt>
                <c:pt idx="3234">
                  <c:v>269.50000000000858</c:v>
                </c:pt>
                <c:pt idx="3235">
                  <c:v>269.5833333333419</c:v>
                </c:pt>
                <c:pt idx="3236">
                  <c:v>269.66666666667516</c:v>
                </c:pt>
                <c:pt idx="3237">
                  <c:v>269.75000000000847</c:v>
                </c:pt>
                <c:pt idx="3238">
                  <c:v>269.83333333334178</c:v>
                </c:pt>
                <c:pt idx="3239">
                  <c:v>269.91666666667504</c:v>
                </c:pt>
                <c:pt idx="3240">
                  <c:v>270.00000000000841</c:v>
                </c:pt>
                <c:pt idx="3241">
                  <c:v>270.08333333334178</c:v>
                </c:pt>
                <c:pt idx="3242">
                  <c:v>270.16666666667504</c:v>
                </c:pt>
                <c:pt idx="3243">
                  <c:v>270.25000000000836</c:v>
                </c:pt>
                <c:pt idx="3244">
                  <c:v>270.33333333334173</c:v>
                </c:pt>
                <c:pt idx="3245">
                  <c:v>270.41666666667487</c:v>
                </c:pt>
                <c:pt idx="3246">
                  <c:v>270.5000000000083</c:v>
                </c:pt>
                <c:pt idx="3247">
                  <c:v>270.58333333334167</c:v>
                </c:pt>
                <c:pt idx="3248">
                  <c:v>270.66666666667493</c:v>
                </c:pt>
                <c:pt idx="3249">
                  <c:v>270.7500000000083</c:v>
                </c:pt>
                <c:pt idx="3250">
                  <c:v>270.83333333334161</c:v>
                </c:pt>
                <c:pt idx="3251">
                  <c:v>270.91666666667476</c:v>
                </c:pt>
                <c:pt idx="3252">
                  <c:v>271.00000000000824</c:v>
                </c:pt>
                <c:pt idx="3253">
                  <c:v>271.08333333334156</c:v>
                </c:pt>
                <c:pt idx="3254">
                  <c:v>271.16666666667476</c:v>
                </c:pt>
                <c:pt idx="3255">
                  <c:v>271.25000000000819</c:v>
                </c:pt>
                <c:pt idx="3256">
                  <c:v>271.3333333333415</c:v>
                </c:pt>
                <c:pt idx="3257">
                  <c:v>271.41666666667464</c:v>
                </c:pt>
                <c:pt idx="3258">
                  <c:v>271.50000000000807</c:v>
                </c:pt>
                <c:pt idx="3259">
                  <c:v>271.58333333334144</c:v>
                </c:pt>
                <c:pt idx="3260">
                  <c:v>271.66666666667464</c:v>
                </c:pt>
                <c:pt idx="3261">
                  <c:v>271.75000000000801</c:v>
                </c:pt>
                <c:pt idx="3262">
                  <c:v>271.83333333334139</c:v>
                </c:pt>
                <c:pt idx="3263">
                  <c:v>271.91666666667459</c:v>
                </c:pt>
                <c:pt idx="3264">
                  <c:v>272.00000000000796</c:v>
                </c:pt>
                <c:pt idx="3265">
                  <c:v>272.08333333334133</c:v>
                </c:pt>
                <c:pt idx="3266">
                  <c:v>272.16666666667459</c:v>
                </c:pt>
                <c:pt idx="3267">
                  <c:v>272.2500000000079</c:v>
                </c:pt>
                <c:pt idx="3268">
                  <c:v>272.33333333334127</c:v>
                </c:pt>
                <c:pt idx="3269">
                  <c:v>272.41666666667447</c:v>
                </c:pt>
                <c:pt idx="3270">
                  <c:v>272.50000000000784</c:v>
                </c:pt>
                <c:pt idx="3271">
                  <c:v>272.58333333334122</c:v>
                </c:pt>
                <c:pt idx="3272">
                  <c:v>272.66666666667442</c:v>
                </c:pt>
                <c:pt idx="3273">
                  <c:v>272.75000000000779</c:v>
                </c:pt>
              </c:numCache>
            </c:numRef>
          </c:xVal>
          <c:yVal>
            <c:numRef>
              <c:f>Sheet2!$B$1:$B$3274</c:f>
              <c:numCache>
                <c:formatCode>General</c:formatCode>
                <c:ptCount val="3274"/>
                <c:pt idx="0">
                  <c:v>2.1362848200000006E-6</c:v>
                </c:pt>
                <c:pt idx="1">
                  <c:v>4.3956738400000009E-6</c:v>
                </c:pt>
                <c:pt idx="2">
                  <c:v>-1.0407902700000001E-6</c:v>
                </c:pt>
                <c:pt idx="3">
                  <c:v>1.9245867400000008E-6</c:v>
                </c:pt>
                <c:pt idx="4">
                  <c:v>3.2660225300000008E-6</c:v>
                </c:pt>
                <c:pt idx="5">
                  <c:v>-3.3001117600000015E-6</c:v>
                </c:pt>
                <c:pt idx="6">
                  <c:v>1.1478823600000004E-6</c:v>
                </c:pt>
                <c:pt idx="7">
                  <c:v>-1.8880388100000008E-6</c:v>
                </c:pt>
                <c:pt idx="8">
                  <c:v>1.9951594400000006E-6</c:v>
                </c:pt>
                <c:pt idx="9">
                  <c:v>1.5947277600000008E-7</c:v>
                </c:pt>
                <c:pt idx="10">
                  <c:v>8.8877151000000027E-8</c:v>
                </c:pt>
                <c:pt idx="11">
                  <c:v>1.5715331800000004E-6</c:v>
                </c:pt>
                <c:pt idx="12">
                  <c:v>-6.6891170700000012E-6</c:v>
                </c:pt>
                <c:pt idx="13">
                  <c:v>3.4072440900000011E-6</c:v>
                </c:pt>
                <c:pt idx="14">
                  <c:v>-2.5940721600000005E-6</c:v>
                </c:pt>
                <c:pt idx="15">
                  <c:v>1.1479324900000002E-6</c:v>
                </c:pt>
                <c:pt idx="16">
                  <c:v>-2.6415244700000013E-7</c:v>
                </c:pt>
                <c:pt idx="17">
                  <c:v>9.3609384100000045E-7</c:v>
                </c:pt>
                <c:pt idx="18">
                  <c:v>-1.6056250200000005E-6</c:v>
                </c:pt>
                <c:pt idx="19">
                  <c:v>5.8311280800000017E-7</c:v>
                </c:pt>
                <c:pt idx="20">
                  <c:v>2.2775936900000011E-6</c:v>
                </c:pt>
                <c:pt idx="21">
                  <c:v>2.3481718500000012E-6</c:v>
                </c:pt>
                <c:pt idx="22">
                  <c:v>2.6306297500000013E-6</c:v>
                </c:pt>
                <c:pt idx="23">
                  <c:v>-9.7018232700000042E-7</c:v>
                </c:pt>
                <c:pt idx="24">
                  <c:v>4.748749690000003E-6</c:v>
                </c:pt>
                <c:pt idx="25">
                  <c:v>1.3597028800000004E-6</c:v>
                </c:pt>
                <c:pt idx="26">
                  <c:v>3.9014935300000007E-6</c:v>
                </c:pt>
                <c:pt idx="27">
                  <c:v>2.7011317300000017E-6</c:v>
                </c:pt>
                <c:pt idx="28">
                  <c:v>-9.7018255500000019E-7</c:v>
                </c:pt>
                <c:pt idx="29">
                  <c:v>2.3481968600000011E-6</c:v>
                </c:pt>
                <c:pt idx="30">
                  <c:v>3.0068383700000006E-7</c:v>
                </c:pt>
                <c:pt idx="31">
                  <c:v>1.0773451300000005E-6</c:v>
                </c:pt>
                <c:pt idx="32">
                  <c:v>-1.3232087200000004E-6</c:v>
                </c:pt>
                <c:pt idx="33">
                  <c:v>3.548458840000001E-6</c:v>
                </c:pt>
                <c:pt idx="34">
                  <c:v>-1.2293406800000002E-7</c:v>
                </c:pt>
                <c:pt idx="35">
                  <c:v>-9.7017812100000041E-7</c:v>
                </c:pt>
                <c:pt idx="36">
                  <c:v>-9.7018721600000005E-7</c:v>
                </c:pt>
                <c:pt idx="37">
                  <c:v>-8.9958587100000035E-7</c:v>
                </c:pt>
                <c:pt idx="38">
                  <c:v>8.6550807100000049E-7</c:v>
                </c:pt>
                <c:pt idx="39">
                  <c:v>-3.3475689100000012E-7</c:v>
                </c:pt>
                <c:pt idx="40">
                  <c:v>1.0773355800000004E-6</c:v>
                </c:pt>
                <c:pt idx="41">
                  <c:v>1.0067161600000004E-6</c:v>
                </c:pt>
                <c:pt idx="42">
                  <c:v>7.2433772400000025E-7</c:v>
                </c:pt>
                <c:pt idx="43">
                  <c:v>1.0773151200000005E-6</c:v>
                </c:pt>
                <c:pt idx="44">
                  <c:v>-1.1819929600000002E-6</c:v>
                </c:pt>
                <c:pt idx="45">
                  <c:v>3.0542348700000013E-6</c:v>
                </c:pt>
                <c:pt idx="46">
                  <c:v>8.8852033300000046E-8</c:v>
                </c:pt>
                <c:pt idx="47">
                  <c:v>3.7602474100000011E-6</c:v>
                </c:pt>
                <c:pt idx="48">
                  <c:v>1.924536720000001E-6</c:v>
                </c:pt>
                <c:pt idx="49">
                  <c:v>-2.8058902900000007E-6</c:v>
                </c:pt>
                <c:pt idx="50">
                  <c:v>-1.1819868200000003E-6</c:v>
                </c:pt>
                <c:pt idx="51">
                  <c:v>2.8424501600000004E-6</c:v>
                </c:pt>
                <c:pt idx="52">
                  <c:v>-1.3232138400000003E-6</c:v>
                </c:pt>
                <c:pt idx="53">
                  <c:v>1.9245840100000008E-6</c:v>
                </c:pt>
                <c:pt idx="54">
                  <c:v>-1.1820016000000004E-6</c:v>
                </c:pt>
                <c:pt idx="55">
                  <c:v>-1.8880377900000007E-6</c:v>
                </c:pt>
                <c:pt idx="56">
                  <c:v>1.2891583800000003E-6</c:v>
                </c:pt>
                <c:pt idx="57">
                  <c:v>-2.0998493299999998E-6</c:v>
                </c:pt>
                <c:pt idx="58">
                  <c:v>1.9951919500000006E-6</c:v>
                </c:pt>
                <c:pt idx="59">
                  <c:v>4.5369233700000021E-6</c:v>
                </c:pt>
                <c:pt idx="60">
                  <c:v>-3.0883002200000014E-6</c:v>
                </c:pt>
                <c:pt idx="61">
                  <c:v>9.3612197800000023E-7</c:v>
                </c:pt>
                <c:pt idx="62">
                  <c:v>2.3481948100000011E-6</c:v>
                </c:pt>
                <c:pt idx="63">
                  <c:v>6.5368789100000032E-7</c:v>
                </c:pt>
                <c:pt idx="64">
                  <c:v>-2.4528690099999999E-6</c:v>
                </c:pt>
                <c:pt idx="65">
                  <c:v>3.1248630400000014E-6</c:v>
                </c:pt>
                <c:pt idx="66">
                  <c:v>-2.641592970000001E-7</c:v>
                </c:pt>
                <c:pt idx="67">
                  <c:v>-2.4528676500000004E-6</c:v>
                </c:pt>
                <c:pt idx="68">
                  <c:v>5.1248872499999993E-7</c:v>
                </c:pt>
                <c:pt idx="69">
                  <c:v>1.2185566900000001E-6</c:v>
                </c:pt>
                <c:pt idx="70">
                  <c:v>1.2185463400000002E-6</c:v>
                </c:pt>
                <c:pt idx="71">
                  <c:v>-2.523471950000001E-6</c:v>
                </c:pt>
                <c:pt idx="72">
                  <c:v>4.1132852899999999E-6</c:v>
                </c:pt>
                <c:pt idx="73">
                  <c:v>-1.6056210400000002E-6</c:v>
                </c:pt>
                <c:pt idx="74">
                  <c:v>4.7487360500000018E-6</c:v>
                </c:pt>
                <c:pt idx="75">
                  <c:v>1.1479151000000004E-6</c:v>
                </c:pt>
                <c:pt idx="76">
                  <c:v>5.9489857400000005E-6</c:v>
                </c:pt>
                <c:pt idx="77">
                  <c:v>9.3611663500000055E-7</c:v>
                </c:pt>
                <c:pt idx="78">
                  <c:v>-8.2897025800000034E-7</c:v>
                </c:pt>
                <c:pt idx="79">
                  <c:v>3.0067178600000018E-7</c:v>
                </c:pt>
                <c:pt idx="80">
                  <c:v>-2.8764914100000003E-6</c:v>
                </c:pt>
                <c:pt idx="81">
                  <c:v>5.8078294400000006E-6</c:v>
                </c:pt>
                <c:pt idx="82">
                  <c:v>2.2776550800000003E-6</c:v>
                </c:pt>
                <c:pt idx="83">
                  <c:v>1.0067243499999998E-6</c:v>
                </c:pt>
                <c:pt idx="84">
                  <c:v>-1.0408016400000001E-6</c:v>
                </c:pt>
                <c:pt idx="85">
                  <c:v>-4.759629350000002E-7</c:v>
                </c:pt>
                <c:pt idx="86">
                  <c:v>-4.0535445599999998E-7</c:v>
                </c:pt>
                <c:pt idx="87">
                  <c:v>1.9951555700000008E-6</c:v>
                </c:pt>
                <c:pt idx="88">
                  <c:v>2.4894332000000008E-6</c:v>
                </c:pt>
                <c:pt idx="89">
                  <c:v>-5.0652029100000017E-6</c:v>
                </c:pt>
                <c:pt idx="90">
                  <c:v>-1.8880351700000009E-6</c:v>
                </c:pt>
                <c:pt idx="91">
                  <c:v>3.1248923700000008E-6</c:v>
                </c:pt>
                <c:pt idx="92">
                  <c:v>3.6190560900000008E-6</c:v>
                </c:pt>
                <c:pt idx="93">
                  <c:v>1.2891185900000004E-6</c:v>
                </c:pt>
                <c:pt idx="94">
                  <c:v>4.395706579999999E-6</c:v>
                </c:pt>
                <c:pt idx="95">
                  <c:v>-1.1820053500000004E-6</c:v>
                </c:pt>
                <c:pt idx="96">
                  <c:v>3.0068014200000005E-7</c:v>
                </c:pt>
                <c:pt idx="97">
                  <c:v>1.2185190600000004E-6</c:v>
                </c:pt>
                <c:pt idx="98">
                  <c:v>7.2433221000000047E-7</c:v>
                </c:pt>
                <c:pt idx="99">
                  <c:v>-1.8880358500000006E-6</c:v>
                </c:pt>
                <c:pt idx="100">
                  <c:v>-1.3231972400000002E-6</c:v>
                </c:pt>
                <c:pt idx="101">
                  <c:v>2.6305729100000005E-6</c:v>
                </c:pt>
                <c:pt idx="102">
                  <c:v>-8.2898390000000039E-7</c:v>
                </c:pt>
                <c:pt idx="103">
                  <c:v>-3.370718560000001E-6</c:v>
                </c:pt>
                <c:pt idx="104">
                  <c:v>-3.7237259700000017E-6</c:v>
                </c:pt>
                <c:pt idx="105">
                  <c:v>1.4303516300000004E-6</c:v>
                </c:pt>
                <c:pt idx="106">
                  <c:v>-8.9956972700000065E-7</c:v>
                </c:pt>
                <c:pt idx="107">
                  <c:v>5.1254875199999999E-7</c:v>
                </c:pt>
                <c:pt idx="108">
                  <c:v>1.1479434100000002E-6</c:v>
                </c:pt>
                <c:pt idx="109">
                  <c:v>5.0312337400000027E-6</c:v>
                </c:pt>
                <c:pt idx="110">
                  <c:v>1.1479769500000003E-6</c:v>
                </c:pt>
                <c:pt idx="111">
                  <c:v>1.5949174800000007E-7</c:v>
                </c:pt>
                <c:pt idx="112">
                  <c:v>4.4191932600000018E-7</c:v>
                </c:pt>
                <c:pt idx="113">
                  <c:v>-2.5940785200000003E-6</c:v>
                </c:pt>
                <c:pt idx="114">
                  <c:v>-4.7595236200000023E-7</c:v>
                </c:pt>
                <c:pt idx="115">
                  <c:v>9.3611112100000045E-7</c:v>
                </c:pt>
                <c:pt idx="116">
                  <c:v>2.277626660000001E-6</c:v>
                </c:pt>
                <c:pt idx="117">
                  <c:v>2.3482280100000004E-6</c:v>
                </c:pt>
                <c:pt idx="118">
                  <c:v>2.6306577200000009E-6</c:v>
                </c:pt>
                <c:pt idx="119">
                  <c:v>-3.3707183300000004E-6</c:v>
                </c:pt>
                <c:pt idx="120">
                  <c:v>1.2891684900000001E-6</c:v>
                </c:pt>
                <c:pt idx="121">
                  <c:v>4.5369783900000014E-6</c:v>
                </c:pt>
                <c:pt idx="122">
                  <c:v>3.8309499400000012E-6</c:v>
                </c:pt>
                <c:pt idx="123">
                  <c:v>-2.5234733100000009E-6</c:v>
                </c:pt>
                <c:pt idx="124">
                  <c:v>3.1955198700000013E-6</c:v>
                </c:pt>
                <c:pt idx="125">
                  <c:v>-2.2410579300000005E-6</c:v>
                </c:pt>
                <c:pt idx="126">
                  <c:v>1.2186061400000003E-6</c:v>
                </c:pt>
                <c:pt idx="127">
                  <c:v>1.7834142900000003E-6</c:v>
                </c:pt>
                <c:pt idx="128">
                  <c:v>2.3010009900000004E-7</c:v>
                </c:pt>
                <c:pt idx="129">
                  <c:v>2.4188743700000007E-6</c:v>
                </c:pt>
                <c:pt idx="130">
                  <c:v>2.41886823E-6</c:v>
                </c:pt>
                <c:pt idx="131">
                  <c:v>1.5715993400000003E-6</c:v>
                </c:pt>
                <c:pt idx="132">
                  <c:v>2.0658087600000006E-6</c:v>
                </c:pt>
                <c:pt idx="133">
                  <c:v>-1.2290831800000005E-7</c:v>
                </c:pt>
                <c:pt idx="134">
                  <c:v>1.2185563500000003E-6</c:v>
                </c:pt>
                <c:pt idx="135">
                  <c:v>-1.7468231600000005E-6</c:v>
                </c:pt>
                <c:pt idx="136">
                  <c:v>1.0773550200000004E-6</c:v>
                </c:pt>
                <c:pt idx="137">
                  <c:v>-1.9586393600000007E-6</c:v>
                </c:pt>
                <c:pt idx="138">
                  <c:v>2.3009477000000009E-7</c:v>
                </c:pt>
                <c:pt idx="139">
                  <c:v>1.9246335800000009E-6</c:v>
                </c:pt>
                <c:pt idx="140">
                  <c:v>4.183973490000002E-6</c:v>
                </c:pt>
                <c:pt idx="141">
                  <c:v>1.0067560700000004E-6</c:v>
                </c:pt>
                <c:pt idx="142">
                  <c:v>5.8310911300000031E-7</c:v>
                </c:pt>
                <c:pt idx="143">
                  <c:v>1.0773633200000002E-6</c:v>
                </c:pt>
                <c:pt idx="144">
                  <c:v>3.4072670600000012E-6</c:v>
                </c:pt>
                <c:pt idx="145">
                  <c:v>1.5716001400000004E-6</c:v>
                </c:pt>
                <c:pt idx="146">
                  <c:v>9.3613351700000038E-7</c:v>
                </c:pt>
                <c:pt idx="147">
                  <c:v>-1.4644134600000004E-6</c:v>
                </c:pt>
                <c:pt idx="148">
                  <c:v>1.2891575800000006E-6</c:v>
                </c:pt>
                <c:pt idx="149">
                  <c:v>-2.31166246E-6</c:v>
                </c:pt>
                <c:pt idx="150">
                  <c:v>3.0542992100000009E-6</c:v>
                </c:pt>
                <c:pt idx="151">
                  <c:v>3.689768390000001E-6</c:v>
                </c:pt>
                <c:pt idx="152">
                  <c:v>-1.9350058300000008E-7</c:v>
                </c:pt>
                <c:pt idx="153">
                  <c:v>5.1251686300000015E-7</c:v>
                </c:pt>
                <c:pt idx="154">
                  <c:v>-4.6416189400000011E-6</c:v>
                </c:pt>
                <c:pt idx="155">
                  <c:v>9.3614255500000055E-7</c:v>
                </c:pt>
                <c:pt idx="156">
                  <c:v>-1.7468225900000004E-6</c:v>
                </c:pt>
                <c:pt idx="157">
                  <c:v>1.0773715100000003E-6</c:v>
                </c:pt>
                <c:pt idx="158">
                  <c:v>4.4191597200000013E-7</c:v>
                </c:pt>
                <c:pt idx="159">
                  <c:v>8.8908258500000042E-8</c:v>
                </c:pt>
                <c:pt idx="160">
                  <c:v>-6.6185593800000018E-6</c:v>
                </c:pt>
                <c:pt idx="161">
                  <c:v>-6.194917659999999E-6</c:v>
                </c:pt>
                <c:pt idx="162">
                  <c:v>-1.8174303000000004E-6</c:v>
                </c:pt>
                <c:pt idx="163">
                  <c:v>-2.0292427500000007E-6</c:v>
                </c:pt>
                <c:pt idx="164">
                  <c:v>-2.5234776300000009E-6</c:v>
                </c:pt>
                <c:pt idx="165">
                  <c:v>3.6897822600000015E-6</c:v>
                </c:pt>
                <c:pt idx="166">
                  <c:v>1.7834089500000004E-6</c:v>
                </c:pt>
                <c:pt idx="167">
                  <c:v>-1.7468230500000003E-6</c:v>
                </c:pt>
                <c:pt idx="168">
                  <c:v>1.1479643300000001E-6</c:v>
                </c:pt>
                <c:pt idx="169">
                  <c:v>2.9837224200000008E-6</c:v>
                </c:pt>
                <c:pt idx="170">
                  <c:v>-4.8534257100000011E-6</c:v>
                </c:pt>
                <c:pt idx="171">
                  <c:v>2.560021810000001E-6</c:v>
                </c:pt>
                <c:pt idx="172">
                  <c:v>-8.9956063200000069E-7</c:v>
                </c:pt>
                <c:pt idx="173">
                  <c:v>-1.1819914800000001E-6</c:v>
                </c:pt>
                <c:pt idx="174">
                  <c:v>-2.3822656199999998E-6</c:v>
                </c:pt>
                <c:pt idx="175">
                  <c:v>-4.853450720000001E-6</c:v>
                </c:pt>
                <c:pt idx="176">
                  <c:v>-4.9240352399999989E-6</c:v>
                </c:pt>
                <c:pt idx="177">
                  <c:v>-2.5234765000000004E-6</c:v>
                </c:pt>
                <c:pt idx="178">
                  <c:v>-3.3001313100000015E-6</c:v>
                </c:pt>
                <c:pt idx="179">
                  <c:v>1.8293626200000008E-8</c:v>
                </c:pt>
                <c:pt idx="180">
                  <c:v>1.8540355300000007E-6</c:v>
                </c:pt>
                <c:pt idx="181">
                  <c:v>-1.6762212500000004E-6</c:v>
                </c:pt>
                <c:pt idx="182">
                  <c:v>2.0658264900000004E-6</c:v>
                </c:pt>
                <c:pt idx="183">
                  <c:v>-3.3472443300000011E-7</c:v>
                </c:pt>
                <c:pt idx="184">
                  <c:v>6.537399600000002E-7</c:v>
                </c:pt>
                <c:pt idx="185">
                  <c:v>-4.7594730300000014E-7</c:v>
                </c:pt>
                <c:pt idx="186">
                  <c:v>1.6421898900000005E-6</c:v>
                </c:pt>
                <c:pt idx="187">
                  <c:v>-3.7943600500000014E-6</c:v>
                </c:pt>
                <c:pt idx="188">
                  <c:v>4.4191918400000009E-7</c:v>
                </c:pt>
                <c:pt idx="189">
                  <c:v>-7.5836408100000027E-7</c:v>
                </c:pt>
                <c:pt idx="190">
                  <c:v>3.7132898000000014E-7</c:v>
                </c:pt>
                <c:pt idx="191">
                  <c:v>-1.1819888600000003E-6</c:v>
                </c:pt>
                <c:pt idx="192">
                  <c:v>-1.5350107100000004E-6</c:v>
                </c:pt>
                <c:pt idx="193">
                  <c:v>-1.8880336900000004E-6</c:v>
                </c:pt>
                <c:pt idx="194">
                  <c:v>-1.1113779700000006E-6</c:v>
                </c:pt>
                <c:pt idx="195">
                  <c:v>1.0067852800000002E-6</c:v>
                </c:pt>
                <c:pt idx="196">
                  <c:v>1.5951677300000006E-7</c:v>
                </c:pt>
                <c:pt idx="197">
                  <c:v>-2.0292434299999998E-6</c:v>
                </c:pt>
                <c:pt idx="198">
                  <c:v>7.2433670100000035E-7</c:v>
                </c:pt>
                <c:pt idx="199">
                  <c:v>2.3012970000000009E-7</c:v>
                </c:pt>
                <c:pt idx="200">
                  <c:v>-1.2525885000000005E-6</c:v>
                </c:pt>
                <c:pt idx="201">
                  <c:v>5.8314589100000021E-7</c:v>
                </c:pt>
                <c:pt idx="202">
                  <c:v>-6.9009420300000022E-6</c:v>
                </c:pt>
                <c:pt idx="203">
                  <c:v>-6.1716326600000026E-7</c:v>
                </c:pt>
                <c:pt idx="204">
                  <c:v>8.8899128100000057E-8</c:v>
                </c:pt>
                <c:pt idx="205">
                  <c:v>-2.6646866900000007E-6</c:v>
                </c:pt>
                <c:pt idx="206">
                  <c:v>3.6897276900000016E-6</c:v>
                </c:pt>
                <c:pt idx="207">
                  <c:v>-2.0292420700000003E-6</c:v>
                </c:pt>
                <c:pt idx="208">
                  <c:v>3.1249171600000012E-6</c:v>
                </c:pt>
                <c:pt idx="209">
                  <c:v>-4.0534112600000006E-7</c:v>
                </c:pt>
                <c:pt idx="210">
                  <c:v>-4.7593010800000029E-7</c:v>
                </c:pt>
                <c:pt idx="211">
                  <c:v>4.6782388400000007E-6</c:v>
                </c:pt>
                <c:pt idx="212">
                  <c:v>3.0073673000000013E-7</c:v>
                </c:pt>
                <c:pt idx="213">
                  <c:v>5.8313781900000047E-7</c:v>
                </c:pt>
                <c:pt idx="214">
                  <c:v>3.2661373600000016E-6</c:v>
                </c:pt>
                <c:pt idx="215">
                  <c:v>5.5254131400000011E-6</c:v>
                </c:pt>
                <c:pt idx="216">
                  <c:v>-5.2334851100000022E-8</c:v>
                </c:pt>
                <c:pt idx="217">
                  <c:v>-2.2410577000000007E-6</c:v>
                </c:pt>
                <c:pt idx="218">
                  <c:v>-4.2885817500000008E-6</c:v>
                </c:pt>
                <c:pt idx="219">
                  <c:v>-2.3822674400000005E-6</c:v>
                </c:pt>
                <c:pt idx="220">
                  <c:v>3.0542557900000005E-6</c:v>
                </c:pt>
                <c:pt idx="221">
                  <c:v>-6.8775040100000008E-7</c:v>
                </c:pt>
                <c:pt idx="222">
                  <c:v>-3.4413283200000011E-6</c:v>
                </c:pt>
                <c:pt idx="223">
                  <c:v>1.7128147600000003E-6</c:v>
                </c:pt>
                <c:pt idx="224">
                  <c:v>-1.2291255300000003E-7</c:v>
                </c:pt>
                <c:pt idx="225">
                  <c:v>-8.289740090000004E-7</c:v>
                </c:pt>
                <c:pt idx="226">
                  <c:v>-2.8058927900000004E-6</c:v>
                </c:pt>
                <c:pt idx="227">
                  <c:v>-2.3822683500000002E-6</c:v>
                </c:pt>
                <c:pt idx="228">
                  <c:v>8.8912202000000027E-8</c:v>
                </c:pt>
                <c:pt idx="229">
                  <c:v>-2.6412391200000007E-7</c:v>
                </c:pt>
                <c:pt idx="230">
                  <c:v>2.3482516600000004E-6</c:v>
                </c:pt>
                <c:pt idx="231">
                  <c:v>-1.7468345300000005E-6</c:v>
                </c:pt>
                <c:pt idx="232">
                  <c:v>3.619069280000001E-6</c:v>
                </c:pt>
                <c:pt idx="233">
                  <c:v>3.0543037600000011E-6</c:v>
                </c:pt>
                <c:pt idx="234">
                  <c:v>5.8313270300000034E-7</c:v>
                </c:pt>
                <c:pt idx="235">
                  <c:v>1.7127663300000004E-6</c:v>
                </c:pt>
                <c:pt idx="236">
                  <c:v>6.5373745900000024E-7</c:v>
                </c:pt>
                <c:pt idx="237">
                  <c:v>-2.2410574700000005E-6</c:v>
                </c:pt>
                <c:pt idx="238">
                  <c:v>2.8424331000000007E-6</c:v>
                </c:pt>
                <c:pt idx="239">
                  <c:v>2.2776478100000009E-6</c:v>
                </c:pt>
                <c:pt idx="240">
                  <c:v>-4.7594838300000009E-7</c:v>
                </c:pt>
                <c:pt idx="241">
                  <c:v>-3.723753250000002E-6</c:v>
                </c:pt>
                <c:pt idx="242">
                  <c:v>8.6551494900000046E-7</c:v>
                </c:pt>
                <c:pt idx="243">
                  <c:v>5.4548522699999999E-6</c:v>
                </c:pt>
                <c:pt idx="244">
                  <c:v>1.2891375700000004E-6</c:v>
                </c:pt>
                <c:pt idx="245">
                  <c:v>2.1364085100000002E-6</c:v>
                </c:pt>
                <c:pt idx="246">
                  <c:v>2.2070260000000009E-6</c:v>
                </c:pt>
                <c:pt idx="247">
                  <c:v>-1.2291948800000001E-7</c:v>
                </c:pt>
                <c:pt idx="248">
                  <c:v>2.5600556900000003E-6</c:v>
                </c:pt>
                <c:pt idx="249">
                  <c:v>-1.9586395900000004E-6</c:v>
                </c:pt>
                <c:pt idx="250">
                  <c:v>-2.6646812300000012E-6</c:v>
                </c:pt>
                <c:pt idx="251">
                  <c:v>2.7012722500000011E-6</c:v>
                </c:pt>
                <c:pt idx="252">
                  <c:v>-5.347653770000002E-6</c:v>
                </c:pt>
                <c:pt idx="253">
                  <c:v>-2.4528708300000001E-6</c:v>
                </c:pt>
                <c:pt idx="254">
                  <c:v>1.7128055600000006E-6</c:v>
                </c:pt>
                <c:pt idx="255">
                  <c:v>-1.2526009000000004E-6</c:v>
                </c:pt>
                <c:pt idx="256">
                  <c:v>-2.9471064000000009E-6</c:v>
                </c:pt>
                <c:pt idx="257">
                  <c:v>-5.2341302800000016E-8</c:v>
                </c:pt>
                <c:pt idx="258">
                  <c:v>1.2185564600000005E-6</c:v>
                </c:pt>
                <c:pt idx="259">
                  <c:v>3.8309608500000012E-6</c:v>
                </c:pt>
                <c:pt idx="260">
                  <c:v>-2.6414076600000011E-7</c:v>
                </c:pt>
                <c:pt idx="261">
                  <c:v>1.2185572600000005E-6</c:v>
                </c:pt>
                <c:pt idx="262">
                  <c:v>-1.6056177400000005E-6</c:v>
                </c:pt>
                <c:pt idx="263">
                  <c:v>-3.3475632200000012E-7</c:v>
                </c:pt>
                <c:pt idx="264">
                  <c:v>1.8278024400000008E-8</c:v>
                </c:pt>
                <c:pt idx="265">
                  <c:v>1.0773333100000002E-6</c:v>
                </c:pt>
                <c:pt idx="266">
                  <c:v>-3.653140310000001E-6</c:v>
                </c:pt>
                <c:pt idx="267">
                  <c:v>3.0069307400000017E-7</c:v>
                </c:pt>
                <c:pt idx="268">
                  <c:v>-2.6646787300000006E-6</c:v>
                </c:pt>
                <c:pt idx="269">
                  <c:v>-8.9958740500000051E-7</c:v>
                </c:pt>
                <c:pt idx="270">
                  <c:v>9.3615972200000057E-7</c:v>
                </c:pt>
                <c:pt idx="271">
                  <c:v>-3.6531448600000016E-6</c:v>
                </c:pt>
                <c:pt idx="272">
                  <c:v>-2.0292457100000004E-6</c:v>
                </c:pt>
                <c:pt idx="273">
                  <c:v>-3.3473816100000015E-7</c:v>
                </c:pt>
                <c:pt idx="274">
                  <c:v>5.1248196099999996E-7</c:v>
                </c:pt>
                <c:pt idx="275">
                  <c:v>6.5372887500000023E-7</c:v>
                </c:pt>
                <c:pt idx="276">
                  <c:v>-1.18199921E-6</c:v>
                </c:pt>
                <c:pt idx="277">
                  <c:v>1.0773463800000002E-6</c:v>
                </c:pt>
                <c:pt idx="278">
                  <c:v>2.842417640000001E-6</c:v>
                </c:pt>
                <c:pt idx="279">
                  <c:v>5.1252482100000011E-7</c:v>
                </c:pt>
                <c:pt idx="280">
                  <c:v>9.3612129600000051E-7</c:v>
                </c:pt>
                <c:pt idx="281">
                  <c:v>3.124867360000001E-6</c:v>
                </c:pt>
                <c:pt idx="282">
                  <c:v>2.630619750000001E-6</c:v>
                </c:pt>
                <c:pt idx="283">
                  <c:v>-3.3474589100000013E-7</c:v>
                </c:pt>
                <c:pt idx="284">
                  <c:v>-3.5825335100000015E-6</c:v>
                </c:pt>
                <c:pt idx="285">
                  <c:v>5.8310166700000009E-7</c:v>
                </c:pt>
                <c:pt idx="286">
                  <c:v>5.1249287499999995E-7</c:v>
                </c:pt>
                <c:pt idx="287">
                  <c:v>3.7128529600000007E-7</c:v>
                </c:pt>
                <c:pt idx="288">
                  <c:v>-2.1704531700000004E-6</c:v>
                </c:pt>
                <c:pt idx="289">
                  <c:v>-1.9354904200000008E-7</c:v>
                </c:pt>
                <c:pt idx="290">
                  <c:v>3.195427330000001E-6</c:v>
                </c:pt>
                <c:pt idx="291">
                  <c:v>2.3008718100000006E-7</c:v>
                </c:pt>
                <c:pt idx="292">
                  <c:v>6.537129020000002E-7</c:v>
                </c:pt>
                <c:pt idx="293">
                  <c:v>-5.2337462400000029E-8</c:v>
                </c:pt>
                <c:pt idx="294">
                  <c:v>4.8900060400000005E-6</c:v>
                </c:pt>
                <c:pt idx="295">
                  <c:v>1.5715559100000005E-6</c:v>
                </c:pt>
                <c:pt idx="296">
                  <c:v>-2.8764875400000009E-6</c:v>
                </c:pt>
                <c:pt idx="297">
                  <c:v>-1.8880394900000005E-6</c:v>
                </c:pt>
                <c:pt idx="298">
                  <c:v>8.8884206700000041E-8</c:v>
                </c:pt>
                <c:pt idx="299">
                  <c:v>7.5727584800000016E-6</c:v>
                </c:pt>
                <c:pt idx="300">
                  <c:v>-1.4644149400000005E-6</c:v>
                </c:pt>
                <c:pt idx="301">
                  <c:v>-4.0535314800000016E-7</c:v>
                </c:pt>
                <c:pt idx="302">
                  <c:v>-8.2898822000000039E-7</c:v>
                </c:pt>
                <c:pt idx="303">
                  <c:v>-1.5350192400000003E-6</c:v>
                </c:pt>
                <c:pt idx="304">
                  <c:v>8.8868219400000032E-8</c:v>
                </c:pt>
                <c:pt idx="305">
                  <c:v>3.7131258100000016E-7</c:v>
                </c:pt>
                <c:pt idx="306">
                  <c:v>2.9130096700000005E-6</c:v>
                </c:pt>
                <c:pt idx="307">
                  <c:v>-7.583907400000002E-7</c:v>
                </c:pt>
                <c:pt idx="308">
                  <c:v>8.8883794500000039E-8</c:v>
                </c:pt>
                <c:pt idx="309">
                  <c:v>4.748820170000002E-6</c:v>
                </c:pt>
                <c:pt idx="310">
                  <c:v>3.1248175700000014E-6</c:v>
                </c:pt>
                <c:pt idx="311">
                  <c:v>2.6306074700000005E-6</c:v>
                </c:pt>
                <c:pt idx="312">
                  <c:v>3.901457600000001E-6</c:v>
                </c:pt>
                <c:pt idx="313">
                  <c:v>5.1250441399999999E-7</c:v>
                </c:pt>
                <c:pt idx="314">
                  <c:v>1.1479329500000004E-6</c:v>
                </c:pt>
                <c:pt idx="315">
                  <c:v>6.5371546000000005E-7</c:v>
                </c:pt>
                <c:pt idx="316">
                  <c:v>7.949313390000004E-7</c:v>
                </c:pt>
                <c:pt idx="317">
                  <c:v>-3.3474646000000018E-7</c:v>
                </c:pt>
                <c:pt idx="318">
                  <c:v>-6.8777814000000022E-7</c:v>
                </c:pt>
                <c:pt idx="319">
                  <c:v>2.8424697100000003E-6</c:v>
                </c:pt>
                <c:pt idx="320">
                  <c:v>-5.2341850000000005E-8</c:v>
                </c:pt>
                <c:pt idx="321">
                  <c:v>5.1249679699999999E-7</c:v>
                </c:pt>
                <c:pt idx="322">
                  <c:v>-1.0407932200000002E-6</c:v>
                </c:pt>
                <c:pt idx="323">
                  <c:v>4.0426616600000005E-6</c:v>
                </c:pt>
                <c:pt idx="324">
                  <c:v>4.4186913300000022E-7</c:v>
                </c:pt>
                <c:pt idx="325">
                  <c:v>-7.5836902600000021E-7</c:v>
                </c:pt>
                <c:pt idx="326">
                  <c:v>9.3609975200000071E-7</c:v>
                </c:pt>
                <c:pt idx="327">
                  <c:v>1.9952146900000005E-6</c:v>
                </c:pt>
                <c:pt idx="328">
                  <c:v>-3.3475751600000011E-7</c:v>
                </c:pt>
                <c:pt idx="329">
                  <c:v>-2.3116613200000001E-6</c:v>
                </c:pt>
                <c:pt idx="330">
                  <c:v>2.7012051800000007E-6</c:v>
                </c:pt>
                <c:pt idx="331">
                  <c:v>-7.5837732500000035E-7</c:v>
                </c:pt>
                <c:pt idx="332">
                  <c:v>1.5009674100000005E-6</c:v>
                </c:pt>
                <c:pt idx="333">
                  <c:v>-1.1113876300000005E-6</c:v>
                </c:pt>
                <c:pt idx="334">
                  <c:v>-1.0407815100000003E-6</c:v>
                </c:pt>
                <c:pt idx="335">
                  <c:v>3.6191204300000008E-6</c:v>
                </c:pt>
                <c:pt idx="336">
                  <c:v>-1.9586436800000007E-6</c:v>
                </c:pt>
                <c:pt idx="337">
                  <c:v>1.6421970500000007E-6</c:v>
                </c:pt>
                <c:pt idx="338">
                  <c:v>-1.8880397200000007E-6</c:v>
                </c:pt>
                <c:pt idx="339">
                  <c:v>1.4303433300000004E-6</c:v>
                </c:pt>
                <c:pt idx="340">
                  <c:v>-1.6762268200000007E-6</c:v>
                </c:pt>
                <c:pt idx="341">
                  <c:v>2.5600493200000007E-6</c:v>
                </c:pt>
                <c:pt idx="342">
                  <c:v>-2.0292463900000003E-6</c:v>
                </c:pt>
                <c:pt idx="343">
                  <c:v>1.0067186600000004E-6</c:v>
                </c:pt>
                <c:pt idx="344">
                  <c:v>1.8539963100000003E-6</c:v>
                </c:pt>
                <c:pt idx="345">
                  <c:v>3.7130922700000017E-7</c:v>
                </c:pt>
                <c:pt idx="346">
                  <c:v>2.7012886200000005E-6</c:v>
                </c:pt>
                <c:pt idx="347">
                  <c:v>2.065731000000001E-6</c:v>
                </c:pt>
                <c:pt idx="348">
                  <c:v>1.7127637200000005E-6</c:v>
                </c:pt>
                <c:pt idx="349">
                  <c:v>7.9492713200000038E-7</c:v>
                </c:pt>
                <c:pt idx="350">
                  <c:v>1.2185900000000002E-6</c:v>
                </c:pt>
                <c:pt idx="351">
                  <c:v>4.889981480000002E-6</c:v>
                </c:pt>
                <c:pt idx="352">
                  <c:v>-1.8880389200000008E-6</c:v>
                </c:pt>
                <c:pt idx="353">
                  <c:v>4.5369079100000007E-6</c:v>
                </c:pt>
                <c:pt idx="354">
                  <c:v>-3.347392410000001E-7</c:v>
                </c:pt>
                <c:pt idx="355">
                  <c:v>1.2891330200000004E-6</c:v>
                </c:pt>
                <c:pt idx="356">
                  <c:v>4.7487360500000018E-6</c:v>
                </c:pt>
                <c:pt idx="357">
                  <c:v>1.0773380800000003E-6</c:v>
                </c:pt>
                <c:pt idx="358">
                  <c:v>1.5947193800000005E-7</c:v>
                </c:pt>
                <c:pt idx="359">
                  <c:v>3.1248664500000008E-6</c:v>
                </c:pt>
                <c:pt idx="360">
                  <c:v>1.3597367600000002E-6</c:v>
                </c:pt>
                <c:pt idx="361">
                  <c:v>2.842411050000001E-6</c:v>
                </c:pt>
                <c:pt idx="362">
                  <c:v>-1.2293281800000003E-7</c:v>
                </c:pt>
                <c:pt idx="363">
                  <c:v>-5.4655112100000013E-7</c:v>
                </c:pt>
                <c:pt idx="364">
                  <c:v>1.7833622200000003E-6</c:v>
                </c:pt>
                <c:pt idx="365">
                  <c:v>-8.995831990000005E-7</c:v>
                </c:pt>
                <c:pt idx="366">
                  <c:v>2.0657778400000007E-6</c:v>
                </c:pt>
                <c:pt idx="367">
                  <c:v>3.972059860000001E-6</c:v>
                </c:pt>
                <c:pt idx="368">
                  <c:v>2.1363880500000005E-6</c:v>
                </c:pt>
                <c:pt idx="369">
                  <c:v>7.9492247100000031E-7</c:v>
                </c:pt>
                <c:pt idx="370">
                  <c:v>1.8284152900000008E-8</c:v>
                </c:pt>
                <c:pt idx="371">
                  <c:v>-3.4413219500000015E-6</c:v>
                </c:pt>
                <c:pt idx="372">
                  <c:v>-3.8649518500000016E-6</c:v>
                </c:pt>
                <c:pt idx="373">
                  <c:v>6.5370881000000018E-7</c:v>
                </c:pt>
                <c:pt idx="374">
                  <c:v>8.8867302800000074E-8</c:v>
                </c:pt>
                <c:pt idx="375">
                  <c:v>3.6190285800000008E-6</c:v>
                </c:pt>
                <c:pt idx="376">
                  <c:v>2.9836696700000006E-6</c:v>
                </c:pt>
                <c:pt idx="377">
                  <c:v>-1.4644128900000005E-6</c:v>
                </c:pt>
                <c:pt idx="378">
                  <c:v>-7.5836351200000032E-7</c:v>
                </c:pt>
                <c:pt idx="379">
                  <c:v>2.6306186100000002E-6</c:v>
                </c:pt>
                <c:pt idx="380">
                  <c:v>-3.2295179200000012E-6</c:v>
                </c:pt>
                <c:pt idx="381">
                  <c:v>-4.2885553700000004E-6</c:v>
                </c:pt>
                <c:pt idx="382">
                  <c:v>2.1363628100000004E-6</c:v>
                </c:pt>
                <c:pt idx="383">
                  <c:v>-1.8880363100000006E-6</c:v>
                </c:pt>
                <c:pt idx="384">
                  <c:v>-1.6056189900000004E-6</c:v>
                </c:pt>
                <c:pt idx="385">
                  <c:v>-8.9957262600000047E-7</c:v>
                </c:pt>
                <c:pt idx="386">
                  <c:v>1.4303606100000002E-6</c:v>
                </c:pt>
                <c:pt idx="387">
                  <c:v>-3.0177050100000009E-6</c:v>
                </c:pt>
                <c:pt idx="388">
                  <c:v>3.8308621700000007E-6</c:v>
                </c:pt>
                <c:pt idx="389">
                  <c:v>-1.1113894500000003E-6</c:v>
                </c:pt>
                <c:pt idx="390">
                  <c:v>2.3482145900000009E-6</c:v>
                </c:pt>
                <c:pt idx="391">
                  <c:v>1.0067448100000002E-6</c:v>
                </c:pt>
                <c:pt idx="392">
                  <c:v>2.701294310000001E-6</c:v>
                </c:pt>
                <c:pt idx="393">
                  <c:v>4.113362590000002E-6</c:v>
                </c:pt>
                <c:pt idx="394">
                  <c:v>-1.2525888500000003E-6</c:v>
                </c:pt>
                <c:pt idx="395">
                  <c:v>3.4072320400000008E-6</c:v>
                </c:pt>
                <c:pt idx="396">
                  <c:v>-3.7943450500000012E-6</c:v>
                </c:pt>
                <c:pt idx="397">
                  <c:v>-1.1113870600000003E-6</c:v>
                </c:pt>
                <c:pt idx="398">
                  <c:v>-2.0998484199999997E-6</c:v>
                </c:pt>
                <c:pt idx="399">
                  <c:v>8.8889933600000029E-8</c:v>
                </c:pt>
                <c:pt idx="400">
                  <c:v>-3.4413340000000013E-6</c:v>
                </c:pt>
                <c:pt idx="401">
                  <c:v>8.8874678300000055E-8</c:v>
                </c:pt>
                <c:pt idx="402">
                  <c:v>-6.1714826000000024E-7</c:v>
                </c:pt>
                <c:pt idx="403">
                  <c:v>-4.3591844599999997E-6</c:v>
                </c:pt>
                <c:pt idx="404">
                  <c:v>1.5948701600000009E-7</c:v>
                </c:pt>
                <c:pt idx="405">
                  <c:v>2.9836460300000004E-6</c:v>
                </c:pt>
                <c:pt idx="406">
                  <c:v>-3.3473870100000015E-7</c:v>
                </c:pt>
                <c:pt idx="407">
                  <c:v>-1.0407800300000005E-6</c:v>
                </c:pt>
                <c:pt idx="408">
                  <c:v>7.9493213400000042E-7</c:v>
                </c:pt>
                <c:pt idx="409">
                  <c:v>1.2185431600000004E-6</c:v>
                </c:pt>
                <c:pt idx="410">
                  <c:v>2.4894850400000008E-6</c:v>
                </c:pt>
                <c:pt idx="411">
                  <c:v>8.889518450000005E-8</c:v>
                </c:pt>
                <c:pt idx="412">
                  <c:v>-8.9955631200000048E-7</c:v>
                </c:pt>
                <c:pt idx="413">
                  <c:v>-2.8765041400000005E-6</c:v>
                </c:pt>
                <c:pt idx="414">
                  <c:v>1.8276690400000006E-8</c:v>
                </c:pt>
                <c:pt idx="415">
                  <c:v>2.3482728000000005E-6</c:v>
                </c:pt>
                <c:pt idx="416">
                  <c:v>1.2185720400000003E-6</c:v>
                </c:pt>
                <c:pt idx="417">
                  <c:v>-2.6646853300000004E-6</c:v>
                </c:pt>
                <c:pt idx="418">
                  <c:v>2.4893993200000008E-6</c:v>
                </c:pt>
                <c:pt idx="419">
                  <c:v>3.3366775400000009E-6</c:v>
                </c:pt>
                <c:pt idx="420">
                  <c:v>-5.2287219900000019E-8</c:v>
                </c:pt>
                <c:pt idx="421">
                  <c:v>-2.4528706000000003E-6</c:v>
                </c:pt>
                <c:pt idx="422">
                  <c:v>-3.8649454800000007E-6</c:v>
                </c:pt>
                <c:pt idx="423">
                  <c:v>-4.5004057900000019E-6</c:v>
                </c:pt>
                <c:pt idx="424">
                  <c:v>-1.3231954200000004E-6</c:v>
                </c:pt>
                <c:pt idx="425">
                  <c:v>1.8540057500000007E-6</c:v>
                </c:pt>
                <c:pt idx="426">
                  <c:v>1.1479872900000003E-6</c:v>
                </c:pt>
                <c:pt idx="427">
                  <c:v>2.5600745600000012E-6</c:v>
                </c:pt>
                <c:pt idx="428">
                  <c:v>-2.8058955200000004E-6</c:v>
                </c:pt>
                <c:pt idx="429">
                  <c:v>-3.3472863900000013E-7</c:v>
                </c:pt>
                <c:pt idx="430">
                  <c:v>-8.9956165500000059E-7</c:v>
                </c:pt>
                <c:pt idx="431">
                  <c:v>3.6191477200000014E-6</c:v>
                </c:pt>
                <c:pt idx="432">
                  <c:v>-5.4653889900000026E-7</c:v>
                </c:pt>
                <c:pt idx="433">
                  <c:v>-3.5119444400000009E-6</c:v>
                </c:pt>
                <c:pt idx="434">
                  <c:v>7.9495509900000029E-7</c:v>
                </c:pt>
                <c:pt idx="435">
                  <c:v>-2.09984864E-6</c:v>
                </c:pt>
                <c:pt idx="436">
                  <c:v>5.8312190300000034E-7</c:v>
                </c:pt>
                <c:pt idx="437">
                  <c:v>-7.5835487200000032E-7</c:v>
                </c:pt>
                <c:pt idx="438">
                  <c:v>-1.3938091600000005E-6</c:v>
                </c:pt>
                <c:pt idx="439">
                  <c:v>-8.9957393400000056E-7</c:v>
                </c:pt>
                <c:pt idx="440">
                  <c:v>7.9494685700000036E-7</c:v>
                </c:pt>
                <c:pt idx="441">
                  <c:v>-6.2655103599999999E-6</c:v>
                </c:pt>
                <c:pt idx="442">
                  <c:v>-1.8174281400000004E-6</c:v>
                </c:pt>
                <c:pt idx="443">
                  <c:v>-4.5003967000000013E-6</c:v>
                </c:pt>
                <c:pt idx="444">
                  <c:v>-4.7594821200000021E-7</c:v>
                </c:pt>
                <c:pt idx="445">
                  <c:v>1.2185659000000005E-6</c:v>
                </c:pt>
                <c:pt idx="446">
                  <c:v>3.1955407800000011E-6</c:v>
                </c:pt>
                <c:pt idx="447">
                  <c:v>-2.3116622299999998E-6</c:v>
                </c:pt>
                <c:pt idx="448">
                  <c:v>6.5370562700000007E-7</c:v>
                </c:pt>
                <c:pt idx="449">
                  <c:v>1.5010005000000004E-6</c:v>
                </c:pt>
                <c:pt idx="450">
                  <c:v>1.8315514400000007E-8</c:v>
                </c:pt>
                <c:pt idx="451">
                  <c:v>-1.3938004000000005E-6</c:v>
                </c:pt>
                <c:pt idx="452">
                  <c:v>-4.0533308300000011E-7</c:v>
                </c:pt>
                <c:pt idx="453">
                  <c:v>-8.2896161800000024E-7</c:v>
                </c:pt>
                <c:pt idx="454">
                  <c:v>7.8553639500000035E-6</c:v>
                </c:pt>
                <c:pt idx="455">
                  <c:v>-3.0883077200000015E-6</c:v>
                </c:pt>
                <c:pt idx="456">
                  <c:v>1.0773887900000003E-6</c:v>
                </c:pt>
                <c:pt idx="457">
                  <c:v>5.1250606200000014E-7</c:v>
                </c:pt>
                <c:pt idx="458">
                  <c:v>1.1479716000000002E-6</c:v>
                </c:pt>
                <c:pt idx="459">
                  <c:v>-4.7828134500000005E-6</c:v>
                </c:pt>
                <c:pt idx="460">
                  <c:v>2.4894927700000007E-6</c:v>
                </c:pt>
                <c:pt idx="461">
                  <c:v>-9.7016447900000026E-7</c:v>
                </c:pt>
                <c:pt idx="462">
                  <c:v>-6.8775676700000009E-7</c:v>
                </c:pt>
                <c:pt idx="463">
                  <c:v>-1.0407768500000001E-6</c:v>
                </c:pt>
                <c:pt idx="464">
                  <c:v>-7.5834674400000027E-7</c:v>
                </c:pt>
                <c:pt idx="465">
                  <c:v>1.6422521900000008E-6</c:v>
                </c:pt>
                <c:pt idx="466">
                  <c:v>-8.995724560000006E-7</c:v>
                </c:pt>
                <c:pt idx="467">
                  <c:v>1.3597562000000002E-6</c:v>
                </c:pt>
                <c:pt idx="468">
                  <c:v>3.195518730000001E-6</c:v>
                </c:pt>
                <c:pt idx="469">
                  <c:v>3.6897499700000011E-6</c:v>
                </c:pt>
                <c:pt idx="470">
                  <c:v>2.0658235400000009E-6</c:v>
                </c:pt>
                <c:pt idx="471">
                  <c:v>3.4073386800000014E-6</c:v>
                </c:pt>
                <c:pt idx="472">
                  <c:v>7.2434579600000021E-7</c:v>
                </c:pt>
                <c:pt idx="473">
                  <c:v>-2.31166246E-6</c:v>
                </c:pt>
                <c:pt idx="474">
                  <c:v>-5.7006723200000016E-6</c:v>
                </c:pt>
                <c:pt idx="475">
                  <c:v>1.4303811900000003E-6</c:v>
                </c:pt>
                <c:pt idx="476">
                  <c:v>-7.5834674400000027E-7</c:v>
                </c:pt>
                <c:pt idx="477">
                  <c:v>3.0070933100000011E-7</c:v>
                </c:pt>
                <c:pt idx="478">
                  <c:v>1.5716019600000005E-6</c:v>
                </c:pt>
                <c:pt idx="479">
                  <c:v>8.8905302700000069E-8</c:v>
                </c:pt>
                <c:pt idx="480">
                  <c:v>-1.1113712600000002E-6</c:v>
                </c:pt>
                <c:pt idx="481">
                  <c:v>-6.1714610000000035E-7</c:v>
                </c:pt>
                <c:pt idx="482">
                  <c:v>8.8897799300000056E-8</c:v>
                </c:pt>
                <c:pt idx="483">
                  <c:v>1.2185548700000003E-6</c:v>
                </c:pt>
                <c:pt idx="484">
                  <c:v>-2.5940814800000009E-6</c:v>
                </c:pt>
                <c:pt idx="485">
                  <c:v>-7.583572030000002E-7</c:v>
                </c:pt>
                <c:pt idx="486">
                  <c:v>1.2185931800000003E-6</c:v>
                </c:pt>
                <c:pt idx="487">
                  <c:v>-6.1715059000000023E-7</c:v>
                </c:pt>
                <c:pt idx="488">
                  <c:v>-4.7594136300000009E-7</c:v>
                </c:pt>
                <c:pt idx="489">
                  <c:v>2.0658599200000003E-6</c:v>
                </c:pt>
                <c:pt idx="490">
                  <c:v>-1.0407761700000004E-6</c:v>
                </c:pt>
                <c:pt idx="491">
                  <c:v>1.7834192900000002E-6</c:v>
                </c:pt>
                <c:pt idx="492">
                  <c:v>-2.5940812500000011E-6</c:v>
                </c:pt>
                <c:pt idx="493">
                  <c:v>-4.924039790000002E-6</c:v>
                </c:pt>
                <c:pt idx="494">
                  <c:v>-1.6056210400000002E-6</c:v>
                </c:pt>
                <c:pt idx="495">
                  <c:v>-2.7352921300000003E-6</c:v>
                </c:pt>
                <c:pt idx="496">
                  <c:v>2.7012613400000007E-6</c:v>
                </c:pt>
                <c:pt idx="497">
                  <c:v>6.5372512400000017E-7</c:v>
                </c:pt>
                <c:pt idx="498">
                  <c:v>-7.5836572900000032E-7</c:v>
                </c:pt>
                <c:pt idx="499">
                  <c:v>-3.3472798600000014E-7</c:v>
                </c:pt>
                <c:pt idx="500">
                  <c:v>-8.2897457800000024E-7</c:v>
                </c:pt>
                <c:pt idx="501">
                  <c:v>-1.4644076600000006E-6</c:v>
                </c:pt>
                <c:pt idx="502">
                  <c:v>3.0543067200000012E-6</c:v>
                </c:pt>
                <c:pt idx="503">
                  <c:v>-2.3822656199999998E-6</c:v>
                </c:pt>
                <c:pt idx="504">
                  <c:v>-3.0177116100000012E-6</c:v>
                </c:pt>
                <c:pt idx="505">
                  <c:v>-2.8764932300000005E-6</c:v>
                </c:pt>
                <c:pt idx="506">
                  <c:v>1.9951874000000009E-6</c:v>
                </c:pt>
                <c:pt idx="507">
                  <c:v>1.00672889E-6</c:v>
                </c:pt>
                <c:pt idx="508">
                  <c:v>1.3597593800000003E-6</c:v>
                </c:pt>
                <c:pt idx="509">
                  <c:v>-2.5234749000000009E-6</c:v>
                </c:pt>
                <c:pt idx="510">
                  <c:v>1.9246026600000009E-6</c:v>
                </c:pt>
                <c:pt idx="511">
                  <c:v>2.7012579300000008E-6</c:v>
                </c:pt>
                <c:pt idx="512">
                  <c:v>-1.1819931800000003E-6</c:v>
                </c:pt>
                <c:pt idx="513">
                  <c:v>7.949095680000002E-7</c:v>
                </c:pt>
                <c:pt idx="514">
                  <c:v>1.5010181200000006E-6</c:v>
                </c:pt>
                <c:pt idx="515">
                  <c:v>-6.6891284400000016E-6</c:v>
                </c:pt>
                <c:pt idx="516">
                  <c:v>3.3366877700000009E-6</c:v>
                </c:pt>
                <c:pt idx="517">
                  <c:v>3.0069708100000009E-7</c:v>
                </c:pt>
                <c:pt idx="518">
                  <c:v>1.0773386500000001E-6</c:v>
                </c:pt>
                <c:pt idx="519">
                  <c:v>-1.9353332400000005E-7</c:v>
                </c:pt>
                <c:pt idx="520">
                  <c:v>-1.2290090000000003E-7</c:v>
                </c:pt>
                <c:pt idx="521">
                  <c:v>-3.1589038400000007E-6</c:v>
                </c:pt>
                <c:pt idx="522">
                  <c:v>-4.9240302400000002E-6</c:v>
                </c:pt>
                <c:pt idx="523">
                  <c:v>-1.6056209200000006E-6</c:v>
                </c:pt>
                <c:pt idx="524">
                  <c:v>1.0773728700000003E-6</c:v>
                </c:pt>
                <c:pt idx="525">
                  <c:v>-1.6762217000000005E-6</c:v>
                </c:pt>
                <c:pt idx="526">
                  <c:v>1.8540323500000006E-6</c:v>
                </c:pt>
                <c:pt idx="527">
                  <c:v>-1.4644031100000004E-6</c:v>
                </c:pt>
                <c:pt idx="528">
                  <c:v>-2.1704531700000004E-6</c:v>
                </c:pt>
                <c:pt idx="529">
                  <c:v>3.2660318500000016E-6</c:v>
                </c:pt>
                <c:pt idx="530">
                  <c:v>3.6190820100000008E-6</c:v>
                </c:pt>
                <c:pt idx="531">
                  <c:v>-4.1473699600000006E-6</c:v>
                </c:pt>
                <c:pt idx="532">
                  <c:v>-1.0407823100000003E-6</c:v>
                </c:pt>
                <c:pt idx="533">
                  <c:v>-1.5350118500000003E-6</c:v>
                </c:pt>
                <c:pt idx="534">
                  <c:v>-3.2295322400000011E-6</c:v>
                </c:pt>
                <c:pt idx="535">
                  <c:v>-1.0407818500000003E-6</c:v>
                </c:pt>
                <c:pt idx="536">
                  <c:v>1.7833648400000003E-6</c:v>
                </c:pt>
                <c:pt idx="537">
                  <c:v>8.8878152800000032E-8</c:v>
                </c:pt>
                <c:pt idx="538">
                  <c:v>-1.1113876300000005E-6</c:v>
                </c:pt>
                <c:pt idx="539">
                  <c:v>-3.3474415800000015E-7</c:v>
                </c:pt>
                <c:pt idx="540">
                  <c:v>6.5371705200000022E-7</c:v>
                </c:pt>
                <c:pt idx="541">
                  <c:v>2.6305940500000014E-6</c:v>
                </c:pt>
                <c:pt idx="542">
                  <c:v>1.7127523500000005E-6</c:v>
                </c:pt>
                <c:pt idx="543">
                  <c:v>2.3011413900000007E-7</c:v>
                </c:pt>
                <c:pt idx="544">
                  <c:v>-1.9351753600000009E-7</c:v>
                </c:pt>
                <c:pt idx="545">
                  <c:v>-6.8777041000000024E-7</c:v>
                </c:pt>
                <c:pt idx="546">
                  <c:v>-3.3474700000000019E-7</c:v>
                </c:pt>
                <c:pt idx="547">
                  <c:v>-4.7594258500000012E-7</c:v>
                </c:pt>
                <c:pt idx="548">
                  <c:v>-5.465687420000001E-7</c:v>
                </c:pt>
                <c:pt idx="549">
                  <c:v>-1.2525940700000002E-6</c:v>
                </c:pt>
                <c:pt idx="550">
                  <c:v>-1.7468274800000005E-6</c:v>
                </c:pt>
                <c:pt idx="551">
                  <c:v>-3.3001110800000012E-6</c:v>
                </c:pt>
                <c:pt idx="552">
                  <c:v>-4.7121993700000004E-6</c:v>
                </c:pt>
                <c:pt idx="553">
                  <c:v>-3.7943652800000012E-6</c:v>
                </c:pt>
                <c:pt idx="554">
                  <c:v>-1.2293554600000006E-7</c:v>
                </c:pt>
                <c:pt idx="555">
                  <c:v>-1.1819880700000004E-6</c:v>
                </c:pt>
                <c:pt idx="556">
                  <c:v>-1.8174331400000005E-6</c:v>
                </c:pt>
                <c:pt idx="557">
                  <c:v>4.1839061900000005E-6</c:v>
                </c:pt>
                <c:pt idx="558">
                  <c:v>1.3597765500000004E-6</c:v>
                </c:pt>
                <c:pt idx="559">
                  <c:v>-5.2328381600000026E-8</c:v>
                </c:pt>
                <c:pt idx="560">
                  <c:v>-9.7018721600000005E-7</c:v>
                </c:pt>
                <c:pt idx="561">
                  <c:v>2.4188066200000003E-6</c:v>
                </c:pt>
                <c:pt idx="562">
                  <c:v>1.6422337700000007E-6</c:v>
                </c:pt>
                <c:pt idx="563">
                  <c:v>-8.2898515100000037E-7</c:v>
                </c:pt>
                <c:pt idx="564">
                  <c:v>-4.0534135299999999E-7</c:v>
                </c:pt>
                <c:pt idx="565">
                  <c:v>-1.3938115400000005E-6</c:v>
                </c:pt>
                <c:pt idx="566">
                  <c:v>-7.583627170000003E-7</c:v>
                </c:pt>
                <c:pt idx="567">
                  <c:v>-1.958640040000001E-6</c:v>
                </c:pt>
                <c:pt idx="568">
                  <c:v>2.3009316400000014E-7</c:v>
                </c:pt>
                <c:pt idx="569">
                  <c:v>1.7127947600000004E-6</c:v>
                </c:pt>
                <c:pt idx="570">
                  <c:v>1.00676425E-6</c:v>
                </c:pt>
                <c:pt idx="571">
                  <c:v>8.655219970000004E-7</c:v>
                </c:pt>
                <c:pt idx="572">
                  <c:v>6.0196489400000025E-6</c:v>
                </c:pt>
                <c:pt idx="573">
                  <c:v>2.3010741800000004E-7</c:v>
                </c:pt>
                <c:pt idx="574">
                  <c:v>-3.0176950100000007E-6</c:v>
                </c:pt>
                <c:pt idx="575">
                  <c:v>1.3597439200000006E-6</c:v>
                </c:pt>
                <c:pt idx="576">
                  <c:v>1.5009675300000005E-6</c:v>
                </c:pt>
                <c:pt idx="577">
                  <c:v>1.0773455900000003E-6</c:v>
                </c:pt>
                <c:pt idx="578">
                  <c:v>1.5009819700000006E-6</c:v>
                </c:pt>
                <c:pt idx="579">
                  <c:v>-2.09984864E-6</c:v>
                </c:pt>
                <c:pt idx="580">
                  <c:v>6.5373166100000017E-7</c:v>
                </c:pt>
                <c:pt idx="581">
                  <c:v>1.8540088100000008E-6</c:v>
                </c:pt>
                <c:pt idx="582">
                  <c:v>3.1954732500000012E-6</c:v>
                </c:pt>
                <c:pt idx="583">
                  <c:v>2.4893713500000011E-6</c:v>
                </c:pt>
                <c:pt idx="584">
                  <c:v>-5.4657147100000026E-7</c:v>
                </c:pt>
                <c:pt idx="585">
                  <c:v>-6.8775875700000011E-7</c:v>
                </c:pt>
                <c:pt idx="586">
                  <c:v>-2.6414289800000007E-7</c:v>
                </c:pt>
                <c:pt idx="587">
                  <c:v>1.3597642700000001E-6</c:v>
                </c:pt>
                <c:pt idx="588">
                  <c:v>5.831222440000003E-7</c:v>
                </c:pt>
                <c:pt idx="589">
                  <c:v>1.8308549300000009E-8</c:v>
                </c:pt>
                <c:pt idx="590">
                  <c:v>-1.7468328200000006E-6</c:v>
                </c:pt>
                <c:pt idx="591">
                  <c:v>1.0067412900000001E-6</c:v>
                </c:pt>
                <c:pt idx="592">
                  <c:v>-4.1473586000000009E-6</c:v>
                </c:pt>
                <c:pt idx="593">
                  <c:v>1.6421361100000007E-6</c:v>
                </c:pt>
                <c:pt idx="594">
                  <c:v>8.6552597600000033E-7</c:v>
                </c:pt>
                <c:pt idx="595">
                  <c:v>-2.0292441100000001E-6</c:v>
                </c:pt>
                <c:pt idx="596">
                  <c:v>1.1479342E-6</c:v>
                </c:pt>
                <c:pt idx="597">
                  <c:v>-1.1819927300000004E-6</c:v>
                </c:pt>
                <c:pt idx="598">
                  <c:v>-4.4297803500000013E-6</c:v>
                </c:pt>
                <c:pt idx="599">
                  <c:v>2.1363937300000008E-6</c:v>
                </c:pt>
                <c:pt idx="600">
                  <c:v>-4.7596631700000034E-7</c:v>
                </c:pt>
                <c:pt idx="601">
                  <c:v>3.5484965800000011E-6</c:v>
                </c:pt>
                <c:pt idx="602">
                  <c:v>2.4188555000000002E-6</c:v>
                </c:pt>
                <c:pt idx="603">
                  <c:v>2.2069959900000007E-6</c:v>
                </c:pt>
                <c:pt idx="604">
                  <c:v>1.9245824200000008E-6</c:v>
                </c:pt>
                <c:pt idx="605">
                  <c:v>-3.3001047100000012E-6</c:v>
                </c:pt>
                <c:pt idx="606">
                  <c:v>-5.465579420000001E-7</c:v>
                </c:pt>
                <c:pt idx="607">
                  <c:v>-1.1113830900000003E-6</c:v>
                </c:pt>
                <c:pt idx="608">
                  <c:v>4.3251206999999996E-6</c:v>
                </c:pt>
                <c:pt idx="609">
                  <c:v>-3.8649650400000005E-6</c:v>
                </c:pt>
                <c:pt idx="610">
                  <c:v>2.2775311700000013E-6</c:v>
                </c:pt>
                <c:pt idx="611">
                  <c:v>1.2891422300000004E-6</c:v>
                </c:pt>
                <c:pt idx="612">
                  <c:v>-6.1716474400000032E-7</c:v>
                </c:pt>
                <c:pt idx="613">
                  <c:v>-1.1819985300000005E-6</c:v>
                </c:pt>
                <c:pt idx="614">
                  <c:v>6.3020520400000007E-6</c:v>
                </c:pt>
                <c:pt idx="615">
                  <c:v>2.2069573300000006E-6</c:v>
                </c:pt>
                <c:pt idx="616">
                  <c:v>1.3597140200000001E-6</c:v>
                </c:pt>
                <c:pt idx="617">
                  <c:v>2.2069732500000012E-6</c:v>
                </c:pt>
                <c:pt idx="618">
                  <c:v>6.5371750700000007E-7</c:v>
                </c:pt>
                <c:pt idx="619">
                  <c:v>-6.1717270200000018E-7</c:v>
                </c:pt>
                <c:pt idx="620">
                  <c:v>-1.2294731300000005E-7</c:v>
                </c:pt>
                <c:pt idx="621">
                  <c:v>-4.7594826900000015E-7</c:v>
                </c:pt>
                <c:pt idx="622">
                  <c:v>1.3597726800000003E-6</c:v>
                </c:pt>
                <c:pt idx="623">
                  <c:v>1.829082840000001E-8</c:v>
                </c:pt>
                <c:pt idx="624">
                  <c:v>-2.6416844900000011E-7</c:v>
                </c:pt>
                <c:pt idx="625">
                  <c:v>8.6551085600000032E-7</c:v>
                </c:pt>
                <c:pt idx="626">
                  <c:v>1.0773063700000003E-6</c:v>
                </c:pt>
                <c:pt idx="627">
                  <c:v>1.5715518200000005E-6</c:v>
                </c:pt>
                <c:pt idx="628">
                  <c:v>2.2069727900000008E-6</c:v>
                </c:pt>
                <c:pt idx="629">
                  <c:v>2.3011668300000006E-7</c:v>
                </c:pt>
                <c:pt idx="630">
                  <c:v>-6.1716474400000032E-7</c:v>
                </c:pt>
                <c:pt idx="631">
                  <c:v>6.2315734800000035E-6</c:v>
                </c:pt>
                <c:pt idx="632">
                  <c:v>2.9836487600000008E-6</c:v>
                </c:pt>
                <c:pt idx="633">
                  <c:v>5.1246439600000009E-7</c:v>
                </c:pt>
                <c:pt idx="634">
                  <c:v>-2.4528678800000002E-6</c:v>
                </c:pt>
                <c:pt idx="635">
                  <c:v>-2.2410567900000006E-6</c:v>
                </c:pt>
                <c:pt idx="636">
                  <c:v>4.1838638900000017E-6</c:v>
                </c:pt>
                <c:pt idx="637">
                  <c:v>2.7718801900000004E-6</c:v>
                </c:pt>
                <c:pt idx="638">
                  <c:v>4.4189369000000004E-7</c:v>
                </c:pt>
                <c:pt idx="639">
                  <c:v>2.4894193300000003E-6</c:v>
                </c:pt>
                <c:pt idx="640">
                  <c:v>-4.7595040100000015E-7</c:v>
                </c:pt>
                <c:pt idx="641">
                  <c:v>-1.3938116600000003E-6</c:v>
                </c:pt>
                <c:pt idx="642">
                  <c:v>1.5948765500000005E-7</c:v>
                </c:pt>
                <c:pt idx="643">
                  <c:v>2.7718565400000008E-6</c:v>
                </c:pt>
                <c:pt idx="644">
                  <c:v>-2.3822640300000002E-6</c:v>
                </c:pt>
                <c:pt idx="645">
                  <c:v>-2.0998491E-6</c:v>
                </c:pt>
                <c:pt idx="646">
                  <c:v>4.3251225199999998E-6</c:v>
                </c:pt>
                <c:pt idx="647">
                  <c:v>3.2660698300000008E-6</c:v>
                </c:pt>
                <c:pt idx="648">
                  <c:v>-5.4653975200000008E-7</c:v>
                </c:pt>
                <c:pt idx="649">
                  <c:v>6.5372484000000031E-7</c:v>
                </c:pt>
                <c:pt idx="650">
                  <c:v>3.0071825600000014E-7</c:v>
                </c:pt>
                <c:pt idx="651">
                  <c:v>2.3007807200000011E-7</c:v>
                </c:pt>
                <c:pt idx="652">
                  <c:v>-1.2294346200000003E-7</c:v>
                </c:pt>
                <c:pt idx="653">
                  <c:v>-1.6762267000000004E-6</c:v>
                </c:pt>
                <c:pt idx="654">
                  <c:v>1.7127164300000004E-6</c:v>
                </c:pt>
                <c:pt idx="655">
                  <c:v>1.8289352300000007E-8</c:v>
                </c:pt>
                <c:pt idx="656">
                  <c:v>-1.7468252100000003E-6</c:v>
                </c:pt>
                <c:pt idx="657">
                  <c:v>-3.4413274100000009E-6</c:v>
                </c:pt>
                <c:pt idx="658">
                  <c:v>9.3614824000000053E-7</c:v>
                </c:pt>
                <c:pt idx="659">
                  <c:v>3.7130510600000015E-7</c:v>
                </c:pt>
                <c:pt idx="660">
                  <c:v>-7.5837402800000035E-7</c:v>
                </c:pt>
                <c:pt idx="661">
                  <c:v>-3.6531266700000015E-6</c:v>
                </c:pt>
                <c:pt idx="662">
                  <c:v>6.1608784600000017E-6</c:v>
                </c:pt>
                <c:pt idx="663">
                  <c:v>-1.7468313400000003E-6</c:v>
                </c:pt>
                <c:pt idx="664">
                  <c:v>-4.7594900800000029E-7</c:v>
                </c:pt>
                <c:pt idx="665">
                  <c:v>-2.2410567900000006E-6</c:v>
                </c:pt>
                <c:pt idx="666">
                  <c:v>-2.0292441100000001E-6</c:v>
                </c:pt>
                <c:pt idx="667">
                  <c:v>-9.701749380000004E-7</c:v>
                </c:pt>
                <c:pt idx="668">
                  <c:v>-3.229528600000001E-6</c:v>
                </c:pt>
                <c:pt idx="669">
                  <c:v>3.4778686300000005E-6</c:v>
                </c:pt>
                <c:pt idx="670">
                  <c:v>1.2185738600000001E-6</c:v>
                </c:pt>
                <c:pt idx="671">
                  <c:v>1.7127824800000005E-6</c:v>
                </c:pt>
                <c:pt idx="672">
                  <c:v>-2.8058907400000012E-6</c:v>
                </c:pt>
                <c:pt idx="673">
                  <c:v>1.3597855300000005E-6</c:v>
                </c:pt>
                <c:pt idx="674">
                  <c:v>-9.7019176300000034E-7</c:v>
                </c:pt>
                <c:pt idx="675">
                  <c:v>3.7126616800000009E-7</c:v>
                </c:pt>
                <c:pt idx="676">
                  <c:v>1.2891663300000001E-6</c:v>
                </c:pt>
                <c:pt idx="677">
                  <c:v>8.8867537300000065E-8</c:v>
                </c:pt>
                <c:pt idx="678">
                  <c:v>-6.3361058000000018E-6</c:v>
                </c:pt>
                <c:pt idx="679">
                  <c:v>3.2660823300000009E-6</c:v>
                </c:pt>
                <c:pt idx="680">
                  <c:v>-3.8649532100000014E-6</c:v>
                </c:pt>
                <c:pt idx="681">
                  <c:v>-7.583561800000003E-7</c:v>
                </c:pt>
                <c:pt idx="682">
                  <c:v>2.3009299400000011E-7</c:v>
                </c:pt>
                <c:pt idx="683">
                  <c:v>-2.6412286000000006E-7</c:v>
                </c:pt>
                <c:pt idx="684">
                  <c:v>-1.6056192200000004E-6</c:v>
                </c:pt>
                <c:pt idx="685">
                  <c:v>-2.311662E-6</c:v>
                </c:pt>
                <c:pt idx="686">
                  <c:v>-1.8880351700000009E-6</c:v>
                </c:pt>
                <c:pt idx="687">
                  <c:v>2.4894802700000007E-6</c:v>
                </c:pt>
                <c:pt idx="688">
                  <c:v>3.901631320000001E-6</c:v>
                </c:pt>
                <c:pt idx="689">
                  <c:v>2.2775727800000012E-6</c:v>
                </c:pt>
                <c:pt idx="690">
                  <c:v>4.960524620000001E-6</c:v>
                </c:pt>
                <c:pt idx="691">
                  <c:v>7.2434869500000024E-7</c:v>
                </c:pt>
                <c:pt idx="692">
                  <c:v>-6.8775040100000008E-7</c:v>
                </c:pt>
                <c:pt idx="693">
                  <c:v>-4.712209370000002E-6</c:v>
                </c:pt>
                <c:pt idx="694">
                  <c:v>4.4187919500000008E-7</c:v>
                </c:pt>
                <c:pt idx="695">
                  <c:v>-2.6646869200000009E-6</c:v>
                </c:pt>
                <c:pt idx="696">
                  <c:v>5.8311576400000009E-7</c:v>
                </c:pt>
                <c:pt idx="697">
                  <c:v>4.4190025500000008E-7</c:v>
                </c:pt>
                <c:pt idx="698">
                  <c:v>-1.4644086800000003E-6</c:v>
                </c:pt>
                <c:pt idx="699">
                  <c:v>-4.3592144699999999E-6</c:v>
                </c:pt>
                <c:pt idx="700">
                  <c:v>-1.5350058200000005E-6</c:v>
                </c:pt>
                <c:pt idx="701">
                  <c:v>3.1249210200000012E-6</c:v>
                </c:pt>
                <c:pt idx="702">
                  <c:v>1.2185523700000005E-6</c:v>
                </c:pt>
                <c:pt idx="703">
                  <c:v>-1.8174267800000003E-6</c:v>
                </c:pt>
                <c:pt idx="704">
                  <c:v>-1.1113744400000003E-6</c:v>
                </c:pt>
                <c:pt idx="705">
                  <c:v>2.4894268300000004E-6</c:v>
                </c:pt>
                <c:pt idx="706">
                  <c:v>-1.3231984900000001E-6</c:v>
                </c:pt>
                <c:pt idx="707">
                  <c:v>-6.0537149700000009E-6</c:v>
                </c:pt>
                <c:pt idx="708">
                  <c:v>2.1364482999999999E-6</c:v>
                </c:pt>
                <c:pt idx="709">
                  <c:v>-2.3116615500000003E-6</c:v>
                </c:pt>
                <c:pt idx="710">
                  <c:v>-1.6056100100000004E-6</c:v>
                </c:pt>
                <c:pt idx="711">
                  <c:v>3.7130902800000019E-7</c:v>
                </c:pt>
                <c:pt idx="712">
                  <c:v>1.8540241600000003E-6</c:v>
                </c:pt>
                <c:pt idx="713">
                  <c:v>-2.523476270000001E-6</c:v>
                </c:pt>
                <c:pt idx="714">
                  <c:v>1.0773560500000003E-6</c:v>
                </c:pt>
                <c:pt idx="715">
                  <c:v>2.4188379900000004E-6</c:v>
                </c:pt>
                <c:pt idx="716">
                  <c:v>6.5371472100000023E-7</c:v>
                </c:pt>
                <c:pt idx="717">
                  <c:v>2.2070207700000012E-6</c:v>
                </c:pt>
                <c:pt idx="718">
                  <c:v>-3.6531371300000013E-6</c:v>
                </c:pt>
                <c:pt idx="719">
                  <c:v>3.7130612900000015E-7</c:v>
                </c:pt>
                <c:pt idx="720">
                  <c:v>-2.6412547500000013E-7</c:v>
                </c:pt>
                <c:pt idx="721">
                  <c:v>1.7128225000000004E-6</c:v>
                </c:pt>
                <c:pt idx="722">
                  <c:v>7.2433238100000035E-7</c:v>
                </c:pt>
                <c:pt idx="723">
                  <c:v>-2.3822678900000002E-6</c:v>
                </c:pt>
                <c:pt idx="724">
                  <c:v>-9.7017709800000019E-7</c:v>
                </c:pt>
                <c:pt idx="725">
                  <c:v>-2.4528690099999999E-6</c:v>
                </c:pt>
                <c:pt idx="726">
                  <c:v>-5.2064219700000005E-6</c:v>
                </c:pt>
                <c:pt idx="727">
                  <c:v>5.1252254700000012E-7</c:v>
                </c:pt>
                <c:pt idx="728">
                  <c:v>-6.1715832100000021E-7</c:v>
                </c:pt>
                <c:pt idx="729">
                  <c:v>-1.3231895100000004E-6</c:v>
                </c:pt>
                <c:pt idx="730">
                  <c:v>4.1133575900000008E-6</c:v>
                </c:pt>
                <c:pt idx="731">
                  <c:v>-8.2895155600000048E-7</c:v>
                </c:pt>
                <c:pt idx="732">
                  <c:v>-4.0532643200000018E-7</c:v>
                </c:pt>
                <c:pt idx="733">
                  <c:v>-6.5479057400000005E-6</c:v>
                </c:pt>
                <c:pt idx="734">
                  <c:v>-2.3116640500000005E-6</c:v>
                </c:pt>
                <c:pt idx="735">
                  <c:v>1.3598091800000004E-6</c:v>
                </c:pt>
                <c:pt idx="736">
                  <c:v>1.0773710500000001E-6</c:v>
                </c:pt>
                <c:pt idx="737">
                  <c:v>-2.6411873900000015E-7</c:v>
                </c:pt>
                <c:pt idx="738">
                  <c:v>5.1251697600000013E-7</c:v>
                </c:pt>
                <c:pt idx="739">
                  <c:v>1.3598189500000004E-6</c:v>
                </c:pt>
                <c:pt idx="740">
                  <c:v>-6.8774750200000026E-7</c:v>
                </c:pt>
                <c:pt idx="741">
                  <c:v>7.2434352200000022E-7</c:v>
                </c:pt>
                <c:pt idx="742">
                  <c:v>-3.3472164800000012E-7</c:v>
                </c:pt>
                <c:pt idx="743">
                  <c:v>-3.3001281300000006E-6</c:v>
                </c:pt>
                <c:pt idx="744">
                  <c:v>1.2185558900000004E-6</c:v>
                </c:pt>
                <c:pt idx="745">
                  <c:v>-1.8880334700000007E-6</c:v>
                </c:pt>
                <c:pt idx="746">
                  <c:v>2.5601179900000009E-6</c:v>
                </c:pt>
                <c:pt idx="747">
                  <c:v>8.6556463000000057E-7</c:v>
                </c:pt>
                <c:pt idx="748">
                  <c:v>3.1955128200000009E-6</c:v>
                </c:pt>
                <c:pt idx="749">
                  <c:v>3.1248557700000011E-6</c:v>
                </c:pt>
                <c:pt idx="750">
                  <c:v>1.4303801700000006E-6</c:v>
                </c:pt>
                <c:pt idx="751">
                  <c:v>7.2434033900000042E-7</c:v>
                </c:pt>
                <c:pt idx="752">
                  <c:v>-1.4644083400000003E-6</c:v>
                </c:pt>
                <c:pt idx="753">
                  <c:v>2.0658549100000005E-6</c:v>
                </c:pt>
                <c:pt idx="754">
                  <c:v>-2.0292427500000007E-6</c:v>
                </c:pt>
                <c:pt idx="755">
                  <c:v>-1.9350737500000008E-7</c:v>
                </c:pt>
                <c:pt idx="756">
                  <c:v>-1.6056177400000005E-6</c:v>
                </c:pt>
                <c:pt idx="757">
                  <c:v>-1.7468220200000006E-6</c:v>
                </c:pt>
                <c:pt idx="758">
                  <c:v>-2.0292418400000006E-6</c:v>
                </c:pt>
                <c:pt idx="759">
                  <c:v>1.5715962700000001E-6</c:v>
                </c:pt>
                <c:pt idx="760">
                  <c:v>3.0072828800000011E-7</c:v>
                </c:pt>
                <c:pt idx="761">
                  <c:v>2.771907020000001E-6</c:v>
                </c:pt>
                <c:pt idx="762">
                  <c:v>-9.7017687E-7</c:v>
                </c:pt>
                <c:pt idx="763">
                  <c:v>-2.4528735600000005E-6</c:v>
                </c:pt>
                <c:pt idx="764">
                  <c:v>-2.7352839400000009E-6</c:v>
                </c:pt>
                <c:pt idx="765">
                  <c:v>-3.2295215500000019E-6</c:v>
                </c:pt>
                <c:pt idx="766">
                  <c:v>-2.6412342900000012E-7</c:v>
                </c:pt>
                <c:pt idx="767">
                  <c:v>2.4895175600000011E-6</c:v>
                </c:pt>
                <c:pt idx="768">
                  <c:v>1.9952419700000008E-6</c:v>
                </c:pt>
                <c:pt idx="769">
                  <c:v>1.0773747999999999E-6</c:v>
                </c:pt>
                <c:pt idx="770">
                  <c:v>9.3614016800000036E-7</c:v>
                </c:pt>
                <c:pt idx="771">
                  <c:v>-2.0292434299999998E-6</c:v>
                </c:pt>
                <c:pt idx="772">
                  <c:v>-1.1113779700000006E-6</c:v>
                </c:pt>
                <c:pt idx="773">
                  <c:v>-1.7468223600000006E-6</c:v>
                </c:pt>
                <c:pt idx="774">
                  <c:v>-4.0534061400000016E-7</c:v>
                </c:pt>
                <c:pt idx="775">
                  <c:v>2.5600993500000011E-6</c:v>
                </c:pt>
                <c:pt idx="776">
                  <c:v>-2.2410581600000003E-6</c:v>
                </c:pt>
                <c:pt idx="777">
                  <c:v>-1.0407727600000001E-6</c:v>
                </c:pt>
                <c:pt idx="778">
                  <c:v>-2.1704531700000004E-6</c:v>
                </c:pt>
                <c:pt idx="779">
                  <c:v>1.5716043400000002E-6</c:v>
                </c:pt>
                <c:pt idx="780">
                  <c:v>1.5010151600000007E-6</c:v>
                </c:pt>
                <c:pt idx="781">
                  <c:v>4.1839498400000011E-6</c:v>
                </c:pt>
                <c:pt idx="782">
                  <c:v>3.2661214400000011E-6</c:v>
                </c:pt>
                <c:pt idx="783">
                  <c:v>5.8078640000000015E-6</c:v>
                </c:pt>
                <c:pt idx="784">
                  <c:v>2.5600406800000007E-6</c:v>
                </c:pt>
                <c:pt idx="785">
                  <c:v>2.3482455200000002E-6</c:v>
                </c:pt>
                <c:pt idx="786">
                  <c:v>-4.7593661600000028E-7</c:v>
                </c:pt>
                <c:pt idx="787">
                  <c:v>2.913139720000001E-6</c:v>
                </c:pt>
                <c:pt idx="788">
                  <c:v>4.3251643500000002E-6</c:v>
                </c:pt>
                <c:pt idx="789">
                  <c:v>-2.6412428200000003E-7</c:v>
                </c:pt>
                <c:pt idx="790">
                  <c:v>-1.1113877500000003E-6</c:v>
                </c:pt>
                <c:pt idx="791">
                  <c:v>1.3597970100000003E-6</c:v>
                </c:pt>
                <c:pt idx="792">
                  <c:v>-3.4413376400000014E-6</c:v>
                </c:pt>
                <c:pt idx="793">
                  <c:v>8.6555968400000095E-7</c:v>
                </c:pt>
                <c:pt idx="794">
                  <c:v>-1.5350071900000004E-6</c:v>
                </c:pt>
                <c:pt idx="795">
                  <c:v>-4.9946311300000013E-6</c:v>
                </c:pt>
                <c:pt idx="796">
                  <c:v>-7.5834947200000032E-7</c:v>
                </c:pt>
                <c:pt idx="797">
                  <c:v>3.2661396300000012E-6</c:v>
                </c:pt>
                <c:pt idx="798">
                  <c:v>3.0069438100000009E-7</c:v>
                </c:pt>
                <c:pt idx="799">
                  <c:v>-2.6646832800000013E-6</c:v>
                </c:pt>
                <c:pt idx="800">
                  <c:v>-7.5836203500000047E-7</c:v>
                </c:pt>
                <c:pt idx="801">
                  <c:v>2.9130826500000009E-6</c:v>
                </c:pt>
                <c:pt idx="802">
                  <c:v>2.5600754700000004E-6</c:v>
                </c:pt>
                <c:pt idx="803">
                  <c:v>1.0067432200000001E-6</c:v>
                </c:pt>
                <c:pt idx="804">
                  <c:v>2.913108350000001E-6</c:v>
                </c:pt>
                <c:pt idx="805">
                  <c:v>2.7718438100000006E-6</c:v>
                </c:pt>
                <c:pt idx="806">
                  <c:v>1.9246019700000008E-6</c:v>
                </c:pt>
                <c:pt idx="807">
                  <c:v>6.3726010900000027E-6</c:v>
                </c:pt>
                <c:pt idx="808">
                  <c:v>1.0067190000000003E-6</c:v>
                </c:pt>
                <c:pt idx="809">
                  <c:v>-4.7594929200000021E-7</c:v>
                </c:pt>
                <c:pt idx="810">
                  <c:v>3.1248237100000012E-6</c:v>
                </c:pt>
                <c:pt idx="811">
                  <c:v>2.489500960000001E-6</c:v>
                </c:pt>
                <c:pt idx="812">
                  <c:v>-1.2293978100000004E-7</c:v>
                </c:pt>
                <c:pt idx="813">
                  <c:v>-6.1715996900000037E-7</c:v>
                </c:pt>
                <c:pt idx="814">
                  <c:v>7.2431259900000017E-7</c:v>
                </c:pt>
                <c:pt idx="815">
                  <c:v>-1.2525974900000003E-6</c:v>
                </c:pt>
                <c:pt idx="816">
                  <c:v>-1.0407840100000003E-6</c:v>
                </c:pt>
                <c:pt idx="817">
                  <c:v>-1.7468298700000003E-6</c:v>
                </c:pt>
                <c:pt idx="818">
                  <c:v>-1.4644143700000004E-6</c:v>
                </c:pt>
                <c:pt idx="819">
                  <c:v>-4.7828157200000005E-6</c:v>
                </c:pt>
                <c:pt idx="820">
                  <c:v>-1.0407932200000002E-6</c:v>
                </c:pt>
                <c:pt idx="821">
                  <c:v>-4.0535067600000003E-7</c:v>
                </c:pt>
                <c:pt idx="822">
                  <c:v>4.4191224900000029E-7</c:v>
                </c:pt>
                <c:pt idx="823">
                  <c:v>1.8539828900000006E-6</c:v>
                </c:pt>
                <c:pt idx="824">
                  <c:v>3.9720939600000006E-6</c:v>
                </c:pt>
                <c:pt idx="825">
                  <c:v>-5.4654509500000008E-7</c:v>
                </c:pt>
                <c:pt idx="826">
                  <c:v>5.830929690000002E-7</c:v>
                </c:pt>
                <c:pt idx="827">
                  <c:v>5.8313418100000019E-7</c:v>
                </c:pt>
                <c:pt idx="828">
                  <c:v>-3.3474501000000011E-7</c:v>
                </c:pt>
                <c:pt idx="829">
                  <c:v>-2.4528678800000002E-6</c:v>
                </c:pt>
                <c:pt idx="830">
                  <c:v>2.913084020000001E-6</c:v>
                </c:pt>
                <c:pt idx="831">
                  <c:v>4.9605537200000019E-6</c:v>
                </c:pt>
                <c:pt idx="832">
                  <c:v>-2.6412934100000007E-7</c:v>
                </c:pt>
                <c:pt idx="833">
                  <c:v>-3.4413340000000013E-6</c:v>
                </c:pt>
                <c:pt idx="834">
                  <c:v>-3.3474214000000018E-7</c:v>
                </c:pt>
                <c:pt idx="835">
                  <c:v>-1.5350152600000004E-6</c:v>
                </c:pt>
                <c:pt idx="836">
                  <c:v>4.4189326300000013E-7</c:v>
                </c:pt>
                <c:pt idx="837">
                  <c:v>1.3597879200000007E-6</c:v>
                </c:pt>
                <c:pt idx="838">
                  <c:v>2.4894532100000008E-6</c:v>
                </c:pt>
                <c:pt idx="839">
                  <c:v>-1.5350150300000006E-6</c:v>
                </c:pt>
                <c:pt idx="840">
                  <c:v>4.7487933400000018E-6</c:v>
                </c:pt>
                <c:pt idx="841">
                  <c:v>4.3251234300000008E-6</c:v>
                </c:pt>
                <c:pt idx="842">
                  <c:v>-3.3001128900000008E-6</c:v>
                </c:pt>
                <c:pt idx="843">
                  <c:v>9.3610901800000034E-7</c:v>
                </c:pt>
                <c:pt idx="844">
                  <c:v>-3.5825369200000009E-6</c:v>
                </c:pt>
                <c:pt idx="845">
                  <c:v>-8.2897497600000062E-7</c:v>
                </c:pt>
                <c:pt idx="846">
                  <c:v>-1.22942069E-7</c:v>
                </c:pt>
                <c:pt idx="847">
                  <c:v>-1.9352863500000006E-7</c:v>
                </c:pt>
                <c:pt idx="848">
                  <c:v>-1.3232055400000005E-6</c:v>
                </c:pt>
                <c:pt idx="849">
                  <c:v>3.9721062400000011E-6</c:v>
                </c:pt>
                <c:pt idx="850">
                  <c:v>-8.2897315700000038E-7</c:v>
                </c:pt>
                <c:pt idx="851">
                  <c:v>-1.3231954200000004E-6</c:v>
                </c:pt>
                <c:pt idx="852">
                  <c:v>-1.1819827300000005E-6</c:v>
                </c:pt>
                <c:pt idx="853">
                  <c:v>2.3482500600000006E-6</c:v>
                </c:pt>
                <c:pt idx="854">
                  <c:v>-1.3938092700000003E-6</c:v>
                </c:pt>
                <c:pt idx="855">
                  <c:v>2.9836394300000006E-6</c:v>
                </c:pt>
                <c:pt idx="856">
                  <c:v>1.4303598200000005E-6</c:v>
                </c:pt>
                <c:pt idx="857">
                  <c:v>-2.4528719700000004E-6</c:v>
                </c:pt>
                <c:pt idx="858">
                  <c:v>-9.7017721100000028E-7</c:v>
                </c:pt>
                <c:pt idx="859">
                  <c:v>1.1480300000000005E-6</c:v>
                </c:pt>
                <c:pt idx="860">
                  <c:v>-2.4528699999999999E-6</c:v>
                </c:pt>
                <c:pt idx="861">
                  <c:v>-5.9124800000000017E-6</c:v>
                </c:pt>
                <c:pt idx="862">
                  <c:v>1.8539900000000005E-6</c:v>
                </c:pt>
                <c:pt idx="863">
                  <c:v>2.8424600000000005E-6</c:v>
                </c:pt>
                <c:pt idx="864">
                  <c:v>3.3366599999999999E-6</c:v>
                </c:pt>
                <c:pt idx="865">
                  <c:v>-1.3938100000000004E-6</c:v>
                </c:pt>
                <c:pt idx="866">
                  <c:v>1.9952100000000007E-6</c:v>
                </c:pt>
                <c:pt idx="867">
                  <c:v>2.2776600000000008E-6</c:v>
                </c:pt>
                <c:pt idx="868">
                  <c:v>5.1250300000000015E-7</c:v>
                </c:pt>
                <c:pt idx="869">
                  <c:v>-1.3232100000000002E-6</c:v>
                </c:pt>
                <c:pt idx="870">
                  <c:v>7.6436200000000039E-6</c:v>
                </c:pt>
                <c:pt idx="871">
                  <c:v>-2.31166E-6</c:v>
                </c:pt>
                <c:pt idx="872">
                  <c:v>1.7833300000000001E-6</c:v>
                </c:pt>
                <c:pt idx="873">
                  <c:v>-3.9355600000000007E-6</c:v>
                </c:pt>
                <c:pt idx="874">
                  <c:v>1.5716000000000001E-6</c:v>
                </c:pt>
                <c:pt idx="875">
                  <c:v>-8.9957400000000069E-7</c:v>
                </c:pt>
                <c:pt idx="876">
                  <c:v>-3.0883200000000011E-6</c:v>
                </c:pt>
                <c:pt idx="877">
                  <c:v>-3.1589100000000006E-6</c:v>
                </c:pt>
                <c:pt idx="878">
                  <c:v>2.4893700000000003E-6</c:v>
                </c:pt>
                <c:pt idx="879">
                  <c:v>-1.3232200000000002E-6</c:v>
                </c:pt>
                <c:pt idx="880">
                  <c:v>-1.1114000000000003E-6</c:v>
                </c:pt>
                <c:pt idx="881">
                  <c:v>3.7602800000000014E-6</c:v>
                </c:pt>
                <c:pt idx="882">
                  <c:v>8.8879300000000041E-8</c:v>
                </c:pt>
                <c:pt idx="883">
                  <c:v>2.8424400000000004E-6</c:v>
                </c:pt>
                <c:pt idx="884">
                  <c:v>-6.1717500000000036E-7</c:v>
                </c:pt>
                <c:pt idx="885">
                  <c:v>1.2185400000000001E-6</c:v>
                </c:pt>
                <c:pt idx="886">
                  <c:v>5.1249000000000001E-7</c:v>
                </c:pt>
                <c:pt idx="887">
                  <c:v>2.771810000000001E-6</c:v>
                </c:pt>
                <c:pt idx="888">
                  <c:v>1.8266300000000006E-8</c:v>
                </c:pt>
                <c:pt idx="889">
                  <c:v>7.243110000000003E-7</c:v>
                </c:pt>
                <c:pt idx="890">
                  <c:v>1.8276100000000006E-8</c:v>
                </c:pt>
                <c:pt idx="891">
                  <c:v>1.2185600000000002E-6</c:v>
                </c:pt>
                <c:pt idx="892">
                  <c:v>-1.2291700000000001E-7</c:v>
                </c:pt>
                <c:pt idx="893">
                  <c:v>-5.2340800000000021E-8</c:v>
                </c:pt>
                <c:pt idx="894">
                  <c:v>2.4894600000000002E-6</c:v>
                </c:pt>
                <c:pt idx="895">
                  <c:v>-1.9354700000000009E-7</c:v>
                </c:pt>
                <c:pt idx="896">
                  <c:v>1.3597400000000001E-6</c:v>
                </c:pt>
                <c:pt idx="897">
                  <c:v>-3.5825300000000013E-6</c:v>
                </c:pt>
                <c:pt idx="898">
                  <c:v>8.6554200000000043E-7</c:v>
                </c:pt>
                <c:pt idx="899">
                  <c:v>-6.6184900000000021E-6</c:v>
                </c:pt>
                <c:pt idx="900">
                  <c:v>-5.2319600000000033E-8</c:v>
                </c:pt>
                <c:pt idx="901">
                  <c:v>-1.4644100000000004E-6</c:v>
                </c:pt>
                <c:pt idx="902">
                  <c:v>8.8866300000000079E-8</c:v>
                </c:pt>
                <c:pt idx="903">
                  <c:v>-3.3001100000000007E-6</c:v>
                </c:pt>
                <c:pt idx="904">
                  <c:v>3.1954800000000009E-6</c:v>
                </c:pt>
                <c:pt idx="905">
                  <c:v>4.4189900000000008E-7</c:v>
                </c:pt>
                <c:pt idx="906">
                  <c:v>3.0067900000000009E-7</c:v>
                </c:pt>
                <c:pt idx="907">
                  <c:v>1.8270900000000006E-8</c:v>
                </c:pt>
                <c:pt idx="908">
                  <c:v>3.054210000000001E-6</c:v>
                </c:pt>
                <c:pt idx="909">
                  <c:v>1.5715200000000002E-6</c:v>
                </c:pt>
                <c:pt idx="910">
                  <c:v>-7.5836400000000029E-7</c:v>
                </c:pt>
                <c:pt idx="911">
                  <c:v>2.7718300000000007E-6</c:v>
                </c:pt>
                <c:pt idx="912">
                  <c:v>-1.6762300000000003E-6</c:v>
                </c:pt>
                <c:pt idx="913">
                  <c:v>-6.1715500000000023E-7</c:v>
                </c:pt>
                <c:pt idx="914">
                  <c:v>-1.3938100000000004E-6</c:v>
                </c:pt>
                <c:pt idx="915">
                  <c:v>-2.4528699999999999E-6</c:v>
                </c:pt>
                <c:pt idx="916">
                  <c:v>7.9491800000000029E-7</c:v>
                </c:pt>
                <c:pt idx="917">
                  <c:v>2.9131100000000012E-6</c:v>
                </c:pt>
                <c:pt idx="918">
                  <c:v>-5.2314100000000026E-8</c:v>
                </c:pt>
                <c:pt idx="919">
                  <c:v>3.0542400000000006E-6</c:v>
                </c:pt>
                <c:pt idx="920">
                  <c:v>1.7128000000000001E-6</c:v>
                </c:pt>
                <c:pt idx="921">
                  <c:v>1.4303600000000003E-6</c:v>
                </c:pt>
                <c:pt idx="922">
                  <c:v>4.466330000000002E-6</c:v>
                </c:pt>
                <c:pt idx="923">
                  <c:v>-1.1114000000000003E-6</c:v>
                </c:pt>
                <c:pt idx="924">
                  <c:v>3.7132700000000016E-7</c:v>
                </c:pt>
                <c:pt idx="925">
                  <c:v>1.0773100000000001E-6</c:v>
                </c:pt>
                <c:pt idx="926">
                  <c:v>-5.2345100000000015E-8</c:v>
                </c:pt>
                <c:pt idx="927">
                  <c:v>-6.8776300000000025E-7</c:v>
                </c:pt>
                <c:pt idx="928">
                  <c:v>-7.5837100000000027E-7</c:v>
                </c:pt>
                <c:pt idx="929">
                  <c:v>8.8885300000000047E-8</c:v>
                </c:pt>
                <c:pt idx="930">
                  <c:v>-8.9957800000000049E-7</c:v>
                </c:pt>
                <c:pt idx="931">
                  <c:v>-2.8058800000000008E-6</c:v>
                </c:pt>
                <c:pt idx="932">
                  <c:v>7.9491900000000042E-7</c:v>
                </c:pt>
                <c:pt idx="933">
                  <c:v>3.195470000000001E-6</c:v>
                </c:pt>
                <c:pt idx="934">
                  <c:v>1.5949500000000007E-7</c:v>
                </c:pt>
                <c:pt idx="935">
                  <c:v>5.4548200000000012E-6</c:v>
                </c:pt>
                <c:pt idx="936">
                  <c:v>-1.6762200000000007E-6</c:v>
                </c:pt>
                <c:pt idx="937">
                  <c:v>8.8909900000000041E-8</c:v>
                </c:pt>
                <c:pt idx="938">
                  <c:v>-2.3822700000000005E-6</c:v>
                </c:pt>
                <c:pt idx="939">
                  <c:v>2.1364200000000005E-6</c:v>
                </c:pt>
                <c:pt idx="940">
                  <c:v>3.7128700000000011E-7</c:v>
                </c:pt>
                <c:pt idx="941">
                  <c:v>-3.1589100000000006E-6</c:v>
                </c:pt>
                <c:pt idx="942">
                  <c:v>-5.4656200000000021E-7</c:v>
                </c:pt>
                <c:pt idx="943">
                  <c:v>-5.3476700000000018E-6</c:v>
                </c:pt>
                <c:pt idx="944">
                  <c:v>2.0657900000000003E-6</c:v>
                </c:pt>
                <c:pt idx="945">
                  <c:v>-7.4657800000000017E-6</c:v>
                </c:pt>
                <c:pt idx="946">
                  <c:v>1.3597300000000003E-6</c:v>
                </c:pt>
                <c:pt idx="947">
                  <c:v>-5.4655700000000017E-7</c:v>
                </c:pt>
                <c:pt idx="948">
                  <c:v>9.3615000000000045E-7</c:v>
                </c:pt>
                <c:pt idx="949">
                  <c:v>-9.701710000000003E-7</c:v>
                </c:pt>
                <c:pt idx="950">
                  <c:v>2.3482499999999999E-6</c:v>
                </c:pt>
                <c:pt idx="951">
                  <c:v>-6.4773300000000027E-6</c:v>
                </c:pt>
                <c:pt idx="952">
                  <c:v>4.8900600000000006E-6</c:v>
                </c:pt>
                <c:pt idx="953">
                  <c:v>3.0542900000000007E-6</c:v>
                </c:pt>
                <c:pt idx="954">
                  <c:v>1.9246200000000007E-6</c:v>
                </c:pt>
                <c:pt idx="955">
                  <c:v>1.2185000000000003E-6</c:v>
                </c:pt>
                <c:pt idx="956">
                  <c:v>-6.1714700000000023E-7</c:v>
                </c:pt>
                <c:pt idx="957">
                  <c:v>5.8312200000000037E-7</c:v>
                </c:pt>
                <c:pt idx="958">
                  <c:v>5.243070000000002E-6</c:v>
                </c:pt>
                <c:pt idx="959">
                  <c:v>1.7834000000000002E-6</c:v>
                </c:pt>
                <c:pt idx="960">
                  <c:v>3.0542300000000007E-6</c:v>
                </c:pt>
                <c:pt idx="961">
                  <c:v>1.8298000000000006E-8</c:v>
                </c:pt>
                <c:pt idx="962">
                  <c:v>2.2776400000000007E-6</c:v>
                </c:pt>
                <c:pt idx="963">
                  <c:v>2.1364000000000004E-6</c:v>
                </c:pt>
                <c:pt idx="964">
                  <c:v>3.0071800000000017E-7</c:v>
                </c:pt>
                <c:pt idx="965">
                  <c:v>3.5485000000000013E-6</c:v>
                </c:pt>
                <c:pt idx="966">
                  <c:v>1.1479200000000002E-6</c:v>
                </c:pt>
                <c:pt idx="967">
                  <c:v>2.3010200000000008E-7</c:v>
                </c:pt>
                <c:pt idx="968">
                  <c:v>1.7834300000000001E-6</c:v>
                </c:pt>
                <c:pt idx="969">
                  <c:v>-3.1589200000000013E-6</c:v>
                </c:pt>
                <c:pt idx="970">
                  <c:v>5.3842900000000021E-6</c:v>
                </c:pt>
                <c:pt idx="971">
                  <c:v>7.949260000000004E-7</c:v>
                </c:pt>
                <c:pt idx="972">
                  <c:v>2.4188600000000004E-6</c:v>
                </c:pt>
                <c:pt idx="973">
                  <c:v>3.0070500000000012E-7</c:v>
                </c:pt>
                <c:pt idx="974">
                  <c:v>-1.1819900000000002E-6</c:v>
                </c:pt>
                <c:pt idx="975">
                  <c:v>4.8194100000000015E-6</c:v>
                </c:pt>
                <c:pt idx="976">
                  <c:v>-8.9957000000000069E-7</c:v>
                </c:pt>
                <c:pt idx="977">
                  <c:v>-5.4654600000000019E-7</c:v>
                </c:pt>
                <c:pt idx="978">
                  <c:v>-5.2296000000000027E-8</c:v>
                </c:pt>
                <c:pt idx="979">
                  <c:v>1.5010000000000001E-6</c:v>
                </c:pt>
                <c:pt idx="980">
                  <c:v>4.8899600000000021E-6</c:v>
                </c:pt>
                <c:pt idx="981">
                  <c:v>2.5600900000000008E-6</c:v>
                </c:pt>
                <c:pt idx="982">
                  <c:v>2.3009400000000008E-7</c:v>
                </c:pt>
                <c:pt idx="983">
                  <c:v>5.1017400000000017E-6</c:v>
                </c:pt>
                <c:pt idx="984">
                  <c:v>-2.2410600000000006E-6</c:v>
                </c:pt>
                <c:pt idx="985">
                  <c:v>3.1248600000000009E-6</c:v>
                </c:pt>
                <c:pt idx="986">
                  <c:v>6.0902700000000021E-6</c:v>
                </c:pt>
                <c:pt idx="987">
                  <c:v>-2.6414200000000009E-7</c:v>
                </c:pt>
                <c:pt idx="988">
                  <c:v>-2.4528699999999999E-6</c:v>
                </c:pt>
                <c:pt idx="989">
                  <c:v>3.9015500000000008E-6</c:v>
                </c:pt>
                <c:pt idx="990">
                  <c:v>-1.6056200000000003E-6</c:v>
                </c:pt>
                <c:pt idx="991">
                  <c:v>5.1252600000000026E-7</c:v>
                </c:pt>
                <c:pt idx="992">
                  <c:v>2.842510000000001E-6</c:v>
                </c:pt>
                <c:pt idx="993">
                  <c:v>-2.0292400000000002E-6</c:v>
                </c:pt>
                <c:pt idx="994">
                  <c:v>5.1252700000000018E-7</c:v>
                </c:pt>
                <c:pt idx="995">
                  <c:v>-6.1713500000000032E-7</c:v>
                </c:pt>
                <c:pt idx="996">
                  <c:v>-8.2895700000000021E-7</c:v>
                </c:pt>
                <c:pt idx="997">
                  <c:v>3.9722000000000007E-6</c:v>
                </c:pt>
                <c:pt idx="998">
                  <c:v>4.7487700000000023E-6</c:v>
                </c:pt>
                <c:pt idx="999">
                  <c:v>-1.9586400000000009E-6</c:v>
                </c:pt>
                <c:pt idx="1000">
                  <c:v>3.9015000000000007E-6</c:v>
                </c:pt>
                <c:pt idx="1001">
                  <c:v>1.828430000000001E-8</c:v>
                </c:pt>
                <c:pt idx="1002">
                  <c:v>1.7833600000000005E-6</c:v>
                </c:pt>
                <c:pt idx="1003">
                  <c:v>-1.1113900000000002E-6</c:v>
                </c:pt>
                <c:pt idx="1004">
                  <c:v>-3.2295200000000011E-6</c:v>
                </c:pt>
                <c:pt idx="1005">
                  <c:v>-1.3937900000000003E-6</c:v>
                </c:pt>
                <c:pt idx="1006">
                  <c:v>1.0067800000000001E-6</c:v>
                </c:pt>
                <c:pt idx="1007">
                  <c:v>-1.3938000000000001E-6</c:v>
                </c:pt>
                <c:pt idx="1008">
                  <c:v>-2.6414100000000012E-7</c:v>
                </c:pt>
                <c:pt idx="1009">
                  <c:v>1.8297700000000006E-8</c:v>
                </c:pt>
                <c:pt idx="1010">
                  <c:v>-4.0061700000000012E-6</c:v>
                </c:pt>
                <c:pt idx="1011">
                  <c:v>3.7133900000000017E-7</c:v>
                </c:pt>
                <c:pt idx="1012">
                  <c:v>2.3482600000000006E-6</c:v>
                </c:pt>
                <c:pt idx="1013">
                  <c:v>-9.7017500000000063E-7</c:v>
                </c:pt>
                <c:pt idx="1014">
                  <c:v>2.1364099999999998E-6</c:v>
                </c:pt>
                <c:pt idx="1015">
                  <c:v>1.4304600000000003E-6</c:v>
                </c:pt>
                <c:pt idx="1016">
                  <c:v>-2.31166E-6</c:v>
                </c:pt>
                <c:pt idx="1017">
                  <c:v>1.1480000000000005E-6</c:v>
                </c:pt>
                <c:pt idx="1018">
                  <c:v>4.6781400000000013E-6</c:v>
                </c:pt>
                <c:pt idx="1019">
                  <c:v>-4.7593100000000019E-7</c:v>
                </c:pt>
                <c:pt idx="1020">
                  <c:v>3.6191300000000015E-6</c:v>
                </c:pt>
                <c:pt idx="1021">
                  <c:v>2.1364200000000005E-6</c:v>
                </c:pt>
                <c:pt idx="1022">
                  <c:v>4.1839600000000007E-6</c:v>
                </c:pt>
                <c:pt idx="1023">
                  <c:v>-2.3822700000000005E-6</c:v>
                </c:pt>
                <c:pt idx="1024">
                  <c:v>2.2776300000000008E-6</c:v>
                </c:pt>
                <c:pt idx="1025">
                  <c:v>-5.4654400000000024E-7</c:v>
                </c:pt>
                <c:pt idx="1026">
                  <c:v>4.4193200000000015E-7</c:v>
                </c:pt>
                <c:pt idx="1027">
                  <c:v>-8.2897200000000063E-7</c:v>
                </c:pt>
                <c:pt idx="1028">
                  <c:v>5.2430300000000017E-6</c:v>
                </c:pt>
                <c:pt idx="1029">
                  <c:v>-1.6056200000000003E-6</c:v>
                </c:pt>
                <c:pt idx="1030">
                  <c:v>-4.7828100000000009E-6</c:v>
                </c:pt>
                <c:pt idx="1031">
                  <c:v>2.1364600000000004E-6</c:v>
                </c:pt>
                <c:pt idx="1032">
                  <c:v>-1.2525900000000002E-6</c:v>
                </c:pt>
                <c:pt idx="1033">
                  <c:v>-2.0998499999999999E-6</c:v>
                </c:pt>
                <c:pt idx="1034">
                  <c:v>8.8877400000000044E-8</c:v>
                </c:pt>
                <c:pt idx="1035">
                  <c:v>4.4190600000000028E-7</c:v>
                </c:pt>
                <c:pt idx="1036">
                  <c:v>4.7488600000000018E-6</c:v>
                </c:pt>
                <c:pt idx="1037">
                  <c:v>-2.3822700000000005E-6</c:v>
                </c:pt>
                <c:pt idx="1038">
                  <c:v>-1.8174300000000004E-6</c:v>
                </c:pt>
                <c:pt idx="1039">
                  <c:v>-2.3822700000000005E-6</c:v>
                </c:pt>
                <c:pt idx="1040">
                  <c:v>1.7127300000000001E-6</c:v>
                </c:pt>
                <c:pt idx="1041">
                  <c:v>-1.6762200000000007E-6</c:v>
                </c:pt>
                <c:pt idx="1042">
                  <c:v>6.5373300000000037E-7</c:v>
                </c:pt>
                <c:pt idx="1043">
                  <c:v>-3.4413300000000012E-6</c:v>
                </c:pt>
                <c:pt idx="1044">
                  <c:v>1.8540000000000008E-6</c:v>
                </c:pt>
                <c:pt idx="1045">
                  <c:v>-6.1715600000000037E-7</c:v>
                </c:pt>
                <c:pt idx="1046">
                  <c:v>4.1133700000000007E-6</c:v>
                </c:pt>
                <c:pt idx="1047">
                  <c:v>-9.7017900000000052E-7</c:v>
                </c:pt>
                <c:pt idx="1048">
                  <c:v>3.0069900000000012E-7</c:v>
                </c:pt>
                <c:pt idx="1049">
                  <c:v>5.1251600000000009E-7</c:v>
                </c:pt>
                <c:pt idx="1050">
                  <c:v>3.6190600000000008E-6</c:v>
                </c:pt>
                <c:pt idx="1051">
                  <c:v>-1.2292800000000005E-7</c:v>
                </c:pt>
                <c:pt idx="1052">
                  <c:v>1.0067600000000002E-6</c:v>
                </c:pt>
                <c:pt idx="1053">
                  <c:v>7.9492800000000035E-7</c:v>
                </c:pt>
                <c:pt idx="1054">
                  <c:v>8.6551300000000048E-7</c:v>
                </c:pt>
                <c:pt idx="1055">
                  <c:v>-2.3822600000000002E-6</c:v>
                </c:pt>
                <c:pt idx="1056">
                  <c:v>1.0067400000000003E-6</c:v>
                </c:pt>
                <c:pt idx="1057">
                  <c:v>-2.7352900000000009E-6</c:v>
                </c:pt>
                <c:pt idx="1058">
                  <c:v>-2.1704500000000005E-6</c:v>
                </c:pt>
                <c:pt idx="1059">
                  <c:v>-1.1820000000000005E-6</c:v>
                </c:pt>
                <c:pt idx="1060">
                  <c:v>-6.8775500000000024E-7</c:v>
                </c:pt>
                <c:pt idx="1061">
                  <c:v>1.828100000000001E-8</c:v>
                </c:pt>
                <c:pt idx="1062">
                  <c:v>3.901480000000001E-6</c:v>
                </c:pt>
                <c:pt idx="1063">
                  <c:v>5.1251199999999998E-7</c:v>
                </c:pt>
                <c:pt idx="1064">
                  <c:v>-1.1819900000000002E-6</c:v>
                </c:pt>
                <c:pt idx="1065">
                  <c:v>1.5950600000000005E-7</c:v>
                </c:pt>
                <c:pt idx="1066">
                  <c:v>-8.9959200000000034E-7</c:v>
                </c:pt>
                <c:pt idx="1067">
                  <c:v>6.5373200000000023E-7</c:v>
                </c:pt>
                <c:pt idx="1068">
                  <c:v>1.2891300000000003E-6</c:v>
                </c:pt>
                <c:pt idx="1069">
                  <c:v>-4.7122100000000011E-6</c:v>
                </c:pt>
                <c:pt idx="1070">
                  <c:v>1.0773400000000003E-6</c:v>
                </c:pt>
                <c:pt idx="1071">
                  <c:v>-3.3475900000000009E-7</c:v>
                </c:pt>
                <c:pt idx="1072">
                  <c:v>4.3251399999999997E-6</c:v>
                </c:pt>
                <c:pt idx="1073">
                  <c:v>-4.7596500000000023E-7</c:v>
                </c:pt>
                <c:pt idx="1074">
                  <c:v>-2.5234700000000009E-6</c:v>
                </c:pt>
                <c:pt idx="1075">
                  <c:v>1.3597700000000001E-6</c:v>
                </c:pt>
                <c:pt idx="1076">
                  <c:v>1.7128000000000001E-6</c:v>
                </c:pt>
                <c:pt idx="1077">
                  <c:v>2.7012300000000013E-6</c:v>
                </c:pt>
                <c:pt idx="1078">
                  <c:v>-3.1589100000000006E-6</c:v>
                </c:pt>
                <c:pt idx="1079">
                  <c:v>6.5371300000000024E-7</c:v>
                </c:pt>
                <c:pt idx="1080">
                  <c:v>2.4894200000000008E-6</c:v>
                </c:pt>
                <c:pt idx="1081">
                  <c:v>3.0070800000000015E-7</c:v>
                </c:pt>
                <c:pt idx="1082">
                  <c:v>-1.1114000000000003E-6</c:v>
                </c:pt>
                <c:pt idx="1083">
                  <c:v>1.2891200000000002E-6</c:v>
                </c:pt>
                <c:pt idx="1084">
                  <c:v>-5.4652900000000025E-7</c:v>
                </c:pt>
                <c:pt idx="1085">
                  <c:v>1.1479300000000002E-6</c:v>
                </c:pt>
                <c:pt idx="1086">
                  <c:v>-2.8058900000000003E-6</c:v>
                </c:pt>
                <c:pt idx="1087">
                  <c:v>3.2660700000000012E-6</c:v>
                </c:pt>
                <c:pt idx="1088">
                  <c:v>-1.2526100000000002E-6</c:v>
                </c:pt>
                <c:pt idx="1089">
                  <c:v>2.4188000000000005E-6</c:v>
                </c:pt>
                <c:pt idx="1090">
                  <c:v>-1.2526000000000003E-6</c:v>
                </c:pt>
                <c:pt idx="1091">
                  <c:v>6.5371200000000021E-7</c:v>
                </c:pt>
                <c:pt idx="1092">
                  <c:v>-9.7017300000000036E-7</c:v>
                </c:pt>
                <c:pt idx="1093">
                  <c:v>-3.1589100000000006E-6</c:v>
                </c:pt>
                <c:pt idx="1094">
                  <c:v>1.7128000000000001E-6</c:v>
                </c:pt>
                <c:pt idx="1095">
                  <c:v>-3.0177000000000008E-6</c:v>
                </c:pt>
                <c:pt idx="1096">
                  <c:v>7.2432200000000028E-7</c:v>
                </c:pt>
                <c:pt idx="1097">
                  <c:v>8.6552200000000073E-7</c:v>
                </c:pt>
                <c:pt idx="1098">
                  <c:v>1.2891200000000002E-6</c:v>
                </c:pt>
                <c:pt idx="1099">
                  <c:v>1.5715800000000004E-6</c:v>
                </c:pt>
                <c:pt idx="1100">
                  <c:v>-2.735280000000001E-6</c:v>
                </c:pt>
                <c:pt idx="1101">
                  <c:v>4.3250800000000006E-6</c:v>
                </c:pt>
                <c:pt idx="1102">
                  <c:v>1.9951600000000006E-6</c:v>
                </c:pt>
                <c:pt idx="1103">
                  <c:v>-2.9471000000000014E-6</c:v>
                </c:pt>
                <c:pt idx="1104">
                  <c:v>2.0658000000000006E-6</c:v>
                </c:pt>
                <c:pt idx="1105">
                  <c:v>6.0902000000000014E-6</c:v>
                </c:pt>
                <c:pt idx="1106">
                  <c:v>1.0067300000000002E-6</c:v>
                </c:pt>
                <c:pt idx="1107">
                  <c:v>-3.3707100000000009E-6</c:v>
                </c:pt>
                <c:pt idx="1108">
                  <c:v>-1.4644100000000004E-6</c:v>
                </c:pt>
                <c:pt idx="1109">
                  <c:v>3.0067900000000009E-7</c:v>
                </c:pt>
                <c:pt idx="1110">
                  <c:v>-2.1704500000000005E-6</c:v>
                </c:pt>
                <c:pt idx="1111">
                  <c:v>3.4072300000000014E-6</c:v>
                </c:pt>
                <c:pt idx="1112">
                  <c:v>1.0773000000000003E-6</c:v>
                </c:pt>
                <c:pt idx="1113">
                  <c:v>1.2891500000000004E-6</c:v>
                </c:pt>
                <c:pt idx="1114">
                  <c:v>-2.6414900000000012E-7</c:v>
                </c:pt>
                <c:pt idx="1115">
                  <c:v>-1.8880400000000009E-6</c:v>
                </c:pt>
                <c:pt idx="1116">
                  <c:v>2.6306200000000008E-6</c:v>
                </c:pt>
                <c:pt idx="1117">
                  <c:v>1.0773600000000002E-6</c:v>
                </c:pt>
                <c:pt idx="1118">
                  <c:v>-8.2897000000000026E-7</c:v>
                </c:pt>
                <c:pt idx="1119">
                  <c:v>6.5369400000000035E-7</c:v>
                </c:pt>
                <c:pt idx="1120">
                  <c:v>-1.9586400000000009E-6</c:v>
                </c:pt>
                <c:pt idx="1121">
                  <c:v>2.913010000000001E-6</c:v>
                </c:pt>
                <c:pt idx="1122">
                  <c:v>-1.8880400000000009E-6</c:v>
                </c:pt>
                <c:pt idx="1123">
                  <c:v>1.8539683400000003E-6</c:v>
                </c:pt>
                <c:pt idx="1124">
                  <c:v>5.8313531800000019E-7</c:v>
                </c:pt>
                <c:pt idx="1125">
                  <c:v>-2.641452570000001E-7</c:v>
                </c:pt>
                <c:pt idx="1126">
                  <c:v>1.7833888300000007E-6</c:v>
                </c:pt>
                <c:pt idx="1127">
                  <c:v>1.8540218900000004E-6</c:v>
                </c:pt>
                <c:pt idx="1128">
                  <c:v>-4.0535724100000018E-7</c:v>
                </c:pt>
                <c:pt idx="1129">
                  <c:v>-3.0176997800000012E-6</c:v>
                </c:pt>
                <c:pt idx="1130">
                  <c:v>3.9720894200000006E-6</c:v>
                </c:pt>
                <c:pt idx="1131">
                  <c:v>-2.8058887000000006E-6</c:v>
                </c:pt>
                <c:pt idx="1132">
                  <c:v>5.1017568699999996E-6</c:v>
                </c:pt>
                <c:pt idx="1133">
                  <c:v>4.4190895200000008E-7</c:v>
                </c:pt>
                <c:pt idx="1134">
                  <c:v>-6.1717349800000021E-7</c:v>
                </c:pt>
                <c:pt idx="1135">
                  <c:v>-1.9351938400000007E-7</c:v>
                </c:pt>
                <c:pt idx="1136">
                  <c:v>-1.2292855400000005E-7</c:v>
                </c:pt>
                <c:pt idx="1137">
                  <c:v>1.5947905800000005E-7</c:v>
                </c:pt>
                <c:pt idx="1138">
                  <c:v>1.9951830800000009E-6</c:v>
                </c:pt>
                <c:pt idx="1139">
                  <c:v>1.5009512700000004E-6</c:v>
                </c:pt>
                <c:pt idx="1140">
                  <c:v>-3.1589077000000008E-6</c:v>
                </c:pt>
                <c:pt idx="1141">
                  <c:v>-1.3231958700000004E-6</c:v>
                </c:pt>
                <c:pt idx="1142">
                  <c:v>1.5009495700000003E-6</c:v>
                </c:pt>
                <c:pt idx="1143">
                  <c:v>-1.6762251100000006E-6</c:v>
                </c:pt>
                <c:pt idx="1144">
                  <c:v>-1.2525945300000004E-6</c:v>
                </c:pt>
                <c:pt idx="1145">
                  <c:v>-1.9586402700000008E-6</c:v>
                </c:pt>
                <c:pt idx="1146">
                  <c:v>-2.3116617700000007E-6</c:v>
                </c:pt>
                <c:pt idx="1147">
                  <c:v>-1.6762222700000007E-6</c:v>
                </c:pt>
                <c:pt idx="1148">
                  <c:v>-2.1704531700000004E-6</c:v>
                </c:pt>
                <c:pt idx="1149">
                  <c:v>8.8891646000000079E-8</c:v>
                </c:pt>
                <c:pt idx="1150">
                  <c:v>4.7486551000000018E-6</c:v>
                </c:pt>
                <c:pt idx="1151">
                  <c:v>1.3597414200000004E-6</c:v>
                </c:pt>
                <c:pt idx="1152">
                  <c:v>-1.5350176500000004E-6</c:v>
                </c:pt>
                <c:pt idx="1153">
                  <c:v>-4.7596654400000027E-7</c:v>
                </c:pt>
                <c:pt idx="1154">
                  <c:v>-5.2331998300000019E-8</c:v>
                </c:pt>
                <c:pt idx="1155">
                  <c:v>1.2185528200000007E-6</c:v>
                </c:pt>
                <c:pt idx="1156">
                  <c:v>1.6421752200000007E-6</c:v>
                </c:pt>
                <c:pt idx="1157">
                  <c:v>7.2430248100000021E-7</c:v>
                </c:pt>
                <c:pt idx="1158">
                  <c:v>4.3957493300000018E-6</c:v>
                </c:pt>
                <c:pt idx="1159">
                  <c:v>-3.2295104100000013E-6</c:v>
                </c:pt>
                <c:pt idx="1160">
                  <c:v>-5.2324736500000017E-8</c:v>
                </c:pt>
                <c:pt idx="1161">
                  <c:v>2.277663270000001E-6</c:v>
                </c:pt>
                <c:pt idx="1162">
                  <c:v>6.5371421000000018E-7</c:v>
                </c:pt>
                <c:pt idx="1163">
                  <c:v>-2.8058843800000006E-6</c:v>
                </c:pt>
                <c:pt idx="1164">
                  <c:v>1.9951719400000007E-6</c:v>
                </c:pt>
                <c:pt idx="1165">
                  <c:v>-1.8174322300000004E-6</c:v>
                </c:pt>
                <c:pt idx="1166">
                  <c:v>1.14792135E-6</c:v>
                </c:pt>
                <c:pt idx="1167">
                  <c:v>4.4189567900000021E-7</c:v>
                </c:pt>
                <c:pt idx="1168">
                  <c:v>2.1363891800000006E-6</c:v>
                </c:pt>
                <c:pt idx="1169">
                  <c:v>5.9490003000000016E-6</c:v>
                </c:pt>
                <c:pt idx="1170">
                  <c:v>-4.9946006600000007E-6</c:v>
                </c:pt>
                <c:pt idx="1171">
                  <c:v>1.7128057800000004E-6</c:v>
                </c:pt>
                <c:pt idx="1172">
                  <c:v>1.0067234400000001E-6</c:v>
                </c:pt>
                <c:pt idx="1173">
                  <c:v>-1.1819886400000004E-6</c:v>
                </c:pt>
                <c:pt idx="1174">
                  <c:v>1.830065880000001E-8</c:v>
                </c:pt>
                <c:pt idx="1175">
                  <c:v>-1.4644133400000004E-6</c:v>
                </c:pt>
                <c:pt idx="1176">
                  <c:v>2.3009404500000005E-7</c:v>
                </c:pt>
                <c:pt idx="1177">
                  <c:v>-3.017700010000001E-6</c:v>
                </c:pt>
                <c:pt idx="1178">
                  <c:v>1.9951871800000009E-6</c:v>
                </c:pt>
                <c:pt idx="1179">
                  <c:v>-1.4644139100000004E-6</c:v>
                </c:pt>
                <c:pt idx="1180">
                  <c:v>-4.5003539500000019E-6</c:v>
                </c:pt>
                <c:pt idx="1181">
                  <c:v>4.466280190000002E-6</c:v>
                </c:pt>
                <c:pt idx="1182">
                  <c:v>2.701227000000001E-6</c:v>
                </c:pt>
                <c:pt idx="1183">
                  <c:v>2.489433650000001E-6</c:v>
                </c:pt>
                <c:pt idx="1184">
                  <c:v>4.9605378099999999E-6</c:v>
                </c:pt>
                <c:pt idx="1185">
                  <c:v>-1.7468233900000003E-6</c:v>
                </c:pt>
                <c:pt idx="1186">
                  <c:v>5.8309041200000013E-7</c:v>
                </c:pt>
                <c:pt idx="1187">
                  <c:v>2.2069796200000004E-6</c:v>
                </c:pt>
                <c:pt idx="1188">
                  <c:v>1.6421788600000007E-6</c:v>
                </c:pt>
                <c:pt idx="1189">
                  <c:v>-1.9586384500000005E-6</c:v>
                </c:pt>
                <c:pt idx="1190">
                  <c:v>1.5948828000000007E-7</c:v>
                </c:pt>
                <c:pt idx="1191">
                  <c:v>1.7127296100000002E-6</c:v>
                </c:pt>
                <c:pt idx="1192">
                  <c:v>-3.8649382100000021E-6</c:v>
                </c:pt>
                <c:pt idx="1193">
                  <c:v>3.6897022300000011E-6</c:v>
                </c:pt>
                <c:pt idx="1194">
                  <c:v>1.6421888600000008E-6</c:v>
                </c:pt>
                <c:pt idx="1195">
                  <c:v>-1.3938131400000005E-6</c:v>
                </c:pt>
                <c:pt idx="1196">
                  <c:v>-1.5350151400000006E-6</c:v>
                </c:pt>
                <c:pt idx="1197">
                  <c:v>1.8278077700000007E-8</c:v>
                </c:pt>
                <c:pt idx="1198">
                  <c:v>-4.7595116800000018E-7</c:v>
                </c:pt>
                <c:pt idx="1199">
                  <c:v>-2.641501170000001E-7</c:v>
                </c:pt>
                <c:pt idx="1200">
                  <c:v>3.3366898200000005E-6</c:v>
                </c:pt>
                <c:pt idx="1201">
                  <c:v>2.4187695500000007E-6</c:v>
                </c:pt>
                <c:pt idx="1202">
                  <c:v>2.5600463700000008E-6</c:v>
                </c:pt>
                <c:pt idx="1203">
                  <c:v>2.4187952500000008E-6</c:v>
                </c:pt>
                <c:pt idx="1204">
                  <c:v>1.8539856200000005E-6</c:v>
                </c:pt>
                <c:pt idx="1205">
                  <c:v>2.5600363600000011E-6</c:v>
                </c:pt>
                <c:pt idx="1206">
                  <c:v>1.9245919700000005E-6</c:v>
                </c:pt>
                <c:pt idx="1207">
                  <c:v>4.9605155300000004E-6</c:v>
                </c:pt>
                <c:pt idx="1208">
                  <c:v>-2.4528690099999999E-6</c:v>
                </c:pt>
                <c:pt idx="1209">
                  <c:v>5.1249929799999996E-7</c:v>
                </c:pt>
                <c:pt idx="1210">
                  <c:v>5.172403690000002E-6</c:v>
                </c:pt>
                <c:pt idx="1211">
                  <c:v>1.0773156900000002E-6</c:v>
                </c:pt>
                <c:pt idx="1212">
                  <c:v>-1.0407891300000004E-6</c:v>
                </c:pt>
                <c:pt idx="1213">
                  <c:v>9.3613687100000026E-7</c:v>
                </c:pt>
                <c:pt idx="1214">
                  <c:v>-2.3822642600000008E-6</c:v>
                </c:pt>
                <c:pt idx="1215">
                  <c:v>3.6190795100000011E-6</c:v>
                </c:pt>
                <c:pt idx="1216">
                  <c:v>3.8308458000000008E-6</c:v>
                </c:pt>
                <c:pt idx="1217">
                  <c:v>1.0067342399999999E-6</c:v>
                </c:pt>
                <c:pt idx="1218">
                  <c:v>2.4894000000000007E-6</c:v>
                </c:pt>
                <c:pt idx="1219">
                  <c:v>3.1954703000000008E-6</c:v>
                </c:pt>
                <c:pt idx="1220">
                  <c:v>2.0657885200000005E-6</c:v>
                </c:pt>
                <c:pt idx="1221">
                  <c:v>3.1248250700000011E-6</c:v>
                </c:pt>
                <c:pt idx="1222">
                  <c:v>-1.0407899300000004E-6</c:v>
                </c:pt>
                <c:pt idx="1223">
                  <c:v>-7.5836891300000033E-7</c:v>
                </c:pt>
                <c:pt idx="1224">
                  <c:v>6.0195311600000018E-6</c:v>
                </c:pt>
                <c:pt idx="1225">
                  <c:v>-3.3473546100000015E-7</c:v>
                </c:pt>
                <c:pt idx="1226">
                  <c:v>-1.1819960300000003E-6</c:v>
                </c:pt>
                <c:pt idx="1227">
                  <c:v>-4.4297626100000026E-6</c:v>
                </c:pt>
                <c:pt idx="1228">
                  <c:v>1.6422080800000006E-6</c:v>
                </c:pt>
                <c:pt idx="1229">
                  <c:v>2.4187893400000003E-6</c:v>
                </c:pt>
                <c:pt idx="1230">
                  <c:v>7.2431134900000029E-7</c:v>
                </c:pt>
                <c:pt idx="1231">
                  <c:v>-5.233180290000002E-8</c:v>
                </c:pt>
                <c:pt idx="1232">
                  <c:v>1.7833207300000004E-6</c:v>
                </c:pt>
                <c:pt idx="1233">
                  <c:v>8.888326870000004E-8</c:v>
                </c:pt>
                <c:pt idx="1234">
                  <c:v>1.5948435800000006E-7</c:v>
                </c:pt>
                <c:pt idx="1235">
                  <c:v>-2.4528696899999998E-6</c:v>
                </c:pt>
                <c:pt idx="1236">
                  <c:v>-4.9240343299999996E-6</c:v>
                </c:pt>
                <c:pt idx="1237">
                  <c:v>-1.6762246600000005E-6</c:v>
                </c:pt>
                <c:pt idx="1238">
                  <c:v>1.0773386500000001E-6</c:v>
                </c:pt>
                <c:pt idx="1239">
                  <c:v>1.2891774800000003E-6</c:v>
                </c:pt>
                <c:pt idx="1240">
                  <c:v>-2.6414369400000009E-7</c:v>
                </c:pt>
                <c:pt idx="1241">
                  <c:v>-3.441322630000001E-6</c:v>
                </c:pt>
                <c:pt idx="1242">
                  <c:v>1.5949780200000007E-7</c:v>
                </c:pt>
                <c:pt idx="1243">
                  <c:v>1.0067262800000001E-6</c:v>
                </c:pt>
                <c:pt idx="1244">
                  <c:v>4.1133425799999999E-6</c:v>
                </c:pt>
                <c:pt idx="1245">
                  <c:v>-1.2290065900000003E-7</c:v>
                </c:pt>
                <c:pt idx="1246">
                  <c:v>4.1839234700000005E-6</c:v>
                </c:pt>
                <c:pt idx="1247">
                  <c:v>8.8915683700000033E-8</c:v>
                </c:pt>
                <c:pt idx="1248">
                  <c:v>-2.6413468400000013E-7</c:v>
                </c:pt>
                <c:pt idx="1249">
                  <c:v>-3.1589124800000007E-6</c:v>
                </c:pt>
                <c:pt idx="1250">
                  <c:v>-2.0292445700000005E-6</c:v>
                </c:pt>
                <c:pt idx="1251">
                  <c:v>-1.5350166200000005E-6</c:v>
                </c:pt>
                <c:pt idx="1252">
                  <c:v>5.1251510100000011E-7</c:v>
                </c:pt>
                <c:pt idx="1253">
                  <c:v>1.3597881400000005E-6</c:v>
                </c:pt>
                <c:pt idx="1254">
                  <c:v>1.5009630900000003E-6</c:v>
                </c:pt>
                <c:pt idx="1255">
                  <c:v>2.3009069100000006E-7</c:v>
                </c:pt>
                <c:pt idx="1256">
                  <c:v>-4.0533944900000023E-7</c:v>
                </c:pt>
                <c:pt idx="1257">
                  <c:v>2.9836244300000009E-6</c:v>
                </c:pt>
                <c:pt idx="1258">
                  <c:v>-3.3474242400000016E-7</c:v>
                </c:pt>
                <c:pt idx="1259">
                  <c:v>-2.3116610900000003E-6</c:v>
                </c:pt>
                <c:pt idx="1260">
                  <c:v>-2.87649232E-6</c:v>
                </c:pt>
                <c:pt idx="1261">
                  <c:v>1.9952153700000009E-6</c:v>
                </c:pt>
                <c:pt idx="1262">
                  <c:v>2.8424558400000006E-6</c:v>
                </c:pt>
                <c:pt idx="1263">
                  <c:v>-4.9946133900000018E-6</c:v>
                </c:pt>
                <c:pt idx="1264">
                  <c:v>-1.8174300700000004E-6</c:v>
                </c:pt>
                <c:pt idx="1265">
                  <c:v>-1.3938091600000005E-6</c:v>
                </c:pt>
                <c:pt idx="1266">
                  <c:v>2.983761990000001E-6</c:v>
                </c:pt>
                <c:pt idx="1267">
                  <c:v>3.0067380400000009E-7</c:v>
                </c:pt>
                <c:pt idx="1268">
                  <c:v>-2.5234714900000006E-6</c:v>
                </c:pt>
                <c:pt idx="1269">
                  <c:v>7.2433272200000032E-7</c:v>
                </c:pt>
                <c:pt idx="1270">
                  <c:v>6.5370903700000026E-7</c:v>
                </c:pt>
                <c:pt idx="1271">
                  <c:v>8.6553012600000035E-7</c:v>
                </c:pt>
                <c:pt idx="1272">
                  <c:v>-1.3231979200000006E-6</c:v>
                </c:pt>
                <c:pt idx="1273">
                  <c:v>-2.7352909900000009E-6</c:v>
                </c:pt>
                <c:pt idx="1274">
                  <c:v>2.8424906300000004E-6</c:v>
                </c:pt>
                <c:pt idx="1275">
                  <c:v>3.2661039300000009E-6</c:v>
                </c:pt>
                <c:pt idx="1276">
                  <c:v>-3.9355559200000011E-6</c:v>
                </c:pt>
                <c:pt idx="1277">
                  <c:v>2.1364689899999997E-6</c:v>
                </c:pt>
                <c:pt idx="1278">
                  <c:v>-2.1704531700000004E-6</c:v>
                </c:pt>
                <c:pt idx="1279">
                  <c:v>2.2070198600000011E-6</c:v>
                </c:pt>
                <c:pt idx="1280">
                  <c:v>-5.4654748300000006E-7</c:v>
                </c:pt>
                <c:pt idx="1281">
                  <c:v>-8.289545690000004E-7</c:v>
                </c:pt>
                <c:pt idx="1282">
                  <c:v>-3.4413244500000012E-6</c:v>
                </c:pt>
                <c:pt idx="1283">
                  <c:v>1.2185610100000001E-6</c:v>
                </c:pt>
                <c:pt idx="1284">
                  <c:v>-6.9715069900000028E-6</c:v>
                </c:pt>
                <c:pt idx="1285">
                  <c:v>-3.6531469000000009E-6</c:v>
                </c:pt>
                <c:pt idx="1286">
                  <c:v>-3.0883111300000013E-6</c:v>
                </c:pt>
                <c:pt idx="1287">
                  <c:v>-2.8058877900000009E-6</c:v>
                </c:pt>
                <c:pt idx="1288">
                  <c:v>4.9605155300000004E-6</c:v>
                </c:pt>
                <c:pt idx="1289">
                  <c:v>-1.2525920300000004E-6</c:v>
                </c:pt>
                <c:pt idx="1290">
                  <c:v>1.9951971800000008E-6</c:v>
                </c:pt>
                <c:pt idx="1291">
                  <c:v>1.5949838400000006E-7</c:v>
                </c:pt>
                <c:pt idx="1292">
                  <c:v>7.9494293500000043E-7</c:v>
                </c:pt>
                <c:pt idx="1293">
                  <c:v>2.2070396400000013E-6</c:v>
                </c:pt>
                <c:pt idx="1294">
                  <c:v>2.1364446600000002E-6</c:v>
                </c:pt>
                <c:pt idx="1295">
                  <c:v>8.3495433500000036E-6</c:v>
                </c:pt>
                <c:pt idx="1296">
                  <c:v>-6.8775108300000012E-7</c:v>
                </c:pt>
                <c:pt idx="1297">
                  <c:v>1.7833862100000003E-6</c:v>
                </c:pt>
                <c:pt idx="1298">
                  <c:v>-1.8174287100000003E-6</c:v>
                </c:pt>
                <c:pt idx="1299">
                  <c:v>-3.0883134100000011E-6</c:v>
                </c:pt>
                <c:pt idx="1300">
                  <c:v>-8.2898009200000023E-7</c:v>
                </c:pt>
                <c:pt idx="1301">
                  <c:v>2.1364712700000008E-6</c:v>
                </c:pt>
                <c:pt idx="1302">
                  <c:v>-9.7017971300000025E-7</c:v>
                </c:pt>
                <c:pt idx="1303">
                  <c:v>-1.0407698000000002E-6</c:v>
                </c:pt>
                <c:pt idx="1304">
                  <c:v>2.7012854400000008E-6</c:v>
                </c:pt>
                <c:pt idx="1305">
                  <c:v>3.2660830100000012E-6</c:v>
                </c:pt>
                <c:pt idx="1306">
                  <c:v>9.3617097700000042E-7</c:v>
                </c:pt>
                <c:pt idx="1307">
                  <c:v>2.7718576800000007E-6</c:v>
                </c:pt>
                <c:pt idx="1308">
                  <c:v>2.9836157900000009E-6</c:v>
                </c:pt>
                <c:pt idx="1309">
                  <c:v>8.7027874500000042E-6</c:v>
                </c:pt>
                <c:pt idx="1310">
                  <c:v>2.0658187600000005E-6</c:v>
                </c:pt>
                <c:pt idx="1311">
                  <c:v>1.8539960800000003E-6</c:v>
                </c:pt>
                <c:pt idx="1312">
                  <c:v>6.5374337100000019E-7</c:v>
                </c:pt>
                <c:pt idx="1313">
                  <c:v>1.5953435200000006E-7</c:v>
                </c:pt>
                <c:pt idx="1314">
                  <c:v>9.3612544600000032E-7</c:v>
                </c:pt>
                <c:pt idx="1315">
                  <c:v>-5.4653867200000008E-7</c:v>
                </c:pt>
                <c:pt idx="1316">
                  <c:v>-3.3001210800000015E-6</c:v>
                </c:pt>
                <c:pt idx="1317">
                  <c:v>3.1248946500000015E-6</c:v>
                </c:pt>
                <c:pt idx="1318">
                  <c:v>-2.0998495500000002E-6</c:v>
                </c:pt>
                <c:pt idx="1319">
                  <c:v>-1.9352687300000008E-7</c:v>
                </c:pt>
                <c:pt idx="1320">
                  <c:v>-2.1704531700000004E-6</c:v>
                </c:pt>
                <c:pt idx="1321">
                  <c:v>1.5009675300000005E-6</c:v>
                </c:pt>
                <c:pt idx="1322">
                  <c:v>-1.958640040000001E-6</c:v>
                </c:pt>
                <c:pt idx="1323">
                  <c:v>-4.0767627100000027E-6</c:v>
                </c:pt>
                <c:pt idx="1324">
                  <c:v>1.5946680800000005E-7</c:v>
                </c:pt>
                <c:pt idx="1325">
                  <c:v>-2.4528715100000005E-6</c:v>
                </c:pt>
                <c:pt idx="1326">
                  <c:v>4.1133298499999997E-6</c:v>
                </c:pt>
                <c:pt idx="1327">
                  <c:v>1.2891494000000001E-6</c:v>
                </c:pt>
                <c:pt idx="1328">
                  <c:v>-2.9471011700000012E-6</c:v>
                </c:pt>
                <c:pt idx="1329">
                  <c:v>1.5948276700000005E-7</c:v>
                </c:pt>
                <c:pt idx="1330">
                  <c:v>-1.3232119000000005E-6</c:v>
                </c:pt>
                <c:pt idx="1331">
                  <c:v>2.8424037700000009E-6</c:v>
                </c:pt>
                <c:pt idx="1332">
                  <c:v>5.1248872499999993E-7</c:v>
                </c:pt>
                <c:pt idx="1333">
                  <c:v>-9.7018585200000039E-7</c:v>
                </c:pt>
                <c:pt idx="1334">
                  <c:v>1.5949093800000005E-7</c:v>
                </c:pt>
                <c:pt idx="1335">
                  <c:v>-4.8533993300000007E-6</c:v>
                </c:pt>
                <c:pt idx="1336">
                  <c:v>3.7129234400000012E-7</c:v>
                </c:pt>
                <c:pt idx="1337">
                  <c:v>-2.3116638199999999E-6</c:v>
                </c:pt>
                <c:pt idx="1338">
                  <c:v>-9.7018494200000027E-7</c:v>
                </c:pt>
                <c:pt idx="1339">
                  <c:v>-5.9830813400000017E-6</c:v>
                </c:pt>
                <c:pt idx="1340">
                  <c:v>-3.3473540400000015E-7</c:v>
                </c:pt>
                <c:pt idx="1341">
                  <c:v>-9.7017527900000026E-7</c:v>
                </c:pt>
                <c:pt idx="1342">
                  <c:v>1.7128109000000005E-6</c:v>
                </c:pt>
                <c:pt idx="1343">
                  <c:v>-1.6056169400000006E-6</c:v>
                </c:pt>
                <c:pt idx="1344">
                  <c:v>2.4188405000000004E-6</c:v>
                </c:pt>
                <c:pt idx="1345">
                  <c:v>-2.0998488699999998E-6</c:v>
                </c:pt>
                <c:pt idx="1346">
                  <c:v>4.4662574500000021E-6</c:v>
                </c:pt>
                <c:pt idx="1347">
                  <c:v>5.1723805000000006E-6</c:v>
                </c:pt>
                <c:pt idx="1348">
                  <c:v>-9.7019142200000027E-7</c:v>
                </c:pt>
                <c:pt idx="1349">
                  <c:v>6.6550364900000007E-6</c:v>
                </c:pt>
                <c:pt idx="1350">
                  <c:v>2.0657501000000004E-6</c:v>
                </c:pt>
                <c:pt idx="1351">
                  <c:v>7.243253320000003E-7</c:v>
                </c:pt>
                <c:pt idx="1352">
                  <c:v>1.5009770800000004E-6</c:v>
                </c:pt>
                <c:pt idx="1353">
                  <c:v>6.5373478700000018E-7</c:v>
                </c:pt>
                <c:pt idx="1354">
                  <c:v>1.8540012000000005E-6</c:v>
                </c:pt>
                <c:pt idx="1355">
                  <c:v>-1.3232007600000003E-6</c:v>
                </c:pt>
                <c:pt idx="1356">
                  <c:v>-1.7468265700000004E-6</c:v>
                </c:pt>
                <c:pt idx="1357">
                  <c:v>-2.947096620000001E-6</c:v>
                </c:pt>
                <c:pt idx="1358">
                  <c:v>1.9952003600000009E-6</c:v>
                </c:pt>
                <c:pt idx="1359">
                  <c:v>1.9951944500000004E-6</c:v>
                </c:pt>
                <c:pt idx="1360">
                  <c:v>5.1252004600000026E-7</c:v>
                </c:pt>
                <c:pt idx="1361">
                  <c:v>3.0067622000000012E-7</c:v>
                </c:pt>
                <c:pt idx="1362">
                  <c:v>2.3010544200000002E-7</c:v>
                </c:pt>
                <c:pt idx="1363">
                  <c:v>1.0067269600000002E-6</c:v>
                </c:pt>
                <c:pt idx="1364">
                  <c:v>-6.1716633600000027E-7</c:v>
                </c:pt>
                <c:pt idx="1365">
                  <c:v>2.6306065600000008E-6</c:v>
                </c:pt>
                <c:pt idx="1366">
                  <c:v>3.1248075600000013E-6</c:v>
                </c:pt>
                <c:pt idx="1367">
                  <c:v>-4.7595776200000017E-7</c:v>
                </c:pt>
                <c:pt idx="1368">
                  <c:v>3.0542403200000005E-6</c:v>
                </c:pt>
                <c:pt idx="1369">
                  <c:v>4.3250956899999997E-6</c:v>
                </c:pt>
                <c:pt idx="1370">
                  <c:v>-1.8174331400000005E-6</c:v>
                </c:pt>
                <c:pt idx="1371">
                  <c:v>3.6897120000000012E-6</c:v>
                </c:pt>
                <c:pt idx="1372">
                  <c:v>-3.5825294200000008E-6</c:v>
                </c:pt>
                <c:pt idx="1373">
                  <c:v>-1.4644168700000005E-6</c:v>
                </c:pt>
                <c:pt idx="1374">
                  <c:v>1.8289066300000005E-8</c:v>
                </c:pt>
                <c:pt idx="1375">
                  <c:v>1.5010051600000006E-6</c:v>
                </c:pt>
                <c:pt idx="1376">
                  <c:v>-4.7595847300000011E-7</c:v>
                </c:pt>
                <c:pt idx="1377">
                  <c:v>8.6549812300000041E-7</c:v>
                </c:pt>
                <c:pt idx="1378">
                  <c:v>-2.0292454799999998E-6</c:v>
                </c:pt>
                <c:pt idx="1379">
                  <c:v>2.7011979000000013E-6</c:v>
                </c:pt>
                <c:pt idx="1380">
                  <c:v>6.5367748900000017E-7</c:v>
                </c:pt>
                <c:pt idx="1381">
                  <c:v>6.5369471300000018E-7</c:v>
                </c:pt>
                <c:pt idx="1382">
                  <c:v>6.5369494000000048E-7</c:v>
                </c:pt>
                <c:pt idx="1383">
                  <c:v>-2.3116601799999998E-6</c:v>
                </c:pt>
                <c:pt idx="1384">
                  <c:v>-1.6056225100000005E-6</c:v>
                </c:pt>
                <c:pt idx="1385">
                  <c:v>-8.9958064100000054E-7</c:v>
                </c:pt>
                <c:pt idx="1386">
                  <c:v>4.3957220400000004E-6</c:v>
                </c:pt>
                <c:pt idx="1387">
                  <c:v>7.2428707700000023E-7</c:v>
                </c:pt>
                <c:pt idx="1388">
                  <c:v>-8.9958797400000024E-7</c:v>
                </c:pt>
                <c:pt idx="1389">
                  <c:v>-1.5350183300000005E-6</c:v>
                </c:pt>
                <c:pt idx="1390">
                  <c:v>-1.3232033800000003E-6</c:v>
                </c:pt>
                <c:pt idx="1391">
                  <c:v>2.9836935500000013E-6</c:v>
                </c:pt>
                <c:pt idx="1392">
                  <c:v>2.2775977900000015E-6</c:v>
                </c:pt>
                <c:pt idx="1393">
                  <c:v>2.0657530500000008E-6</c:v>
                </c:pt>
                <c:pt idx="1394">
                  <c:v>3.0066655700000006E-7</c:v>
                </c:pt>
                <c:pt idx="1395">
                  <c:v>4.5369101799999998E-6</c:v>
                </c:pt>
                <c:pt idx="1396">
                  <c:v>1.828115970000001E-8</c:v>
                </c:pt>
                <c:pt idx="1397">
                  <c:v>-7.5835777100000035E-7</c:v>
                </c:pt>
                <c:pt idx="1398">
                  <c:v>4.2544856999999999E-6</c:v>
                </c:pt>
                <c:pt idx="1399">
                  <c:v>1.5948674600000006E-7</c:v>
                </c:pt>
                <c:pt idx="1400">
                  <c:v>1.0067307100000001E-6</c:v>
                </c:pt>
                <c:pt idx="1401">
                  <c:v>-1.6056184200000007E-6</c:v>
                </c:pt>
                <c:pt idx="1402">
                  <c:v>8.6552773800000026E-7</c:v>
                </c:pt>
                <c:pt idx="1403">
                  <c:v>1.6421317900000005E-6</c:v>
                </c:pt>
                <c:pt idx="1404">
                  <c:v>-1.1113910400000002E-6</c:v>
                </c:pt>
                <c:pt idx="1405">
                  <c:v>2.6306415700000009E-6</c:v>
                </c:pt>
                <c:pt idx="1406">
                  <c:v>8.8866769900000055E-8</c:v>
                </c:pt>
                <c:pt idx="1407">
                  <c:v>-3.5825260100000014E-6</c:v>
                </c:pt>
                <c:pt idx="1408">
                  <c:v>3.4072204500000013E-6</c:v>
                </c:pt>
                <c:pt idx="1409">
                  <c:v>5.101795070000001E-6</c:v>
                </c:pt>
                <c:pt idx="1410">
                  <c:v>4.4188539100000016E-7</c:v>
                </c:pt>
                <c:pt idx="1411">
                  <c:v>-4.0535053399999999E-7</c:v>
                </c:pt>
                <c:pt idx="1412">
                  <c:v>-9.7018084900000014E-7</c:v>
                </c:pt>
                <c:pt idx="1413">
                  <c:v>1.0067162700000002E-6</c:v>
                </c:pt>
                <c:pt idx="1414">
                  <c:v>-3.3475583900000011E-7</c:v>
                </c:pt>
                <c:pt idx="1415">
                  <c:v>5.737168070000002E-6</c:v>
                </c:pt>
                <c:pt idx="1416">
                  <c:v>4.1839184600000003E-6</c:v>
                </c:pt>
                <c:pt idx="1417">
                  <c:v>2.300791660000001E-7</c:v>
                </c:pt>
                <c:pt idx="1418">
                  <c:v>-1.8174350800000006E-6</c:v>
                </c:pt>
                <c:pt idx="1419">
                  <c:v>-1.2525936200000002E-6</c:v>
                </c:pt>
                <c:pt idx="1420">
                  <c:v>-1.1819964800000002E-6</c:v>
                </c:pt>
                <c:pt idx="1421">
                  <c:v>1.8269215500000007E-8</c:v>
                </c:pt>
                <c:pt idx="1422">
                  <c:v>-3.7943450500000012E-6</c:v>
                </c:pt>
                <c:pt idx="1423">
                  <c:v>3.7131488300000009E-7</c:v>
                </c:pt>
                <c:pt idx="1424">
                  <c:v>4.4185117100000017E-7</c:v>
                </c:pt>
                <c:pt idx="1425">
                  <c:v>5.1249139699999988E-7</c:v>
                </c:pt>
                <c:pt idx="1426">
                  <c:v>5.8308387500000024E-7</c:v>
                </c:pt>
                <c:pt idx="1427">
                  <c:v>9.3612834500000035E-7</c:v>
                </c:pt>
                <c:pt idx="1428">
                  <c:v>3.7602428600000013E-6</c:v>
                </c:pt>
                <c:pt idx="1429">
                  <c:v>3.6190942900000013E-6</c:v>
                </c:pt>
                <c:pt idx="1430">
                  <c:v>1.0773333100000002E-6</c:v>
                </c:pt>
                <c:pt idx="1431">
                  <c:v>1.2891218800000002E-6</c:v>
                </c:pt>
                <c:pt idx="1432">
                  <c:v>1.3597253900000001E-6</c:v>
                </c:pt>
                <c:pt idx="1433">
                  <c:v>-2.2410565600000008E-6</c:v>
                </c:pt>
                <c:pt idx="1434">
                  <c:v>-8.2898282000000017E-7</c:v>
                </c:pt>
                <c:pt idx="1435">
                  <c:v>2.0657992100000009E-6</c:v>
                </c:pt>
                <c:pt idx="1436">
                  <c:v>8.8870720600000029E-8</c:v>
                </c:pt>
                <c:pt idx="1437">
                  <c:v>1.995160120000001E-6</c:v>
                </c:pt>
                <c:pt idx="1438">
                  <c:v>5.242953190000002E-6</c:v>
                </c:pt>
                <c:pt idx="1439">
                  <c:v>-4.0535658699999998E-7</c:v>
                </c:pt>
                <c:pt idx="1440">
                  <c:v>1.995210370000001E-6</c:v>
                </c:pt>
                <c:pt idx="1441">
                  <c:v>-4.076775440000002E-6</c:v>
                </c:pt>
                <c:pt idx="1442">
                  <c:v>-5.4656754900000032E-7</c:v>
                </c:pt>
                <c:pt idx="1443">
                  <c:v>-1.4644139100000004E-6</c:v>
                </c:pt>
                <c:pt idx="1444">
                  <c:v>-4.7597006900000019E-7</c:v>
                </c:pt>
                <c:pt idx="1445">
                  <c:v>1.5715297600000003E-6</c:v>
                </c:pt>
                <c:pt idx="1446">
                  <c:v>1.7127608800000003E-6</c:v>
                </c:pt>
                <c:pt idx="1447">
                  <c:v>1.5947429700000009E-7</c:v>
                </c:pt>
                <c:pt idx="1448">
                  <c:v>1.7127436000000003E-6</c:v>
                </c:pt>
                <c:pt idx="1449">
                  <c:v>-4.4297767100000008E-6</c:v>
                </c:pt>
                <c:pt idx="1450">
                  <c:v>-1.3938131400000005E-6</c:v>
                </c:pt>
                <c:pt idx="1451">
                  <c:v>-2.0998495500000002E-6</c:v>
                </c:pt>
                <c:pt idx="1452">
                  <c:v>1.9245499100000008E-6</c:v>
                </c:pt>
                <c:pt idx="1453">
                  <c:v>-2.8764959600000001E-6</c:v>
                </c:pt>
                <c:pt idx="1454">
                  <c:v>2.5599783800000004E-6</c:v>
                </c:pt>
                <c:pt idx="1455">
                  <c:v>-8.2897770400000025E-7</c:v>
                </c:pt>
                <c:pt idx="1456">
                  <c:v>1.995185580000001E-6</c:v>
                </c:pt>
                <c:pt idx="1457">
                  <c:v>1.7833479000000007E-6</c:v>
                </c:pt>
                <c:pt idx="1458">
                  <c:v>-2.311662E-6</c:v>
                </c:pt>
                <c:pt idx="1459">
                  <c:v>-4.053613340000001E-7</c:v>
                </c:pt>
                <c:pt idx="1460">
                  <c:v>-5.2332552500000021E-8</c:v>
                </c:pt>
                <c:pt idx="1461">
                  <c:v>-2.6646807800000011E-6</c:v>
                </c:pt>
                <c:pt idx="1462">
                  <c:v>-3.3001154000000008E-6</c:v>
                </c:pt>
                <c:pt idx="1463">
                  <c:v>3.7129999000000012E-7</c:v>
                </c:pt>
                <c:pt idx="1464">
                  <c:v>-2.2410561100000003E-6</c:v>
                </c:pt>
                <c:pt idx="1465">
                  <c:v>-6.1242258199999998E-6</c:v>
                </c:pt>
                <c:pt idx="1466">
                  <c:v>2.2069839400000008E-6</c:v>
                </c:pt>
                <c:pt idx="1467">
                  <c:v>5.830951300000001E-7</c:v>
                </c:pt>
                <c:pt idx="1468">
                  <c:v>7.949182080000002E-7</c:v>
                </c:pt>
                <c:pt idx="1469">
                  <c:v>-2.8764920900000002E-6</c:v>
                </c:pt>
                <c:pt idx="1470">
                  <c:v>-2.0292438900000002E-6</c:v>
                </c:pt>
                <c:pt idx="1471">
                  <c:v>3.5484142700000013E-6</c:v>
                </c:pt>
                <c:pt idx="1472">
                  <c:v>1.8539057000000005E-6</c:v>
                </c:pt>
                <c:pt idx="1473">
                  <c:v>-1.8174318900000002E-6</c:v>
                </c:pt>
                <c:pt idx="1474">
                  <c:v>4.6781074200000012E-6</c:v>
                </c:pt>
                <c:pt idx="1475">
                  <c:v>-2.0292459299999999E-6</c:v>
                </c:pt>
                <c:pt idx="1476">
                  <c:v>5.8308910400000036E-7</c:v>
                </c:pt>
                <c:pt idx="1477">
                  <c:v>-1.6056207000000003E-6</c:v>
                </c:pt>
                <c:pt idx="1478">
                  <c:v>1.6421539600000008E-6</c:v>
                </c:pt>
                <c:pt idx="1479">
                  <c:v>5.5253963200000007E-6</c:v>
                </c:pt>
                <c:pt idx="1480">
                  <c:v>-2.6646782800000009E-6</c:v>
                </c:pt>
                <c:pt idx="1481">
                  <c:v>1.2185832900000002E-6</c:v>
                </c:pt>
                <c:pt idx="1482">
                  <c:v>-2.3822640300000002E-6</c:v>
                </c:pt>
                <c:pt idx="1483">
                  <c:v>2.3006417400000009E-7</c:v>
                </c:pt>
                <c:pt idx="1484">
                  <c:v>-4.0535036300000011E-7</c:v>
                </c:pt>
                <c:pt idx="1485">
                  <c:v>-3.5119132900000012E-6</c:v>
                </c:pt>
                <c:pt idx="1486">
                  <c:v>-1.3231951900000002E-6</c:v>
                </c:pt>
                <c:pt idx="1487">
                  <c:v>2.1364057800000002E-6</c:v>
                </c:pt>
                <c:pt idx="1488">
                  <c:v>4.4190690600000028E-7</c:v>
                </c:pt>
                <c:pt idx="1489">
                  <c:v>3.9014639700000011E-6</c:v>
                </c:pt>
                <c:pt idx="1490">
                  <c:v>-8.9958825800000053E-7</c:v>
                </c:pt>
                <c:pt idx="1491">
                  <c:v>8.8900080200000051E-8</c:v>
                </c:pt>
                <c:pt idx="1492">
                  <c:v>-1.6762251100000006E-6</c:v>
                </c:pt>
                <c:pt idx="1493">
                  <c:v>2.0657469100000005E-6</c:v>
                </c:pt>
                <c:pt idx="1494">
                  <c:v>1.0067217300000001E-6</c:v>
                </c:pt>
                <c:pt idx="1495">
                  <c:v>1.7833969000000001E-6</c:v>
                </c:pt>
                <c:pt idx="1496">
                  <c:v>5.2430214100000025E-6</c:v>
                </c:pt>
                <c:pt idx="1497">
                  <c:v>-1.0407773100000003E-6</c:v>
                </c:pt>
                <c:pt idx="1498">
                  <c:v>-1.8880363100000006E-6</c:v>
                </c:pt>
                <c:pt idx="1499">
                  <c:v>-1.9351766400000005E-7</c:v>
                </c:pt>
                <c:pt idx="1500">
                  <c:v>6.536782850000002E-7</c:v>
                </c:pt>
                <c:pt idx="1501">
                  <c:v>-1.7468264600000004E-6</c:v>
                </c:pt>
                <c:pt idx="1502">
                  <c:v>6.5370176100000023E-7</c:v>
                </c:pt>
                <c:pt idx="1503">
                  <c:v>1.1480086600000003E-6</c:v>
                </c:pt>
                <c:pt idx="1504">
                  <c:v>7.2432271700000034E-7</c:v>
                </c:pt>
                <c:pt idx="1505">
                  <c:v>3.2660761900000006E-6</c:v>
                </c:pt>
                <c:pt idx="1506">
                  <c:v>1.9245444500000005E-6</c:v>
                </c:pt>
                <c:pt idx="1507">
                  <c:v>-1.8174331400000005E-6</c:v>
                </c:pt>
                <c:pt idx="1508">
                  <c:v>-2.6415662500000015E-7</c:v>
                </c:pt>
                <c:pt idx="1509">
                  <c:v>2.9836819500000011E-6</c:v>
                </c:pt>
                <c:pt idx="1510">
                  <c:v>5.1250492600000015E-7</c:v>
                </c:pt>
                <c:pt idx="1511">
                  <c:v>-3.0883047700000016E-6</c:v>
                </c:pt>
                <c:pt idx="1512">
                  <c:v>-2.7352855300000005E-6</c:v>
                </c:pt>
                <c:pt idx="1513">
                  <c:v>2.7012308700000013E-6</c:v>
                </c:pt>
                <c:pt idx="1514">
                  <c:v>4.0426880300000011E-6</c:v>
                </c:pt>
                <c:pt idx="1515">
                  <c:v>7.2906464100000022E-6</c:v>
                </c:pt>
                <c:pt idx="1516">
                  <c:v>1.9952042300000007E-6</c:v>
                </c:pt>
                <c:pt idx="1517">
                  <c:v>2.8424424299999996E-6</c:v>
                </c:pt>
                <c:pt idx="1518">
                  <c:v>8.8875374600000063E-8</c:v>
                </c:pt>
                <c:pt idx="1519">
                  <c:v>2.9130408200000006E-6</c:v>
                </c:pt>
                <c:pt idx="1520">
                  <c:v>2.1364314800000003E-6</c:v>
                </c:pt>
                <c:pt idx="1521">
                  <c:v>-2.3822642600000008E-6</c:v>
                </c:pt>
                <c:pt idx="1522">
                  <c:v>-6.8775904100000019E-7</c:v>
                </c:pt>
                <c:pt idx="1523">
                  <c:v>-8.2897798800000022E-7</c:v>
                </c:pt>
                <c:pt idx="1524">
                  <c:v>6.5374024400000017E-7</c:v>
                </c:pt>
                <c:pt idx="1525">
                  <c:v>5.4548463600000012E-6</c:v>
                </c:pt>
                <c:pt idx="1526">
                  <c:v>1.3597627900000002E-6</c:v>
                </c:pt>
                <c:pt idx="1527">
                  <c:v>-1.1820001200000007E-6</c:v>
                </c:pt>
                <c:pt idx="1528">
                  <c:v>1.5715588700000006E-6</c:v>
                </c:pt>
                <c:pt idx="1529">
                  <c:v>1.5948850800000007E-7</c:v>
                </c:pt>
                <c:pt idx="1530">
                  <c:v>2.6306472600000006E-6</c:v>
                </c:pt>
                <c:pt idx="1531">
                  <c:v>-1.8880357400000007E-6</c:v>
                </c:pt>
                <c:pt idx="1532">
                  <c:v>-4.0534644100000018E-7</c:v>
                </c:pt>
                <c:pt idx="1533">
                  <c:v>2.4188621E-6</c:v>
                </c:pt>
                <c:pt idx="1534">
                  <c:v>5.1252652600000015E-7</c:v>
                </c:pt>
                <c:pt idx="1535">
                  <c:v>1.4303299200000004E-6</c:v>
                </c:pt>
                <c:pt idx="1536">
                  <c:v>4.2545098000000005E-6</c:v>
                </c:pt>
                <c:pt idx="1537">
                  <c:v>-6.8778206200000037E-7</c:v>
                </c:pt>
                <c:pt idx="1538">
                  <c:v>2.13641943E-6</c:v>
                </c:pt>
                <c:pt idx="1539">
                  <c:v>-6.1713473100000019E-7</c:v>
                </c:pt>
                <c:pt idx="1540">
                  <c:v>-7.5835203000000018E-7</c:v>
                </c:pt>
                <c:pt idx="1541">
                  <c:v>-2.09984864E-6</c:v>
                </c:pt>
                <c:pt idx="1542">
                  <c:v>-1.0407850400000004E-6</c:v>
                </c:pt>
                <c:pt idx="1543">
                  <c:v>-8.9957410400000044E-7</c:v>
                </c:pt>
                <c:pt idx="1544">
                  <c:v>3.6896894900000011E-6</c:v>
                </c:pt>
                <c:pt idx="1545">
                  <c:v>3.4072768400000011E-6</c:v>
                </c:pt>
                <c:pt idx="1546">
                  <c:v>2.0658064800000004E-6</c:v>
                </c:pt>
                <c:pt idx="1547">
                  <c:v>-7.5836277300000029E-7</c:v>
                </c:pt>
                <c:pt idx="1548">
                  <c:v>2.4895252900000009E-6</c:v>
                </c:pt>
                <c:pt idx="1549">
                  <c:v>-1.9351180900000007E-7</c:v>
                </c:pt>
                <c:pt idx="1550">
                  <c:v>5.1254409100000013E-7</c:v>
                </c:pt>
                <c:pt idx="1551">
                  <c:v>3.0069847400000017E-7</c:v>
                </c:pt>
                <c:pt idx="1552">
                  <c:v>-1.2294363200000003E-7</c:v>
                </c:pt>
                <c:pt idx="1553">
                  <c:v>-1.8174272300000005E-6</c:v>
                </c:pt>
                <c:pt idx="1554">
                  <c:v>1.5010050400000004E-6</c:v>
                </c:pt>
                <c:pt idx="1555">
                  <c:v>-1.3937976700000003E-6</c:v>
                </c:pt>
                <c:pt idx="1556">
                  <c:v>7.2431430500000032E-7</c:v>
                </c:pt>
                <c:pt idx="1557">
                  <c:v>-5.4654282200000009E-7</c:v>
                </c:pt>
                <c:pt idx="1558">
                  <c:v>-6.8776330400000019E-7</c:v>
                </c:pt>
                <c:pt idx="1559">
                  <c:v>-2.2410563400000009E-6</c:v>
                </c:pt>
                <c:pt idx="1560">
                  <c:v>1.3597430100000002E-6</c:v>
                </c:pt>
                <c:pt idx="1561">
                  <c:v>1.8260211100000005E-8</c:v>
                </c:pt>
                <c:pt idx="1562">
                  <c:v>-8.2896582400000025E-7</c:v>
                </c:pt>
                <c:pt idx="1563">
                  <c:v>-6.1715621800000021E-7</c:v>
                </c:pt>
                <c:pt idx="1564">
                  <c:v>2.4894520700000005E-6</c:v>
                </c:pt>
                <c:pt idx="1565">
                  <c:v>-4.6415580100000005E-6</c:v>
                </c:pt>
                <c:pt idx="1566">
                  <c:v>1.2185505500000005E-6</c:v>
                </c:pt>
                <c:pt idx="1567">
                  <c:v>1.4303897200000005E-6</c:v>
                </c:pt>
                <c:pt idx="1568">
                  <c:v>1.3597850700000006E-6</c:v>
                </c:pt>
                <c:pt idx="1569">
                  <c:v>-2.8764977700000009E-6</c:v>
                </c:pt>
                <c:pt idx="1570">
                  <c:v>7.2430566400000021E-7</c:v>
                </c:pt>
                <c:pt idx="1571">
                  <c:v>3.6190938300000009E-6</c:v>
                </c:pt>
                <c:pt idx="1572">
                  <c:v>-1.935375170000001E-7</c:v>
                </c:pt>
                <c:pt idx="1573">
                  <c:v>2.7012429200000003E-6</c:v>
                </c:pt>
                <c:pt idx="1574">
                  <c:v>-2.8058943800000009E-6</c:v>
                </c:pt>
                <c:pt idx="1575">
                  <c:v>-1.2525821400000005E-6</c:v>
                </c:pt>
                <c:pt idx="1576">
                  <c:v>-1.6056163800000005E-6</c:v>
                </c:pt>
                <c:pt idx="1577">
                  <c:v>2.3482182300000005E-6</c:v>
                </c:pt>
                <c:pt idx="1578">
                  <c:v>8.6553461600000043E-7</c:v>
                </c:pt>
                <c:pt idx="1579">
                  <c:v>-4.6415889300000009E-6</c:v>
                </c:pt>
                <c:pt idx="1580">
                  <c:v>4.2545539099999998E-6</c:v>
                </c:pt>
                <c:pt idx="1581">
                  <c:v>-8.9957171700000046E-7</c:v>
                </c:pt>
                <c:pt idx="1582">
                  <c:v>1.6422095500000005E-6</c:v>
                </c:pt>
                <c:pt idx="1583">
                  <c:v>1.5951403000000006E-7</c:v>
                </c:pt>
                <c:pt idx="1584">
                  <c:v>1.8540140400000007E-6</c:v>
                </c:pt>
                <c:pt idx="1585">
                  <c:v>2.4894629900000003E-6</c:v>
                </c:pt>
                <c:pt idx="1586">
                  <c:v>1.4303940400000001E-6</c:v>
                </c:pt>
                <c:pt idx="1587">
                  <c:v>9.3612095500000055E-7</c:v>
                </c:pt>
                <c:pt idx="1588">
                  <c:v>1.6422087600000006E-6</c:v>
                </c:pt>
                <c:pt idx="1589">
                  <c:v>-2.2410579300000005E-6</c:v>
                </c:pt>
                <c:pt idx="1590">
                  <c:v>3.1955153200000007E-6</c:v>
                </c:pt>
                <c:pt idx="1591">
                  <c:v>3.7603410900000017E-6</c:v>
                </c:pt>
                <c:pt idx="1592">
                  <c:v>-1.25259135E-6</c:v>
                </c:pt>
                <c:pt idx="1593">
                  <c:v>-8.9958075500000053E-7</c:v>
                </c:pt>
                <c:pt idx="1594">
                  <c:v>-8.2897867100000048E-7</c:v>
                </c:pt>
                <c:pt idx="1595">
                  <c:v>1.2891607600000003E-6</c:v>
                </c:pt>
                <c:pt idx="1596">
                  <c:v>-1.0407851500000004E-6</c:v>
                </c:pt>
                <c:pt idx="1597">
                  <c:v>1.0067386700000001E-6</c:v>
                </c:pt>
                <c:pt idx="1598">
                  <c:v>-1.2525855500000004E-6</c:v>
                </c:pt>
                <c:pt idx="1599">
                  <c:v>6.5372182700000007E-7</c:v>
                </c:pt>
                <c:pt idx="1600">
                  <c:v>-5.277056060000001E-6</c:v>
                </c:pt>
                <c:pt idx="1601">
                  <c:v>2.1364048700000005E-6</c:v>
                </c:pt>
                <c:pt idx="1602">
                  <c:v>-1.8174289400000005E-6</c:v>
                </c:pt>
                <c:pt idx="1603">
                  <c:v>3.8309422100000005E-6</c:v>
                </c:pt>
                <c:pt idx="1604">
                  <c:v>3.7129723300000007E-7</c:v>
                </c:pt>
                <c:pt idx="1605">
                  <c:v>-2.3116622299999998E-6</c:v>
                </c:pt>
                <c:pt idx="1606">
                  <c:v>1.4303741400000003E-6</c:v>
                </c:pt>
                <c:pt idx="1607">
                  <c:v>2.7719036100000007E-6</c:v>
                </c:pt>
                <c:pt idx="1608">
                  <c:v>-1.4644055000000006E-6</c:v>
                </c:pt>
                <c:pt idx="1609">
                  <c:v>-1.1113874100000003E-6</c:v>
                </c:pt>
                <c:pt idx="1610">
                  <c:v>1.5715857000000003E-6</c:v>
                </c:pt>
                <c:pt idx="1611">
                  <c:v>-3.2295104100000013E-6</c:v>
                </c:pt>
                <c:pt idx="1612">
                  <c:v>-1.5350131000000006E-6</c:v>
                </c:pt>
                <c:pt idx="1613">
                  <c:v>-1.2525972600000003E-6</c:v>
                </c:pt>
                <c:pt idx="1614">
                  <c:v>5.1249611500000006E-7</c:v>
                </c:pt>
                <c:pt idx="1615">
                  <c:v>-2.9471007100000012E-6</c:v>
                </c:pt>
                <c:pt idx="1616">
                  <c:v>-6.877501730000001E-7</c:v>
                </c:pt>
                <c:pt idx="1617">
                  <c:v>-2.1704531700000004E-6</c:v>
                </c:pt>
                <c:pt idx="1618">
                  <c:v>7.9495009700000025E-7</c:v>
                </c:pt>
                <c:pt idx="1619">
                  <c:v>2.3009414500000007E-7</c:v>
                </c:pt>
                <c:pt idx="1620">
                  <c:v>4.9605891900000021E-6</c:v>
                </c:pt>
                <c:pt idx="1621">
                  <c:v>1.0067216199999999E-6</c:v>
                </c:pt>
                <c:pt idx="1622">
                  <c:v>2.4894327500000011E-6</c:v>
                </c:pt>
                <c:pt idx="1623">
                  <c:v>-1.7468250900000003E-6</c:v>
                </c:pt>
                <c:pt idx="1624">
                  <c:v>-1.2525949800000003E-6</c:v>
                </c:pt>
                <c:pt idx="1625">
                  <c:v>1.8298877100000006E-8</c:v>
                </c:pt>
                <c:pt idx="1626">
                  <c:v>1.7833438100000005E-6</c:v>
                </c:pt>
                <c:pt idx="1627">
                  <c:v>2.301187440000001E-7</c:v>
                </c:pt>
                <c:pt idx="1628">
                  <c:v>-5.2770656100000019E-6</c:v>
                </c:pt>
                <c:pt idx="1629">
                  <c:v>6.5138338000000017E-6</c:v>
                </c:pt>
                <c:pt idx="1630">
                  <c:v>8.6552773800000026E-7</c:v>
                </c:pt>
                <c:pt idx="1631">
                  <c:v>2.0657860200000007E-6</c:v>
                </c:pt>
                <c:pt idx="1632">
                  <c:v>4.4191088500000016E-7</c:v>
                </c:pt>
                <c:pt idx="1633">
                  <c:v>-3.3471602000000009E-7</c:v>
                </c:pt>
                <c:pt idx="1634">
                  <c:v>-1.1113876300000005E-6</c:v>
                </c:pt>
                <c:pt idx="1635">
                  <c:v>1.0067574300000004E-6</c:v>
                </c:pt>
                <c:pt idx="1636">
                  <c:v>-6.8776694200000047E-7</c:v>
                </c:pt>
                <c:pt idx="1637">
                  <c:v>2.489401140000001E-6</c:v>
                </c:pt>
                <c:pt idx="1638">
                  <c:v>1.2891565600000005E-6</c:v>
                </c:pt>
                <c:pt idx="1639">
                  <c:v>8.8891972900000079E-8</c:v>
                </c:pt>
                <c:pt idx="1640">
                  <c:v>-3.3473551800000009E-7</c:v>
                </c:pt>
                <c:pt idx="1641">
                  <c:v>2.1363832700000009E-6</c:v>
                </c:pt>
                <c:pt idx="1642">
                  <c:v>9.3612015900000052E-7</c:v>
                </c:pt>
                <c:pt idx="1643">
                  <c:v>1.0067058200000004E-6</c:v>
                </c:pt>
                <c:pt idx="1644">
                  <c:v>1.5715631900000002E-6</c:v>
                </c:pt>
                <c:pt idx="1645">
                  <c:v>-6.8777706000000022E-7</c:v>
                </c:pt>
                <c:pt idx="1646">
                  <c:v>1.5009469500000004E-6</c:v>
                </c:pt>
                <c:pt idx="1647">
                  <c:v>1.8291491000000006E-8</c:v>
                </c:pt>
                <c:pt idx="1648">
                  <c:v>1.2185139400000004E-6</c:v>
                </c:pt>
                <c:pt idx="1649">
                  <c:v>-2.1704531700000004E-6</c:v>
                </c:pt>
                <c:pt idx="1650">
                  <c:v>3.0068872500000011E-7</c:v>
                </c:pt>
                <c:pt idx="1651">
                  <c:v>6.5370289800000033E-7</c:v>
                </c:pt>
                <c:pt idx="1652">
                  <c:v>1.1479867200000004E-6</c:v>
                </c:pt>
                <c:pt idx="1653">
                  <c:v>-2.2410565600000008E-6</c:v>
                </c:pt>
                <c:pt idx="1654">
                  <c:v>-2.7352814400000003E-6</c:v>
                </c:pt>
                <c:pt idx="1655">
                  <c:v>2.4187413600000008E-6</c:v>
                </c:pt>
                <c:pt idx="1656">
                  <c:v>-2.3116613200000001E-6</c:v>
                </c:pt>
                <c:pt idx="1657">
                  <c:v>2.3004713500000009E-7</c:v>
                </c:pt>
                <c:pt idx="1658">
                  <c:v>2.8424804000000004E-6</c:v>
                </c:pt>
                <c:pt idx="1659">
                  <c:v>1.5008932900000001E-6</c:v>
                </c:pt>
                <c:pt idx="1660">
                  <c:v>1.8271448400000006E-8</c:v>
                </c:pt>
                <c:pt idx="1661">
                  <c:v>2.0658258100000004E-6</c:v>
                </c:pt>
                <c:pt idx="1662">
                  <c:v>-7.5837903100000029E-7</c:v>
                </c:pt>
                <c:pt idx="1663">
                  <c:v>1.8273684800000007E-8</c:v>
                </c:pt>
                <c:pt idx="1664">
                  <c:v>1.1479189700000005E-6</c:v>
                </c:pt>
                <c:pt idx="1665">
                  <c:v>1.7127904400000004E-6</c:v>
                </c:pt>
                <c:pt idx="1666">
                  <c:v>1.0773673000000002E-6</c:v>
                </c:pt>
                <c:pt idx="1667">
                  <c:v>4.8192973700000019E-6</c:v>
                </c:pt>
                <c:pt idx="1668">
                  <c:v>1.1479323800000002E-6</c:v>
                </c:pt>
                <c:pt idx="1669">
                  <c:v>9.3613505200000044E-7</c:v>
                </c:pt>
                <c:pt idx="1670">
                  <c:v>-1.6762198800000007E-6</c:v>
                </c:pt>
                <c:pt idx="1671">
                  <c:v>-1.1113874100000003E-6</c:v>
                </c:pt>
                <c:pt idx="1672">
                  <c:v>1.9245874200000007E-6</c:v>
                </c:pt>
                <c:pt idx="1673">
                  <c:v>-1.1819943200000002E-6</c:v>
                </c:pt>
                <c:pt idx="1674">
                  <c:v>5.5958689700000017E-6</c:v>
                </c:pt>
                <c:pt idx="1675">
                  <c:v>5.8308990000000018E-7</c:v>
                </c:pt>
                <c:pt idx="1676">
                  <c:v>-8.2898964100000035E-7</c:v>
                </c:pt>
                <c:pt idx="1677">
                  <c:v>-1.5350198100000004E-6</c:v>
                </c:pt>
                <c:pt idx="1678">
                  <c:v>1.2185229300000004E-6</c:v>
                </c:pt>
                <c:pt idx="1679">
                  <c:v>1.5944536400000006E-7</c:v>
                </c:pt>
                <c:pt idx="1680">
                  <c:v>-7.5838022400000017E-7</c:v>
                </c:pt>
                <c:pt idx="1681">
                  <c:v>-5.2356981000000034E-8</c:v>
                </c:pt>
                <c:pt idx="1682">
                  <c:v>-8.9957069300000056E-7</c:v>
                </c:pt>
                <c:pt idx="1683">
                  <c:v>5.1248969200000016E-7</c:v>
                </c:pt>
                <c:pt idx="1684">
                  <c:v>2.348199810000001E-6</c:v>
                </c:pt>
                <c:pt idx="1685">
                  <c:v>-3.5119139700000007E-6</c:v>
                </c:pt>
                <c:pt idx="1686">
                  <c:v>-9.7019119500000019E-7</c:v>
                </c:pt>
                <c:pt idx="1687">
                  <c:v>-1.7468328200000006E-6</c:v>
                </c:pt>
                <c:pt idx="1688">
                  <c:v>5.1248537100000015E-7</c:v>
                </c:pt>
                <c:pt idx="1689">
                  <c:v>2.5599993000000009E-6</c:v>
                </c:pt>
                <c:pt idx="1690">
                  <c:v>-7.5837255100000018E-7</c:v>
                </c:pt>
                <c:pt idx="1691">
                  <c:v>6.5366106100000019E-7</c:v>
                </c:pt>
                <c:pt idx="1692">
                  <c:v>-1.9355538000000007E-7</c:v>
                </c:pt>
                <c:pt idx="1693">
                  <c:v>2.1363798600000006E-6</c:v>
                </c:pt>
                <c:pt idx="1694">
                  <c:v>-4.7595881400000018E-7</c:v>
                </c:pt>
                <c:pt idx="1695">
                  <c:v>3.7128680200000008E-7</c:v>
                </c:pt>
                <c:pt idx="1696">
                  <c:v>3.901486710000001E-6</c:v>
                </c:pt>
                <c:pt idx="1697">
                  <c:v>-2.5234730900000009E-6</c:v>
                </c:pt>
                <c:pt idx="1698">
                  <c:v>-1.2293523400000004E-7</c:v>
                </c:pt>
                <c:pt idx="1699">
                  <c:v>3.4778695400000007E-6</c:v>
                </c:pt>
                <c:pt idx="1700">
                  <c:v>1.2891183600000004E-6</c:v>
                </c:pt>
                <c:pt idx="1701">
                  <c:v>-4.0536693300000013E-7</c:v>
                </c:pt>
                <c:pt idx="1702">
                  <c:v>-3.1589013400000014E-6</c:v>
                </c:pt>
                <c:pt idx="1703">
                  <c:v>1.3597372100000002E-6</c:v>
                </c:pt>
                <c:pt idx="1704">
                  <c:v>3.7602319500000018E-6</c:v>
                </c:pt>
                <c:pt idx="1705">
                  <c:v>4.4184355400000007E-7</c:v>
                </c:pt>
                <c:pt idx="1706">
                  <c:v>2.4187393100000007E-6</c:v>
                </c:pt>
                <c:pt idx="1707">
                  <c:v>-7.5839335500000037E-7</c:v>
                </c:pt>
                <c:pt idx="1708">
                  <c:v>-2.8764789E-6</c:v>
                </c:pt>
                <c:pt idx="1709">
                  <c:v>-1.9586432200000007E-6</c:v>
                </c:pt>
                <c:pt idx="1710">
                  <c:v>3.3366473000000004E-6</c:v>
                </c:pt>
                <c:pt idx="1711">
                  <c:v>3.7603342700000019E-6</c:v>
                </c:pt>
                <c:pt idx="1712">
                  <c:v>5.8309876700000005E-7</c:v>
                </c:pt>
                <c:pt idx="1713">
                  <c:v>3.9014753400000006E-6</c:v>
                </c:pt>
                <c:pt idx="1714">
                  <c:v>5.8307614400000036E-7</c:v>
                </c:pt>
                <c:pt idx="1715">
                  <c:v>1.7127517800000003E-6</c:v>
                </c:pt>
                <c:pt idx="1716">
                  <c:v>-8.2897258800000022E-7</c:v>
                </c:pt>
                <c:pt idx="1717">
                  <c:v>2.6305992800000011E-6</c:v>
                </c:pt>
                <c:pt idx="1718">
                  <c:v>2.0657703300000008E-6</c:v>
                </c:pt>
                <c:pt idx="1719">
                  <c:v>-2.6415384000000011E-7</c:v>
                </c:pt>
                <c:pt idx="1720">
                  <c:v>3.0068486000000002E-7</c:v>
                </c:pt>
                <c:pt idx="1721">
                  <c:v>-8.2898969800000035E-7</c:v>
                </c:pt>
                <c:pt idx="1722">
                  <c:v>9.3611180300000038E-7</c:v>
                </c:pt>
                <c:pt idx="1723">
                  <c:v>-2.8764939100000005E-6</c:v>
                </c:pt>
                <c:pt idx="1724">
                  <c:v>3.4072261300000007E-6</c:v>
                </c:pt>
                <c:pt idx="1725">
                  <c:v>7.2431601000000047E-7</c:v>
                </c:pt>
                <c:pt idx="1726">
                  <c:v>3.2660254900000009E-6</c:v>
                </c:pt>
                <c:pt idx="1727">
                  <c:v>1.7127459800000005E-6</c:v>
                </c:pt>
                <c:pt idx="1728">
                  <c:v>7.2431419100000033E-7</c:v>
                </c:pt>
                <c:pt idx="1729">
                  <c:v>7.9489683500000028E-7</c:v>
                </c:pt>
                <c:pt idx="1730">
                  <c:v>4.4188902800000017E-7</c:v>
                </c:pt>
                <c:pt idx="1731">
                  <c:v>3.6897015400000018E-6</c:v>
                </c:pt>
                <c:pt idx="1732">
                  <c:v>-1.9355046300000005E-7</c:v>
                </c:pt>
                <c:pt idx="1733">
                  <c:v>8.4907806000000034E-6</c:v>
                </c:pt>
                <c:pt idx="1734">
                  <c:v>1.1479418200000001E-6</c:v>
                </c:pt>
                <c:pt idx="1735">
                  <c:v>3.4778397500000012E-6</c:v>
                </c:pt>
                <c:pt idx="1736">
                  <c:v>-3.3475805600000016E-7</c:v>
                </c:pt>
                <c:pt idx="1737">
                  <c:v>5.949031220000002E-6</c:v>
                </c:pt>
                <c:pt idx="1738">
                  <c:v>1.9245587700000007E-6</c:v>
                </c:pt>
                <c:pt idx="1739">
                  <c:v>-2.8764945900000004E-6</c:v>
                </c:pt>
                <c:pt idx="1740">
                  <c:v>1.9245501300000007E-6</c:v>
                </c:pt>
                <c:pt idx="1741">
                  <c:v>2.9836101000000008E-6</c:v>
                </c:pt>
                <c:pt idx="1742">
                  <c:v>-4.0535846300000001E-7</c:v>
                </c:pt>
                <c:pt idx="1743">
                  <c:v>-1.8174390600000004E-6</c:v>
                </c:pt>
                <c:pt idx="1744">
                  <c:v>-3.6531087100000015E-6</c:v>
                </c:pt>
                <c:pt idx="1745">
                  <c:v>-7.5837863300000022E-7</c:v>
                </c:pt>
                <c:pt idx="1746">
                  <c:v>-1.8174358700000005E-6</c:v>
                </c:pt>
                <c:pt idx="1747">
                  <c:v>2.3006573700000007E-7</c:v>
                </c:pt>
                <c:pt idx="1748">
                  <c:v>3.760235130000001E-6</c:v>
                </c:pt>
                <c:pt idx="1749">
                  <c:v>1.5947279100000008E-7</c:v>
                </c:pt>
                <c:pt idx="1750">
                  <c:v>3.006650790000001E-7</c:v>
                </c:pt>
                <c:pt idx="1751">
                  <c:v>3.9014457800000009E-6</c:v>
                </c:pt>
                <c:pt idx="1752">
                  <c:v>-1.2293745000000003E-7</c:v>
                </c:pt>
                <c:pt idx="1753">
                  <c:v>4.819289640000002E-6</c:v>
                </c:pt>
                <c:pt idx="1754">
                  <c:v>2.7011910800000016E-6</c:v>
                </c:pt>
                <c:pt idx="1755">
                  <c:v>7.9492434700000044E-7</c:v>
                </c:pt>
                <c:pt idx="1756">
                  <c:v>3.7603126700000015E-6</c:v>
                </c:pt>
                <c:pt idx="1757">
                  <c:v>9.3610725600000051E-7</c:v>
                </c:pt>
                <c:pt idx="1758">
                  <c:v>-2.641555450000001E-7</c:v>
                </c:pt>
                <c:pt idx="1759">
                  <c:v>1.7833507400000006E-6</c:v>
                </c:pt>
                <c:pt idx="1760">
                  <c:v>-1.18199921E-6</c:v>
                </c:pt>
                <c:pt idx="1761">
                  <c:v>1.6421769300000007E-6</c:v>
                </c:pt>
                <c:pt idx="1762">
                  <c:v>-2.6646791900000006E-6</c:v>
                </c:pt>
                <c:pt idx="1763">
                  <c:v>-8.9957990200000072E-7</c:v>
                </c:pt>
                <c:pt idx="1764">
                  <c:v>2.2069764300000005E-6</c:v>
                </c:pt>
                <c:pt idx="1765">
                  <c:v>-5.5594327900000028E-6</c:v>
                </c:pt>
                <c:pt idx="1766">
                  <c:v>4.419179620000001E-7</c:v>
                </c:pt>
                <c:pt idx="1767">
                  <c:v>-3.8649504900000009E-6</c:v>
                </c:pt>
                <c:pt idx="1768">
                  <c:v>-3.5825282800000014E-6</c:v>
                </c:pt>
                <c:pt idx="1769">
                  <c:v>1.2185599900000004E-6</c:v>
                </c:pt>
                <c:pt idx="1770">
                  <c:v>-8.2897531700000027E-7</c:v>
                </c:pt>
                <c:pt idx="1771">
                  <c:v>-5.347645130000002E-6</c:v>
                </c:pt>
                <c:pt idx="1772">
                  <c:v>4.2545470900000017E-6</c:v>
                </c:pt>
                <c:pt idx="1773">
                  <c:v>4.4190005600000016E-7</c:v>
                </c:pt>
                <c:pt idx="1774">
                  <c:v>-2.7352857600000007E-6</c:v>
                </c:pt>
                <c:pt idx="1775">
                  <c:v>3.1955060000000007E-6</c:v>
                </c:pt>
                <c:pt idx="1776">
                  <c:v>3.7602228500000018E-6</c:v>
                </c:pt>
                <c:pt idx="1777">
                  <c:v>1.2185856800000002E-6</c:v>
                </c:pt>
                <c:pt idx="1778">
                  <c:v>2.4187738700000007E-6</c:v>
                </c:pt>
                <c:pt idx="1779">
                  <c:v>-1.6056253600000004E-6</c:v>
                </c:pt>
                <c:pt idx="1780">
                  <c:v>1.4303512900000002E-6</c:v>
                </c:pt>
                <c:pt idx="1781">
                  <c:v>5.8309950600000009E-7</c:v>
                </c:pt>
                <c:pt idx="1782">
                  <c:v>5.1249509199999995E-7</c:v>
                </c:pt>
                <c:pt idx="1783">
                  <c:v>3.7602997100000015E-6</c:v>
                </c:pt>
                <c:pt idx="1784">
                  <c:v>-2.8764859500000004E-6</c:v>
                </c:pt>
                <c:pt idx="1785">
                  <c:v>5.8308586400000026E-7</c:v>
                </c:pt>
                <c:pt idx="1786">
                  <c:v>3.4072847900000013E-6</c:v>
                </c:pt>
                <c:pt idx="1787">
                  <c:v>-2.5234733100000009E-6</c:v>
                </c:pt>
                <c:pt idx="1788">
                  <c:v>-6.1715576300000025E-7</c:v>
                </c:pt>
                <c:pt idx="1789">
                  <c:v>2.3482111800000006E-6</c:v>
                </c:pt>
                <c:pt idx="1790">
                  <c:v>1.2891431400000005E-6</c:v>
                </c:pt>
                <c:pt idx="1791">
                  <c:v>-2.5940810200000009E-6</c:v>
                </c:pt>
                <c:pt idx="1792">
                  <c:v>-2.9470954800000007E-6</c:v>
                </c:pt>
                <c:pt idx="1793">
                  <c:v>-1.6762239700000007E-6</c:v>
                </c:pt>
                <c:pt idx="1794">
                  <c:v>-1.3938168900000004E-6</c:v>
                </c:pt>
                <c:pt idx="1795">
                  <c:v>-5.2340691800000036E-8</c:v>
                </c:pt>
                <c:pt idx="1796">
                  <c:v>-1.4644111800000004E-6</c:v>
                </c:pt>
                <c:pt idx="1797">
                  <c:v>-3.864960950000002E-6</c:v>
                </c:pt>
                <c:pt idx="1798">
                  <c:v>3.7131312100000021E-7</c:v>
                </c:pt>
                <c:pt idx="1799">
                  <c:v>2.3013083700000006E-7</c:v>
                </c:pt>
                <c:pt idx="1800">
                  <c:v>1.9951564800000009E-6</c:v>
                </c:pt>
                <c:pt idx="1801">
                  <c:v>1.5009928800000003E-6</c:v>
                </c:pt>
                <c:pt idx="1802">
                  <c:v>-6.8776302000000022E-7</c:v>
                </c:pt>
                <c:pt idx="1803">
                  <c:v>2.300981810000001E-7</c:v>
                </c:pt>
                <c:pt idx="1804">
                  <c:v>8.8876177500000043E-8</c:v>
                </c:pt>
                <c:pt idx="1805">
                  <c:v>-3.1589156600000008E-6</c:v>
                </c:pt>
                <c:pt idx="1806">
                  <c:v>-4.0767872600000005E-6</c:v>
                </c:pt>
                <c:pt idx="1807">
                  <c:v>1.5010082300000003E-6</c:v>
                </c:pt>
                <c:pt idx="1808">
                  <c:v>3.124858720000001E-6</c:v>
                </c:pt>
                <c:pt idx="1809">
                  <c:v>-1.6056210400000002E-6</c:v>
                </c:pt>
                <c:pt idx="1810">
                  <c:v>-1.6056185400000005E-6</c:v>
                </c:pt>
                <c:pt idx="1811">
                  <c:v>-3.0177056900000009E-6</c:v>
                </c:pt>
                <c:pt idx="1812">
                  <c:v>6.5371881400000026E-7</c:v>
                </c:pt>
                <c:pt idx="1813">
                  <c:v>-1.6056191000000006E-6</c:v>
                </c:pt>
                <c:pt idx="1814">
                  <c:v>-6.8776444100000019E-7</c:v>
                </c:pt>
                <c:pt idx="1815">
                  <c:v>1.995138060000001E-6</c:v>
                </c:pt>
                <c:pt idx="1816">
                  <c:v>3.6191463600000011E-6</c:v>
                </c:pt>
                <c:pt idx="1817">
                  <c:v>5.8079290300000012E-6</c:v>
                </c:pt>
                <c:pt idx="1818">
                  <c:v>3.4072954800000009E-6</c:v>
                </c:pt>
                <c:pt idx="1819">
                  <c:v>1.8288687900000007E-8</c:v>
                </c:pt>
                <c:pt idx="1820">
                  <c:v>6.5371750700000007E-7</c:v>
                </c:pt>
                <c:pt idx="1821">
                  <c:v>-4.6416071200000019E-6</c:v>
                </c:pt>
                <c:pt idx="1822">
                  <c:v>-1.2525942999999999E-6</c:v>
                </c:pt>
                <c:pt idx="1823">
                  <c:v>1.6422106900000006E-6</c:v>
                </c:pt>
                <c:pt idx="1824">
                  <c:v>-1.11139229E-6</c:v>
                </c:pt>
                <c:pt idx="1825">
                  <c:v>4.4192589100000028E-7</c:v>
                </c:pt>
                <c:pt idx="1826">
                  <c:v>3.0071686300000012E-7</c:v>
                </c:pt>
                <c:pt idx="1827">
                  <c:v>8.8909750700000031E-8</c:v>
                </c:pt>
                <c:pt idx="1828">
                  <c:v>-6.877459100000002E-7</c:v>
                </c:pt>
                <c:pt idx="1829">
                  <c:v>-2.0292448000000007E-6</c:v>
                </c:pt>
                <c:pt idx="1830">
                  <c:v>1.0773645700000003E-6</c:v>
                </c:pt>
                <c:pt idx="1831">
                  <c:v>7.0080332100000013E-6</c:v>
                </c:pt>
                <c:pt idx="1832">
                  <c:v>1.5010027700000004E-6</c:v>
                </c:pt>
                <c:pt idx="1833">
                  <c:v>-5.4655555500000012E-7</c:v>
                </c:pt>
                <c:pt idx="1834">
                  <c:v>-9.7017789400000032E-7</c:v>
                </c:pt>
                <c:pt idx="1835">
                  <c:v>2.1364139700000001E-6</c:v>
                </c:pt>
                <c:pt idx="1836">
                  <c:v>7.2436756700000019E-7</c:v>
                </c:pt>
                <c:pt idx="1837">
                  <c:v>-1.2294492500000001E-7</c:v>
                </c:pt>
                <c:pt idx="1838">
                  <c:v>4.4192103100000022E-7</c:v>
                </c:pt>
                <c:pt idx="1839">
                  <c:v>-4.7593286500000023E-7</c:v>
                </c:pt>
                <c:pt idx="1840">
                  <c:v>1.8290059200000009E-8</c:v>
                </c:pt>
                <c:pt idx="1841">
                  <c:v>-1.8880326700000007E-6</c:v>
                </c:pt>
                <c:pt idx="1842">
                  <c:v>-2.7352850800000008E-6</c:v>
                </c:pt>
                <c:pt idx="1843">
                  <c:v>1.5715876300000006E-6</c:v>
                </c:pt>
                <c:pt idx="1844">
                  <c:v>5.831103070000002E-7</c:v>
                </c:pt>
                <c:pt idx="1845">
                  <c:v>-2.3822656199999998E-6</c:v>
                </c:pt>
                <c:pt idx="1846">
                  <c:v>-6.1715536500000018E-7</c:v>
                </c:pt>
                <c:pt idx="1847">
                  <c:v>2.7012363300000008E-6</c:v>
                </c:pt>
                <c:pt idx="1848">
                  <c:v>-5.2335376900000028E-8</c:v>
                </c:pt>
                <c:pt idx="1849">
                  <c:v>7.2436034800000027E-7</c:v>
                </c:pt>
                <c:pt idx="1850">
                  <c:v>1.6422005700000007E-6</c:v>
                </c:pt>
                <c:pt idx="1851">
                  <c:v>4.0426880300000011E-6</c:v>
                </c:pt>
                <c:pt idx="1852">
                  <c:v>1.00676118E-6</c:v>
                </c:pt>
                <c:pt idx="1853">
                  <c:v>5.2430145800000013E-6</c:v>
                </c:pt>
                <c:pt idx="1854">
                  <c:v>2.3009178600000012E-7</c:v>
                </c:pt>
                <c:pt idx="1855">
                  <c:v>1.2185381600000004E-6</c:v>
                </c:pt>
                <c:pt idx="1856">
                  <c:v>-1.8174280300000004E-6</c:v>
                </c:pt>
                <c:pt idx="1857">
                  <c:v>-2.0292434299999998E-6</c:v>
                </c:pt>
                <c:pt idx="1858">
                  <c:v>-1.04077424E-6</c:v>
                </c:pt>
                <c:pt idx="1859">
                  <c:v>-9.7017471000000021E-7</c:v>
                </c:pt>
                <c:pt idx="1860">
                  <c:v>-5.6301005299999997E-6</c:v>
                </c:pt>
                <c:pt idx="1861">
                  <c:v>3.4073375400000019E-6</c:v>
                </c:pt>
                <c:pt idx="1862">
                  <c:v>2.3008890100000005E-7</c:v>
                </c:pt>
                <c:pt idx="1863">
                  <c:v>4.0428071799999999E-6</c:v>
                </c:pt>
                <c:pt idx="1865">
                  <c:v>-2.8058907400000012E-6</c:v>
                </c:pt>
                <c:pt idx="1866">
                  <c:v>-1.4644090200000004E-6</c:v>
                </c:pt>
                <c:pt idx="1867">
                  <c:v>2.9836610300000011E-6</c:v>
                </c:pt>
                <c:pt idx="1868">
                  <c:v>2.6306340700000008E-6</c:v>
                </c:pt>
                <c:pt idx="1869">
                  <c:v>-7.5836391000000028E-7</c:v>
                </c:pt>
                <c:pt idx="1870">
                  <c:v>7.9492929200000038E-7</c:v>
                </c:pt>
                <c:pt idx="1871">
                  <c:v>-2.4528690099999999E-6</c:v>
                </c:pt>
                <c:pt idx="1872">
                  <c:v>-2.4528683299999999E-6</c:v>
                </c:pt>
                <c:pt idx="1873">
                  <c:v>1.2891172200000005E-6</c:v>
                </c:pt>
                <c:pt idx="1874">
                  <c:v>1.0773125000000005E-6</c:v>
                </c:pt>
                <c:pt idx="1875">
                  <c:v>8.6553888000000044E-7</c:v>
                </c:pt>
                <c:pt idx="1876">
                  <c:v>-5.2324498500000021E-8</c:v>
                </c:pt>
                <c:pt idx="1877">
                  <c:v>1.00676118E-6</c:v>
                </c:pt>
                <c:pt idx="1878">
                  <c:v>-3.9355563800000007E-6</c:v>
                </c:pt>
                <c:pt idx="1879">
                  <c:v>-6.8776688500000037E-7</c:v>
                </c:pt>
                <c:pt idx="1880">
                  <c:v>1.3597534700000005E-6</c:v>
                </c:pt>
                <c:pt idx="1881">
                  <c:v>1.6421192900000004E-6</c:v>
                </c:pt>
                <c:pt idx="1882">
                  <c:v>1.8286915100000008E-8</c:v>
                </c:pt>
                <c:pt idx="1883">
                  <c:v>2.560054780000001E-6</c:v>
                </c:pt>
                <c:pt idx="1884">
                  <c:v>1.4303537900000004E-6</c:v>
                </c:pt>
                <c:pt idx="1885">
                  <c:v>4.5369392900000006E-6</c:v>
                </c:pt>
                <c:pt idx="1886">
                  <c:v>2.2070214500000012E-6</c:v>
                </c:pt>
                <c:pt idx="1887">
                  <c:v>5.1247587900000013E-7</c:v>
                </c:pt>
                <c:pt idx="1888">
                  <c:v>7.2434056600000019E-7</c:v>
                </c:pt>
                <c:pt idx="1889">
                  <c:v>3.1247961900000009E-6</c:v>
                </c:pt>
                <c:pt idx="1890">
                  <c:v>-1.2525964600000002E-6</c:v>
                </c:pt>
                <c:pt idx="1891">
                  <c:v>1.5947402700000006E-7</c:v>
                </c:pt>
                <c:pt idx="1892">
                  <c:v>2.4893906800000008E-6</c:v>
                </c:pt>
                <c:pt idx="1893">
                  <c:v>6.372634290000002E-6</c:v>
                </c:pt>
                <c:pt idx="1894">
                  <c:v>-1.3938112000000003E-6</c:v>
                </c:pt>
                <c:pt idx="1895">
                  <c:v>4.4187044100000009E-7</c:v>
                </c:pt>
                <c:pt idx="1896">
                  <c:v>-5.232978850000002E-8</c:v>
                </c:pt>
                <c:pt idx="1897">
                  <c:v>-3.2295063200000011E-6</c:v>
                </c:pt>
                <c:pt idx="1898">
                  <c:v>1.8539603800000004E-6</c:v>
                </c:pt>
                <c:pt idx="1899">
                  <c:v>-2.0998497800000004E-6</c:v>
                </c:pt>
                <c:pt idx="1900">
                  <c:v>-2.5234755900000007E-6</c:v>
                </c:pt>
                <c:pt idx="1901">
                  <c:v>-9.7018460100000041E-7</c:v>
                </c:pt>
                <c:pt idx="1902">
                  <c:v>2.9835689500000012E-6</c:v>
                </c:pt>
                <c:pt idx="1903">
                  <c:v>1.5944165500000008E-7</c:v>
                </c:pt>
                <c:pt idx="1904">
                  <c:v>-4.9946229400000019E-6</c:v>
                </c:pt>
                <c:pt idx="1905">
                  <c:v>-4.5003625900000027E-6</c:v>
                </c:pt>
                <c:pt idx="1906">
                  <c:v>-1.9356680500000006E-7</c:v>
                </c:pt>
                <c:pt idx="1907">
                  <c:v>-1.1113942300000001E-6</c:v>
                </c:pt>
                <c:pt idx="1908">
                  <c:v>1.7833227700000004E-6</c:v>
                </c:pt>
                <c:pt idx="1909">
                  <c:v>2.2069762100000009E-6</c:v>
                </c:pt>
                <c:pt idx="1910">
                  <c:v>7.9491877600000035E-7</c:v>
                </c:pt>
                <c:pt idx="1911">
                  <c:v>-8.9956682800000051E-7</c:v>
                </c:pt>
                <c:pt idx="1912">
                  <c:v>-1.2292738900000003E-7</c:v>
                </c:pt>
                <c:pt idx="1913">
                  <c:v>5.830831920000001E-7</c:v>
                </c:pt>
                <c:pt idx="1914">
                  <c:v>4.0427244100000005E-6</c:v>
                </c:pt>
                <c:pt idx="1915">
                  <c:v>5.1249310200000003E-7</c:v>
                </c:pt>
                <c:pt idx="1916">
                  <c:v>2.3482196000000006E-6</c:v>
                </c:pt>
                <c:pt idx="1917">
                  <c:v>-3.0883031700000013E-6</c:v>
                </c:pt>
                <c:pt idx="1918">
                  <c:v>-1.9355449900000008E-7</c:v>
                </c:pt>
                <c:pt idx="1919">
                  <c:v>-2.1704531700000004E-6</c:v>
                </c:pt>
                <c:pt idx="1920">
                  <c:v>-1.1114041200000004E-6</c:v>
                </c:pt>
                <c:pt idx="1921">
                  <c:v>-1.9353947800000006E-7</c:v>
                </c:pt>
                <c:pt idx="1922">
                  <c:v>3.0066195200000009E-7</c:v>
                </c:pt>
                <c:pt idx="1923">
                  <c:v>2.2070094000000009E-6</c:v>
                </c:pt>
                <c:pt idx="1924">
                  <c:v>1.7833483500000004E-6</c:v>
                </c:pt>
                <c:pt idx="1925">
                  <c:v>6.537021020000002E-7</c:v>
                </c:pt>
                <c:pt idx="1926">
                  <c:v>-6.1716519900000028E-7</c:v>
                </c:pt>
                <c:pt idx="1927">
                  <c:v>-3.7237334700000018E-6</c:v>
                </c:pt>
                <c:pt idx="1928">
                  <c:v>2.277563450000001E-6</c:v>
                </c:pt>
                <c:pt idx="1929">
                  <c:v>-4.3591726400000012E-6</c:v>
                </c:pt>
                <c:pt idx="1930">
                  <c:v>-6.1718793600000017E-7</c:v>
                </c:pt>
                <c:pt idx="1931">
                  <c:v>2.4894338800000008E-6</c:v>
                </c:pt>
                <c:pt idx="1932">
                  <c:v>-4.0767513400000006E-6</c:v>
                </c:pt>
                <c:pt idx="1933">
                  <c:v>-3.1589033800000008E-6</c:v>
                </c:pt>
                <c:pt idx="1934">
                  <c:v>-8.2898429800000024E-7</c:v>
                </c:pt>
                <c:pt idx="1935">
                  <c:v>1.5009362600000001E-6</c:v>
                </c:pt>
                <c:pt idx="1936">
                  <c:v>-2.8764825400000005E-6</c:v>
                </c:pt>
                <c:pt idx="1937">
                  <c:v>3.124769590000001E-6</c:v>
                </c:pt>
                <c:pt idx="1938">
                  <c:v>7.2431134900000029E-7</c:v>
                </c:pt>
                <c:pt idx="1939">
                  <c:v>3.0065362500000016E-7</c:v>
                </c:pt>
                <c:pt idx="1940">
                  <c:v>-8.2899191500000024E-7</c:v>
                </c:pt>
                <c:pt idx="1941">
                  <c:v>-1.3232034900000003E-6</c:v>
                </c:pt>
                <c:pt idx="1942">
                  <c:v>2.2069659700000006E-6</c:v>
                </c:pt>
                <c:pt idx="1943">
                  <c:v>1.6421488500000007E-6</c:v>
                </c:pt>
                <c:pt idx="1944">
                  <c:v>2.1363330200000005E-6</c:v>
                </c:pt>
                <c:pt idx="1945">
                  <c:v>-1.3232032600000003E-6</c:v>
                </c:pt>
                <c:pt idx="1946">
                  <c:v>-1.1819972800000002E-6</c:v>
                </c:pt>
                <c:pt idx="1947">
                  <c:v>-1.9586425400000008E-6</c:v>
                </c:pt>
                <c:pt idx="1948">
                  <c:v>-3.3001051600000009E-6</c:v>
                </c:pt>
                <c:pt idx="1949">
                  <c:v>-8.2897878400000036E-7</c:v>
                </c:pt>
                <c:pt idx="1950">
                  <c:v>-4.7598010200000022E-7</c:v>
                </c:pt>
                <c:pt idx="1951">
                  <c:v>-3.4413219500000015E-6</c:v>
                </c:pt>
                <c:pt idx="1952">
                  <c:v>8.6549800900000052E-7</c:v>
                </c:pt>
                <c:pt idx="1953">
                  <c:v>-1.6056249000000003E-6</c:v>
                </c:pt>
                <c:pt idx="1954">
                  <c:v>5.5959476400000009E-6</c:v>
                </c:pt>
                <c:pt idx="1955">
                  <c:v>1.9951376100000009E-6</c:v>
                </c:pt>
                <c:pt idx="1956">
                  <c:v>2.1364048700000005E-6</c:v>
                </c:pt>
                <c:pt idx="1957">
                  <c:v>3.3366609399999999E-6</c:v>
                </c:pt>
                <c:pt idx="1958">
                  <c:v>-4.6416057600000012E-6</c:v>
                </c:pt>
                <c:pt idx="1959">
                  <c:v>2.4893709000000006E-6</c:v>
                </c:pt>
                <c:pt idx="1960">
                  <c:v>8.8859444200000054E-8</c:v>
                </c:pt>
                <c:pt idx="1961">
                  <c:v>2.3482045900000006E-6</c:v>
                </c:pt>
                <c:pt idx="1962">
                  <c:v>2.8423978600000012E-6</c:v>
                </c:pt>
                <c:pt idx="1963">
                  <c:v>-6.8777183100000031E-7</c:v>
                </c:pt>
                <c:pt idx="1964">
                  <c:v>1.0773205800000002E-6</c:v>
                </c:pt>
                <c:pt idx="1965">
                  <c:v>-1.935353280000001E-7</c:v>
                </c:pt>
                <c:pt idx="1966">
                  <c:v>5.8309359500000014E-7</c:v>
                </c:pt>
                <c:pt idx="1967">
                  <c:v>6.5369340500000031E-7</c:v>
                </c:pt>
                <c:pt idx="1968">
                  <c:v>1.1479247600000001E-6</c:v>
                </c:pt>
                <c:pt idx="1969">
                  <c:v>8.6551699500000047E-7</c:v>
                </c:pt>
                <c:pt idx="1970">
                  <c:v>4.3251629900000012E-6</c:v>
                </c:pt>
                <c:pt idx="1971">
                  <c:v>3.7125281000000013E-7</c:v>
                </c:pt>
                <c:pt idx="1972">
                  <c:v>-2.5234728600000007E-6</c:v>
                </c:pt>
                <c:pt idx="1973">
                  <c:v>-3.3476021600000011E-7</c:v>
                </c:pt>
                <c:pt idx="1974">
                  <c:v>-1.6762252200000004E-6</c:v>
                </c:pt>
                <c:pt idx="1975">
                  <c:v>-5.2331241600000011E-8</c:v>
                </c:pt>
                <c:pt idx="1976">
                  <c:v>4.4191324400000019E-7</c:v>
                </c:pt>
                <c:pt idx="1977">
                  <c:v>5.8311638900000034E-7</c:v>
                </c:pt>
                <c:pt idx="1978">
                  <c:v>2.4894172800000011E-6</c:v>
                </c:pt>
                <c:pt idx="1979">
                  <c:v>-5.2336506700000027E-8</c:v>
                </c:pt>
                <c:pt idx="1980">
                  <c:v>2.3481691200000004E-6</c:v>
                </c:pt>
                <c:pt idx="1981">
                  <c:v>1.9245501300000007E-6</c:v>
                </c:pt>
                <c:pt idx="1982">
                  <c:v>-4.0061668200000011E-6</c:v>
                </c:pt>
                <c:pt idx="1983">
                  <c:v>-4.076769070000002E-6</c:v>
                </c:pt>
                <c:pt idx="1984">
                  <c:v>-2.3116617700000007E-6</c:v>
                </c:pt>
                <c:pt idx="1985">
                  <c:v>3.7128458500000014E-7</c:v>
                </c:pt>
                <c:pt idx="1986">
                  <c:v>1.0773429700000005E-6</c:v>
                </c:pt>
                <c:pt idx="1987">
                  <c:v>3.3366957300000006E-6</c:v>
                </c:pt>
                <c:pt idx="1988">
                  <c:v>-7.1833587800000014E-6</c:v>
                </c:pt>
                <c:pt idx="1989">
                  <c:v>5.1252232000000014E-7</c:v>
                </c:pt>
                <c:pt idx="1990">
                  <c:v>-3.1588990600000012E-6</c:v>
                </c:pt>
                <c:pt idx="1991">
                  <c:v>1.5009468400000004E-6</c:v>
                </c:pt>
                <c:pt idx="1992">
                  <c:v>2.6306008700000007E-6</c:v>
                </c:pt>
                <c:pt idx="1993">
                  <c:v>4.6780996900000014E-6</c:v>
                </c:pt>
                <c:pt idx="1994">
                  <c:v>-1.7468262300000002E-6</c:v>
                </c:pt>
                <c:pt idx="1995">
                  <c:v>1.2891341600000001E-6</c:v>
                </c:pt>
                <c:pt idx="1996">
                  <c:v>-4.0535104500000015E-7</c:v>
                </c:pt>
                <c:pt idx="1997">
                  <c:v>-1.6762250000000006E-6</c:v>
                </c:pt>
                <c:pt idx="1998">
                  <c:v>3.4072736500000012E-6</c:v>
                </c:pt>
                <c:pt idx="1999">
                  <c:v>1.8275823500000006E-8</c:v>
                </c:pt>
                <c:pt idx="2000">
                  <c:v>-3.4413315000000012E-6</c:v>
                </c:pt>
                <c:pt idx="2001">
                  <c:v>-2.947089570000001E-6</c:v>
                </c:pt>
                <c:pt idx="2002">
                  <c:v>-8.2896087900000042E-7</c:v>
                </c:pt>
                <c:pt idx="2003">
                  <c:v>2.6306488500000007E-6</c:v>
                </c:pt>
                <c:pt idx="2004">
                  <c:v>3.5484949900000011E-6</c:v>
                </c:pt>
                <c:pt idx="2005">
                  <c:v>1.0067302599999999E-6</c:v>
                </c:pt>
                <c:pt idx="2006">
                  <c:v>-6.1717008700000022E-7</c:v>
                </c:pt>
                <c:pt idx="2007">
                  <c:v>-5.2770310500000011E-6</c:v>
                </c:pt>
                <c:pt idx="2008">
                  <c:v>-3.8649518500000016E-6</c:v>
                </c:pt>
                <c:pt idx="2009">
                  <c:v>1.8540070000000006E-6</c:v>
                </c:pt>
                <c:pt idx="2010">
                  <c:v>1.5009480900000003E-6</c:v>
                </c:pt>
                <c:pt idx="2011">
                  <c:v>-5.630045960000001E-6</c:v>
                </c:pt>
                <c:pt idx="2012">
                  <c:v>7.2432112600000018E-7</c:v>
                </c:pt>
                <c:pt idx="2013">
                  <c:v>1.6421664700000007E-6</c:v>
                </c:pt>
                <c:pt idx="2014">
                  <c:v>-1.4644068600000004E-6</c:v>
                </c:pt>
                <c:pt idx="2015">
                  <c:v>-1.2526009000000004E-6</c:v>
                </c:pt>
                <c:pt idx="2016">
                  <c:v>-1.9352161500000009E-7</c:v>
                </c:pt>
                <c:pt idx="2017">
                  <c:v>-3.3707308400000011E-6</c:v>
                </c:pt>
                <c:pt idx="2018">
                  <c:v>6.302047040000002E-6</c:v>
                </c:pt>
                <c:pt idx="2019">
                  <c:v>1.5010003800000002E-6</c:v>
                </c:pt>
                <c:pt idx="2020">
                  <c:v>-1.0407786700000002E-6</c:v>
                </c:pt>
                <c:pt idx="2021">
                  <c:v>2.348161390000001E-6</c:v>
                </c:pt>
                <c:pt idx="2022">
                  <c:v>-3.3473313000000016E-7</c:v>
                </c:pt>
                <c:pt idx="2023">
                  <c:v>-1.6056156900000003E-6</c:v>
                </c:pt>
                <c:pt idx="2024">
                  <c:v>4.1838634400000019E-6</c:v>
                </c:pt>
                <c:pt idx="2025">
                  <c:v>4.7487342299999998E-6</c:v>
                </c:pt>
                <c:pt idx="2026">
                  <c:v>4.6075629100000009E-6</c:v>
                </c:pt>
                <c:pt idx="2027">
                  <c:v>3.4779443500000012E-6</c:v>
                </c:pt>
                <c:pt idx="2028">
                  <c:v>-5.2353481500000025E-8</c:v>
                </c:pt>
                <c:pt idx="2029">
                  <c:v>1.8290332800000007E-8</c:v>
                </c:pt>
                <c:pt idx="2030">
                  <c:v>-1.2292162000000004E-7</c:v>
                </c:pt>
                <c:pt idx="2031">
                  <c:v>4.4191139600000026E-7</c:v>
                </c:pt>
                <c:pt idx="2032">
                  <c:v>-2.5234699000000006E-6</c:v>
                </c:pt>
                <c:pt idx="2033">
                  <c:v>-4.7595318600000009E-7</c:v>
                </c:pt>
                <c:pt idx="2034">
                  <c:v>-4.0061531800000007E-6</c:v>
                </c:pt>
                <c:pt idx="2035">
                  <c:v>-6.1714644100000032E-7</c:v>
                </c:pt>
                <c:pt idx="2036">
                  <c:v>1.1479564800000004E-6</c:v>
                </c:pt>
                <c:pt idx="2037">
                  <c:v>-1.7468254300000005E-6</c:v>
                </c:pt>
                <c:pt idx="2038">
                  <c:v>1.1479592100000001E-6</c:v>
                </c:pt>
                <c:pt idx="2039">
                  <c:v>-8.9956500900000048E-7</c:v>
                </c:pt>
                <c:pt idx="2040">
                  <c:v>2.4894113700000006E-6</c:v>
                </c:pt>
                <c:pt idx="2041">
                  <c:v>2.5600302300000011E-6</c:v>
                </c:pt>
                <c:pt idx="2042">
                  <c:v>-4.3591985600000013E-6</c:v>
                </c:pt>
                <c:pt idx="2043">
                  <c:v>5.3136705000000015E-6</c:v>
                </c:pt>
                <c:pt idx="2044">
                  <c:v>1.0773671900000003E-6</c:v>
                </c:pt>
                <c:pt idx="2045">
                  <c:v>-9.7017004900000035E-7</c:v>
                </c:pt>
                <c:pt idx="2046">
                  <c:v>1.5009783300000005E-6</c:v>
                </c:pt>
                <c:pt idx="2047">
                  <c:v>2.0658126200000002E-6</c:v>
                </c:pt>
                <c:pt idx="2048">
                  <c:v>1.7834222500000002E-6</c:v>
                </c:pt>
                <c:pt idx="2049">
                  <c:v>6.5370409200000022E-7</c:v>
                </c:pt>
                <c:pt idx="2050">
                  <c:v>2.1364116900000003E-6</c:v>
                </c:pt>
                <c:pt idx="2051">
                  <c:v>-3.0177093300000009E-6</c:v>
                </c:pt>
                <c:pt idx="2052">
                  <c:v>6.5371938300000031E-7</c:v>
                </c:pt>
                <c:pt idx="2053">
                  <c:v>-4.0534601500000017E-7</c:v>
                </c:pt>
                <c:pt idx="2054">
                  <c:v>1.5010224400000004E-6</c:v>
                </c:pt>
                <c:pt idx="2055">
                  <c:v>3.4073007100000015E-6</c:v>
                </c:pt>
                <c:pt idx="2056">
                  <c:v>-4.0767859000000006E-6</c:v>
                </c:pt>
                <c:pt idx="2057">
                  <c:v>-1.22907679E-7</c:v>
                </c:pt>
                <c:pt idx="2058">
                  <c:v>2.0658233100000007E-6</c:v>
                </c:pt>
                <c:pt idx="2059">
                  <c:v>2.8424758500000006E-6</c:v>
                </c:pt>
                <c:pt idx="2060">
                  <c:v>3.6896806300000011E-6</c:v>
                </c:pt>
                <c:pt idx="2061">
                  <c:v>2.3482709800000006E-6</c:v>
                </c:pt>
                <c:pt idx="2062">
                  <c:v>-3.1589111100000011E-6</c:v>
                </c:pt>
                <c:pt idx="2063">
                  <c:v>4.0427321400000012E-6</c:v>
                </c:pt>
                <c:pt idx="2064">
                  <c:v>-3.511928070000001E-6</c:v>
                </c:pt>
                <c:pt idx="2065">
                  <c:v>3.0068571300000009E-7</c:v>
                </c:pt>
                <c:pt idx="2066">
                  <c:v>6.1609325699999991E-6</c:v>
                </c:pt>
                <c:pt idx="2067">
                  <c:v>3.4779991400000007E-6</c:v>
                </c:pt>
                <c:pt idx="2068">
                  <c:v>-2.0292450200000002E-6</c:v>
                </c:pt>
                <c:pt idx="2069">
                  <c:v>4.1839139200000004E-6</c:v>
                </c:pt>
                <c:pt idx="2070">
                  <c:v>1.0773532000000003E-6</c:v>
                </c:pt>
                <c:pt idx="2071">
                  <c:v>3.7603445000000011E-6</c:v>
                </c:pt>
                <c:pt idx="2072">
                  <c:v>2.9836687600000009E-6</c:v>
                </c:pt>
                <c:pt idx="2073">
                  <c:v>3.4779159300000006E-6</c:v>
                </c:pt>
                <c:pt idx="2074">
                  <c:v>1.6421960300000006E-6</c:v>
                </c:pt>
                <c:pt idx="2075">
                  <c:v>-6.8776569200000028E-7</c:v>
                </c:pt>
                <c:pt idx="2076">
                  <c:v>3.713029170000002E-7</c:v>
                </c:pt>
                <c:pt idx="2077">
                  <c:v>1.1479710300000002E-6</c:v>
                </c:pt>
                <c:pt idx="2078">
                  <c:v>-1.7468286200000004E-6</c:v>
                </c:pt>
                <c:pt idx="2079">
                  <c:v>5.1018328100000011E-6</c:v>
                </c:pt>
                <c:pt idx="2080">
                  <c:v>-1.1113871800000006E-6</c:v>
                </c:pt>
                <c:pt idx="2081">
                  <c:v>2.2775996100000009E-6</c:v>
                </c:pt>
                <c:pt idx="2082">
                  <c:v>1.0773446800000001E-6</c:v>
                </c:pt>
                <c:pt idx="2083">
                  <c:v>7.2431822700000026E-7</c:v>
                </c:pt>
                <c:pt idx="2084">
                  <c:v>1.5951727100000007E-7</c:v>
                </c:pt>
                <c:pt idx="2085">
                  <c:v>6.5372353200000022E-7</c:v>
                </c:pt>
                <c:pt idx="2086">
                  <c:v>7.3610867700000006E-6</c:v>
                </c:pt>
                <c:pt idx="2087">
                  <c:v>1.2891695200000005E-6</c:v>
                </c:pt>
                <c:pt idx="2088">
                  <c:v>8.655588320000005E-7</c:v>
                </c:pt>
                <c:pt idx="2089">
                  <c:v>-1.7468271400000006E-6</c:v>
                </c:pt>
                <c:pt idx="2090">
                  <c:v>1.5947672700000006E-7</c:v>
                </c:pt>
                <c:pt idx="2091">
                  <c:v>-6.6891320800000021E-6</c:v>
                </c:pt>
                <c:pt idx="2092">
                  <c:v>1.4304100700000004E-6</c:v>
                </c:pt>
                <c:pt idx="2093">
                  <c:v>-7.5836482000000041E-7</c:v>
                </c:pt>
                <c:pt idx="2094">
                  <c:v>-5.2314636200000035E-8</c:v>
                </c:pt>
                <c:pt idx="2095">
                  <c:v>4.6076452199999999E-6</c:v>
                </c:pt>
                <c:pt idx="2096">
                  <c:v>-4.7593084700000032E-7</c:v>
                </c:pt>
                <c:pt idx="2097">
                  <c:v>2.4894238800000009E-6</c:v>
                </c:pt>
                <c:pt idx="2098">
                  <c:v>2.7718813300000008E-6</c:v>
                </c:pt>
                <c:pt idx="2099">
                  <c:v>-5.2315680700000019E-8</c:v>
                </c:pt>
                <c:pt idx="2100">
                  <c:v>2.2070069000000007E-6</c:v>
                </c:pt>
                <c:pt idx="2101">
                  <c:v>3.1248805500000012E-6</c:v>
                </c:pt>
                <c:pt idx="2102">
                  <c:v>1.9245860600000009E-6</c:v>
                </c:pt>
                <c:pt idx="2103">
                  <c:v>-4.0061659100000009E-6</c:v>
                </c:pt>
                <c:pt idx="2104">
                  <c:v>1.7128034000000004E-6</c:v>
                </c:pt>
                <c:pt idx="2105">
                  <c:v>5.1250447100000019E-7</c:v>
                </c:pt>
                <c:pt idx="2106">
                  <c:v>1.2891534900000004E-6</c:v>
                </c:pt>
                <c:pt idx="2107">
                  <c:v>1.8539968800000003E-6</c:v>
                </c:pt>
                <c:pt idx="2108">
                  <c:v>5.8311621800000036E-7</c:v>
                </c:pt>
                <c:pt idx="2109">
                  <c:v>1.0067687999999999E-6</c:v>
                </c:pt>
                <c:pt idx="2110">
                  <c:v>-2.5940798900000004E-6</c:v>
                </c:pt>
                <c:pt idx="2111">
                  <c:v>1.2185574900000005E-6</c:v>
                </c:pt>
                <c:pt idx="2112">
                  <c:v>-7.5836436500000035E-7</c:v>
                </c:pt>
                <c:pt idx="2113">
                  <c:v>2.4895084600000007E-6</c:v>
                </c:pt>
                <c:pt idx="2114">
                  <c:v>2.9836342000000014E-6</c:v>
                </c:pt>
                <c:pt idx="2115">
                  <c:v>-9.7016879900000047E-7</c:v>
                </c:pt>
                <c:pt idx="2116">
                  <c:v>2.5600027100000008E-6</c:v>
                </c:pt>
                <c:pt idx="2117">
                  <c:v>4.2545452699999989E-6</c:v>
                </c:pt>
                <c:pt idx="2118">
                  <c:v>2.8424765300000005E-6</c:v>
                </c:pt>
                <c:pt idx="2119">
                  <c:v>2.4894600300000005E-6</c:v>
                </c:pt>
                <c:pt idx="2120">
                  <c:v>1.9245867400000008E-6</c:v>
                </c:pt>
                <c:pt idx="2121">
                  <c:v>2.9130831100000005E-6</c:v>
                </c:pt>
                <c:pt idx="2122">
                  <c:v>9.3611771500000055E-7</c:v>
                </c:pt>
                <c:pt idx="2123">
                  <c:v>3.2661885100000011E-6</c:v>
                </c:pt>
                <c:pt idx="2124">
                  <c:v>1.8279600100000005E-8</c:v>
                </c:pt>
                <c:pt idx="2125">
                  <c:v>3.1249312500000017E-6</c:v>
                </c:pt>
                <c:pt idx="2126">
                  <c:v>1.4304063100000001E-6</c:v>
                </c:pt>
                <c:pt idx="2127">
                  <c:v>1.7127744100000003E-6</c:v>
                </c:pt>
                <c:pt idx="2128">
                  <c:v>3.2661228000000013E-6</c:v>
                </c:pt>
                <c:pt idx="2129">
                  <c:v>3.5485236400000015E-6</c:v>
                </c:pt>
                <c:pt idx="2130">
                  <c:v>-7.583627170000004E-7</c:v>
                </c:pt>
                <c:pt idx="2131">
                  <c:v>1.8284390900000007E-8</c:v>
                </c:pt>
                <c:pt idx="2132">
                  <c:v>4.0427544299999997E-6</c:v>
                </c:pt>
                <c:pt idx="2133">
                  <c:v>1.2891479200000007E-6</c:v>
                </c:pt>
                <c:pt idx="2134">
                  <c:v>4.3957379599999997E-6</c:v>
                </c:pt>
                <c:pt idx="2135">
                  <c:v>2.7718540400000007E-6</c:v>
                </c:pt>
                <c:pt idx="2136">
                  <c:v>3.6190638200000007E-6</c:v>
                </c:pt>
                <c:pt idx="2137">
                  <c:v>4.1839321100000005E-6</c:v>
                </c:pt>
                <c:pt idx="2138">
                  <c:v>-8.2896025300000047E-7</c:v>
                </c:pt>
                <c:pt idx="2139">
                  <c:v>-1.6762219300000007E-6</c:v>
                </c:pt>
                <c:pt idx="2140">
                  <c:v>5.6666240200000013E-6</c:v>
                </c:pt>
                <c:pt idx="2141">
                  <c:v>-4.0533251400000027E-7</c:v>
                </c:pt>
                <c:pt idx="2142">
                  <c:v>4.4190224500000037E-7</c:v>
                </c:pt>
                <c:pt idx="2143">
                  <c:v>1.2891264300000002E-6</c:v>
                </c:pt>
                <c:pt idx="2144">
                  <c:v>-2.1704531700000004E-6</c:v>
                </c:pt>
                <c:pt idx="2145">
                  <c:v>3.0065402300000007E-7</c:v>
                </c:pt>
                <c:pt idx="2146">
                  <c:v>-2.523470360000001E-6</c:v>
                </c:pt>
                <c:pt idx="2147">
                  <c:v>2.065785790000001E-6</c:v>
                </c:pt>
                <c:pt idx="2148">
                  <c:v>-5.8418590900000029E-6</c:v>
                </c:pt>
                <c:pt idx="2149">
                  <c:v>3.0068835600000015E-7</c:v>
                </c:pt>
                <c:pt idx="2150">
                  <c:v>-1.4644120900000004E-6</c:v>
                </c:pt>
                <c:pt idx="2151">
                  <c:v>1.5716171900000004E-6</c:v>
                </c:pt>
                <c:pt idx="2152">
                  <c:v>-2.664679870000001E-6</c:v>
                </c:pt>
                <c:pt idx="2153">
                  <c:v>4.1839530200000012E-6</c:v>
                </c:pt>
                <c:pt idx="2154">
                  <c:v>-1.4644105000000005E-6</c:v>
                </c:pt>
                <c:pt idx="2155">
                  <c:v>4.0427244100000005E-6</c:v>
                </c:pt>
                <c:pt idx="2156">
                  <c:v>1.3597291400000003E-6</c:v>
                </c:pt>
                <c:pt idx="2157">
                  <c:v>8.6555081700000044E-7</c:v>
                </c:pt>
                <c:pt idx="2158">
                  <c:v>3.4072572800000013E-6</c:v>
                </c:pt>
                <c:pt idx="2159">
                  <c:v>2.2775818700000014E-6</c:v>
                </c:pt>
                <c:pt idx="2160">
                  <c:v>-5.2770019500000018E-6</c:v>
                </c:pt>
                <c:pt idx="2161">
                  <c:v>-1.9352859200000012E-7</c:v>
                </c:pt>
                <c:pt idx="2162">
                  <c:v>1.995144430000001E-6</c:v>
                </c:pt>
                <c:pt idx="2163">
                  <c:v>-8.9958405200000073E-7</c:v>
                </c:pt>
                <c:pt idx="2164">
                  <c:v>4.1838729900000012E-6</c:v>
                </c:pt>
                <c:pt idx="2165">
                  <c:v>-2.3822658500000005E-6</c:v>
                </c:pt>
                <c:pt idx="2166">
                  <c:v>-3.653112120000001E-6</c:v>
                </c:pt>
                <c:pt idx="2167">
                  <c:v>-2.1704531700000004E-6</c:v>
                </c:pt>
                <c:pt idx="2168">
                  <c:v>-8.2898276300000028E-7</c:v>
                </c:pt>
                <c:pt idx="2169">
                  <c:v>1.1479447700000003E-6</c:v>
                </c:pt>
                <c:pt idx="2170">
                  <c:v>2.5600134000000008E-6</c:v>
                </c:pt>
                <c:pt idx="2171">
                  <c:v>1.9951685300000008E-6</c:v>
                </c:pt>
                <c:pt idx="2172">
                  <c:v>3.9014612400000007E-6</c:v>
                </c:pt>
                <c:pt idx="2173">
                  <c:v>3.6190381300000005E-6</c:v>
                </c:pt>
                <c:pt idx="2174">
                  <c:v>-2.3822642600000008E-6</c:v>
                </c:pt>
                <c:pt idx="2175">
                  <c:v>3.4072550100000009E-6</c:v>
                </c:pt>
                <c:pt idx="2176">
                  <c:v>1.2891093800000002E-6</c:v>
                </c:pt>
                <c:pt idx="2177">
                  <c:v>1.2891467800000002E-6</c:v>
                </c:pt>
                <c:pt idx="2178">
                  <c:v>6.3726770300000016E-6</c:v>
                </c:pt>
                <c:pt idx="2179">
                  <c:v>3.1954268700000011E-6</c:v>
                </c:pt>
                <c:pt idx="2180">
                  <c:v>4.4190926500000032E-7</c:v>
                </c:pt>
                <c:pt idx="2181">
                  <c:v>-1.0407967500000001E-6</c:v>
                </c:pt>
                <c:pt idx="2182">
                  <c:v>-4.7597336600000019E-7</c:v>
                </c:pt>
                <c:pt idx="2183">
                  <c:v>4.1838607100000007E-6</c:v>
                </c:pt>
                <c:pt idx="2184">
                  <c:v>-3.3476237600000016E-7</c:v>
                </c:pt>
                <c:pt idx="2185">
                  <c:v>8.4201492400000042E-6</c:v>
                </c:pt>
                <c:pt idx="2186">
                  <c:v>2.842441750000001E-6</c:v>
                </c:pt>
                <c:pt idx="2187">
                  <c:v>-1.4644194800000005E-6</c:v>
                </c:pt>
                <c:pt idx="2188">
                  <c:v>6.0196266500000015E-6</c:v>
                </c:pt>
                <c:pt idx="2189">
                  <c:v>2.8424303800000006E-6</c:v>
                </c:pt>
                <c:pt idx="2190">
                  <c:v>5.8308472700000026E-7</c:v>
                </c:pt>
                <c:pt idx="2191">
                  <c:v>4.4187589800000024E-7</c:v>
                </c:pt>
                <c:pt idx="2192">
                  <c:v>2.3007251600000007E-7</c:v>
                </c:pt>
                <c:pt idx="2193">
                  <c:v>3.7128955900000013E-7</c:v>
                </c:pt>
                <c:pt idx="2194">
                  <c:v>4.8192919200000018E-6</c:v>
                </c:pt>
                <c:pt idx="2195">
                  <c:v>-3.017691370000001E-6</c:v>
                </c:pt>
                <c:pt idx="2196">
                  <c:v>1.5715263500000002E-6</c:v>
                </c:pt>
                <c:pt idx="2197">
                  <c:v>-2.5234728600000007E-6</c:v>
                </c:pt>
                <c:pt idx="2198">
                  <c:v>-2.0998491E-6</c:v>
                </c:pt>
                <c:pt idx="2199">
                  <c:v>-2.1704531700000004E-6</c:v>
                </c:pt>
                <c:pt idx="2200">
                  <c:v>1.2185389600000001E-6</c:v>
                </c:pt>
                <c:pt idx="2201">
                  <c:v>4.7486764700000021E-6</c:v>
                </c:pt>
                <c:pt idx="2202">
                  <c:v>4.4186830900000024E-7</c:v>
                </c:pt>
                <c:pt idx="2203">
                  <c:v>2.5599843000000007E-6</c:v>
                </c:pt>
                <c:pt idx="2204">
                  <c:v>-2.3116597300000001E-6</c:v>
                </c:pt>
                <c:pt idx="2205">
                  <c:v>9.3611072300000059E-7</c:v>
                </c:pt>
                <c:pt idx="2206">
                  <c:v>-1.0407915200000002E-6</c:v>
                </c:pt>
                <c:pt idx="2207">
                  <c:v>5.1249747900000003E-7</c:v>
                </c:pt>
                <c:pt idx="2208">
                  <c:v>-1.958642090000001E-6</c:v>
                </c:pt>
                <c:pt idx="2209">
                  <c:v>-1.2526021500000005E-6</c:v>
                </c:pt>
                <c:pt idx="2210">
                  <c:v>6.796293290000003E-6</c:v>
                </c:pt>
                <c:pt idx="2211">
                  <c:v>2.4894204700000006E-6</c:v>
                </c:pt>
                <c:pt idx="2212">
                  <c:v>-2.2410570200000008E-6</c:v>
                </c:pt>
                <c:pt idx="2213">
                  <c:v>9.3611993200000065E-7</c:v>
                </c:pt>
                <c:pt idx="2214">
                  <c:v>-5.1358624700000007E-6</c:v>
                </c:pt>
                <c:pt idx="2215">
                  <c:v>6.7256637500000024E-6</c:v>
                </c:pt>
                <c:pt idx="2216">
                  <c:v>-1.8174309800000005E-6</c:v>
                </c:pt>
                <c:pt idx="2217">
                  <c:v>-1.2291928900000003E-7</c:v>
                </c:pt>
                <c:pt idx="2218">
                  <c:v>2.4894161500000006E-6</c:v>
                </c:pt>
                <c:pt idx="2219">
                  <c:v>4.0427371500000006E-6</c:v>
                </c:pt>
                <c:pt idx="2220">
                  <c:v>1.8539141100000005E-6</c:v>
                </c:pt>
                <c:pt idx="2221">
                  <c:v>3.0542428200000002E-6</c:v>
                </c:pt>
                <c:pt idx="2222">
                  <c:v>2.3008135500000008E-7</c:v>
                </c:pt>
                <c:pt idx="2223">
                  <c:v>-1.4644166400000003E-6</c:v>
                </c:pt>
                <c:pt idx="2224">
                  <c:v>2.9836751300000005E-6</c:v>
                </c:pt>
                <c:pt idx="2225">
                  <c:v>5.2429250000000011E-6</c:v>
                </c:pt>
                <c:pt idx="2226">
                  <c:v>-6.1717412300000025E-7</c:v>
                </c:pt>
                <c:pt idx="2227">
                  <c:v>3.4071943000000015E-6</c:v>
                </c:pt>
                <c:pt idx="2228">
                  <c:v>-7.5837220900000053E-7</c:v>
                </c:pt>
                <c:pt idx="2229">
                  <c:v>8.6547129300000038E-7</c:v>
                </c:pt>
                <c:pt idx="2230">
                  <c:v>-1.6056238800000004E-6</c:v>
                </c:pt>
                <c:pt idx="2231">
                  <c:v>1.4303490200000005E-6</c:v>
                </c:pt>
                <c:pt idx="2232">
                  <c:v>1.0067277600000001E-6</c:v>
                </c:pt>
                <c:pt idx="2233">
                  <c:v>-1.7468258900000003E-6</c:v>
                </c:pt>
                <c:pt idx="2234">
                  <c:v>1.5009518400000003E-6</c:v>
                </c:pt>
                <c:pt idx="2235">
                  <c:v>3.3366004600000004E-6</c:v>
                </c:pt>
                <c:pt idx="2236">
                  <c:v>2.3007304200000007E-7</c:v>
                </c:pt>
                <c:pt idx="2237">
                  <c:v>-3.4413228600000012E-6</c:v>
                </c:pt>
                <c:pt idx="2238">
                  <c:v>-1.7468279300000007E-6</c:v>
                </c:pt>
                <c:pt idx="2239">
                  <c:v>3.7127662700000013E-7</c:v>
                </c:pt>
                <c:pt idx="2240">
                  <c:v>-2.5940773900000006E-6</c:v>
                </c:pt>
                <c:pt idx="2241">
                  <c:v>2.6306215700000012E-6</c:v>
                </c:pt>
                <c:pt idx="2242">
                  <c:v>1.5715728500000005E-6</c:v>
                </c:pt>
                <c:pt idx="2243">
                  <c:v>2.630569040000001E-6</c:v>
                </c:pt>
                <c:pt idx="2244">
                  <c:v>-1.9586416300000006E-6</c:v>
                </c:pt>
                <c:pt idx="2245">
                  <c:v>-5.4654259400000011E-7</c:v>
                </c:pt>
                <c:pt idx="2246">
                  <c:v>2.3008938400000009E-7</c:v>
                </c:pt>
                <c:pt idx="2247">
                  <c:v>3.1248357600000015E-6</c:v>
                </c:pt>
                <c:pt idx="2248">
                  <c:v>2.6305842800000013E-6</c:v>
                </c:pt>
                <c:pt idx="2249">
                  <c:v>8.8868851800000042E-8</c:v>
                </c:pt>
                <c:pt idx="2250">
                  <c:v>2.8424194600000004E-6</c:v>
                </c:pt>
                <c:pt idx="2251">
                  <c:v>2.5600536400000002E-6</c:v>
                </c:pt>
                <c:pt idx="2252">
                  <c:v>-4.5003671400000025E-6</c:v>
                </c:pt>
                <c:pt idx="2253">
                  <c:v>-2.7352828100000008E-6</c:v>
                </c:pt>
                <c:pt idx="2254">
                  <c:v>1.4302889900000004E-6</c:v>
                </c:pt>
                <c:pt idx="2255">
                  <c:v>1.4303410600000004E-6</c:v>
                </c:pt>
                <c:pt idx="2256">
                  <c:v>4.8899864900000005E-6</c:v>
                </c:pt>
                <c:pt idx="2257">
                  <c:v>7.9490672500000047E-7</c:v>
                </c:pt>
                <c:pt idx="2258">
                  <c:v>3.9015221800000011E-6</c:v>
                </c:pt>
                <c:pt idx="2259">
                  <c:v>3.3367309700000009E-6</c:v>
                </c:pt>
                <c:pt idx="2260">
                  <c:v>9.7615784400000004E-6</c:v>
                </c:pt>
                <c:pt idx="2261">
                  <c:v>1.2891837300000004E-6</c:v>
                </c:pt>
                <c:pt idx="2262">
                  <c:v>1.8253970800000006E-8</c:v>
                </c:pt>
                <c:pt idx="2263">
                  <c:v>7.9491979900000036E-7</c:v>
                </c:pt>
                <c:pt idx="2264">
                  <c:v>-3.2295108700000013E-6</c:v>
                </c:pt>
                <c:pt idx="2265">
                  <c:v>1.5715570500000006E-6</c:v>
                </c:pt>
                <c:pt idx="2266">
                  <c:v>-8.9957973200000063E-7</c:v>
                </c:pt>
                <c:pt idx="2267">
                  <c:v>-1.1113927500000002E-6</c:v>
                </c:pt>
                <c:pt idx="2268">
                  <c:v>-4.2179726700000003E-6</c:v>
                </c:pt>
                <c:pt idx="2269">
                  <c:v>-4.7594875200000021E-7</c:v>
                </c:pt>
                <c:pt idx="2270">
                  <c:v>-3.5119251200000007E-6</c:v>
                </c:pt>
                <c:pt idx="2271">
                  <c:v>6.5369408700000024E-7</c:v>
                </c:pt>
                <c:pt idx="2272">
                  <c:v>1.8278878900000007E-8</c:v>
                </c:pt>
                <c:pt idx="2273">
                  <c:v>2.4188657300000002E-6</c:v>
                </c:pt>
                <c:pt idx="2274">
                  <c:v>2.1364130600000004E-6</c:v>
                </c:pt>
                <c:pt idx="2275">
                  <c:v>8.8882544000000029E-8</c:v>
                </c:pt>
                <c:pt idx="2276">
                  <c:v>-3.9355491000000005E-6</c:v>
                </c:pt>
                <c:pt idx="2277">
                  <c:v>3.9015012600000014E-6</c:v>
                </c:pt>
                <c:pt idx="2278">
                  <c:v>-2.2410565600000008E-6</c:v>
                </c:pt>
                <c:pt idx="2279">
                  <c:v>-1.04077424E-6</c:v>
                </c:pt>
                <c:pt idx="2280">
                  <c:v>-1.5350218500000002E-6</c:v>
                </c:pt>
                <c:pt idx="2281">
                  <c:v>-1.7468270200000003E-6</c:v>
                </c:pt>
                <c:pt idx="2282">
                  <c:v>-6.8776188300000023E-7</c:v>
                </c:pt>
                <c:pt idx="2283">
                  <c:v>4.5369979500000012E-6</c:v>
                </c:pt>
                <c:pt idx="2284">
                  <c:v>-1.4644102700000003E-6</c:v>
                </c:pt>
                <c:pt idx="2285">
                  <c:v>-2.0292450200000002E-6</c:v>
                </c:pt>
                <c:pt idx="2286">
                  <c:v>1.9245751400000011E-6</c:v>
                </c:pt>
                <c:pt idx="2287">
                  <c:v>-4.0535658700000008E-7</c:v>
                </c:pt>
                <c:pt idx="2288">
                  <c:v>5.1017859699999997E-6</c:v>
                </c:pt>
                <c:pt idx="2289">
                  <c:v>-6.1714422400000021E-7</c:v>
                </c:pt>
                <c:pt idx="2290">
                  <c:v>2.3010058200000002E-7</c:v>
                </c:pt>
                <c:pt idx="2291">
                  <c:v>2.2070269100000011E-6</c:v>
                </c:pt>
                <c:pt idx="2292">
                  <c:v>-4.759326660000002E-7</c:v>
                </c:pt>
                <c:pt idx="2293">
                  <c:v>-4.5709693900000026E-6</c:v>
                </c:pt>
                <c:pt idx="2294">
                  <c:v>8.655230770000004E-7</c:v>
                </c:pt>
                <c:pt idx="2295">
                  <c:v>3.0542751100000003E-6</c:v>
                </c:pt>
                <c:pt idx="2296">
                  <c:v>2.8424458399999999E-6</c:v>
                </c:pt>
                <c:pt idx="2297">
                  <c:v>3.9721280700000009E-6</c:v>
                </c:pt>
                <c:pt idx="2298">
                  <c:v>-1.8880334700000007E-6</c:v>
                </c:pt>
                <c:pt idx="2299">
                  <c:v>2.2070155400000007E-6</c:v>
                </c:pt>
                <c:pt idx="2300">
                  <c:v>5.1018323600000005E-6</c:v>
                </c:pt>
                <c:pt idx="2301">
                  <c:v>-6.1715121500000027E-7</c:v>
                </c:pt>
                <c:pt idx="2302">
                  <c:v>-2.0292427500000007E-6</c:v>
                </c:pt>
                <c:pt idx="2303">
                  <c:v>6.1608893699999999E-6</c:v>
                </c:pt>
                <c:pt idx="2304">
                  <c:v>3.3367073200000005E-6</c:v>
                </c:pt>
                <c:pt idx="2305">
                  <c:v>4.32518391E-6</c:v>
                </c:pt>
                <c:pt idx="2306">
                  <c:v>1.9951692100000003E-6</c:v>
                </c:pt>
                <c:pt idx="2307">
                  <c:v>-3.2295336000000013E-6</c:v>
                </c:pt>
                <c:pt idx="2308">
                  <c:v>2.771837900000001E-6</c:v>
                </c:pt>
                <c:pt idx="2309">
                  <c:v>3.5485297800000017E-6</c:v>
                </c:pt>
                <c:pt idx="2310">
                  <c:v>-2.3822651700000001E-6</c:v>
                </c:pt>
                <c:pt idx="2311">
                  <c:v>-4.1473922499999999E-6</c:v>
                </c:pt>
                <c:pt idx="2312">
                  <c:v>-1.6762154500000007E-6</c:v>
                </c:pt>
                <c:pt idx="2313">
                  <c:v>1.2185663500000002E-6</c:v>
                </c:pt>
                <c:pt idx="2314">
                  <c:v>3.7128697300000012E-7</c:v>
                </c:pt>
                <c:pt idx="2315">
                  <c:v>2.7718485900000002E-6</c:v>
                </c:pt>
                <c:pt idx="2316">
                  <c:v>-1.2525939600000004E-6</c:v>
                </c:pt>
                <c:pt idx="2317">
                  <c:v>-1.0407873100000004E-6</c:v>
                </c:pt>
                <c:pt idx="2318">
                  <c:v>2.7719020200000006E-6</c:v>
                </c:pt>
                <c:pt idx="2319">
                  <c:v>5.5961177200000004E-6</c:v>
                </c:pt>
                <c:pt idx="2320">
                  <c:v>-1.1819784000000003E-6</c:v>
                </c:pt>
                <c:pt idx="2321">
                  <c:v>1.2891735000000003E-6</c:v>
                </c:pt>
                <c:pt idx="2322">
                  <c:v>-3.0883138600000013E-6</c:v>
                </c:pt>
                <c:pt idx="2323">
                  <c:v>-2.6646805500000013E-6</c:v>
                </c:pt>
                <c:pt idx="2324">
                  <c:v>-1.3231978100000004E-6</c:v>
                </c:pt>
                <c:pt idx="2325">
                  <c:v>-8.9956756700000055E-7</c:v>
                </c:pt>
                <c:pt idx="2326">
                  <c:v>-4.7595449400000013E-7</c:v>
                </c:pt>
                <c:pt idx="2327">
                  <c:v>-1.2525923700000004E-6</c:v>
                </c:pt>
                <c:pt idx="2328">
                  <c:v>-3.8649586700000005E-6</c:v>
                </c:pt>
                <c:pt idx="2329">
                  <c:v>-2.5940835300000005E-6</c:v>
                </c:pt>
                <c:pt idx="2330">
                  <c:v>8.6556622100000073E-7</c:v>
                </c:pt>
                <c:pt idx="2331">
                  <c:v>1.1479386300000002E-6</c:v>
                </c:pt>
                <c:pt idx="2332">
                  <c:v>4.9606314900000026E-6</c:v>
                </c:pt>
                <c:pt idx="2333">
                  <c:v>-5.4653236200000037E-7</c:v>
                </c:pt>
                <c:pt idx="2334">
                  <c:v>4.1133967000000006E-6</c:v>
                </c:pt>
                <c:pt idx="2335">
                  <c:v>1.8540138200000007E-6</c:v>
                </c:pt>
                <c:pt idx="2336">
                  <c:v>-5.4654270800000021E-7</c:v>
                </c:pt>
                <c:pt idx="2337">
                  <c:v>-5.4654736900000039E-7</c:v>
                </c:pt>
                <c:pt idx="2338">
                  <c:v>1.1479912700000002E-6</c:v>
                </c:pt>
                <c:pt idx="2339">
                  <c:v>2.7013018100000011E-6</c:v>
                </c:pt>
                <c:pt idx="2340">
                  <c:v>1.5950136900000003E-7</c:v>
                </c:pt>
                <c:pt idx="2341">
                  <c:v>4.2546084800000019E-6</c:v>
                </c:pt>
                <c:pt idx="2342">
                  <c:v>1.0773300100000003E-6</c:v>
                </c:pt>
                <c:pt idx="2343">
                  <c:v>3.1248848700000012E-6</c:v>
                </c:pt>
                <c:pt idx="2344">
                  <c:v>-1.5350033200000005E-6</c:v>
                </c:pt>
                <c:pt idx="2345">
                  <c:v>5.8313298700000031E-7</c:v>
                </c:pt>
                <c:pt idx="2346">
                  <c:v>-1.4644064100000003E-6</c:v>
                </c:pt>
                <c:pt idx="2347">
                  <c:v>1.2185901100000002E-6</c:v>
                </c:pt>
                <c:pt idx="2348">
                  <c:v>3.0070467000000014E-7</c:v>
                </c:pt>
                <c:pt idx="2349">
                  <c:v>-4.0532697200000028E-7</c:v>
                </c:pt>
                <c:pt idx="2350">
                  <c:v>3.6191147500000018E-6</c:v>
                </c:pt>
                <c:pt idx="2351">
                  <c:v>1.9246067500000007E-6</c:v>
                </c:pt>
                <c:pt idx="2352">
                  <c:v>2.4894829900000004E-6</c:v>
                </c:pt>
                <c:pt idx="2353">
                  <c:v>-2.5940826200000003E-6</c:v>
                </c:pt>
                <c:pt idx="2354">
                  <c:v>9.3615108200000046E-7</c:v>
                </c:pt>
                <c:pt idx="2355">
                  <c:v>-4.2885790200000005E-6</c:v>
                </c:pt>
                <c:pt idx="2356">
                  <c:v>2.8424674399999999E-6</c:v>
                </c:pt>
                <c:pt idx="2357">
                  <c:v>-6.1713757300000023E-7</c:v>
                </c:pt>
                <c:pt idx="2358">
                  <c:v>2.7012281400000009E-6</c:v>
                </c:pt>
                <c:pt idx="2359">
                  <c:v>3.5485379600000017E-6</c:v>
                </c:pt>
                <c:pt idx="2360">
                  <c:v>-4.0533592500000015E-7</c:v>
                </c:pt>
                <c:pt idx="2361">
                  <c:v>-2.5940764800000005E-6</c:v>
                </c:pt>
                <c:pt idx="2362">
                  <c:v>2.0658640100000005E-6</c:v>
                </c:pt>
                <c:pt idx="2363">
                  <c:v>2.9130426400000004E-6</c:v>
                </c:pt>
                <c:pt idx="2364">
                  <c:v>6.3021234400000014E-6</c:v>
                </c:pt>
                <c:pt idx="2365">
                  <c:v>5.1251362300000004E-7</c:v>
                </c:pt>
                <c:pt idx="2366">
                  <c:v>2.8424437900000003E-6</c:v>
                </c:pt>
                <c:pt idx="2367">
                  <c:v>4.1839871299999998E-6</c:v>
                </c:pt>
                <c:pt idx="2368">
                  <c:v>2.7718861000000005E-6</c:v>
                </c:pt>
                <c:pt idx="2369">
                  <c:v>-2.6413459900000008E-7</c:v>
                </c:pt>
                <c:pt idx="2370">
                  <c:v>4.1133871499999996E-6</c:v>
                </c:pt>
                <c:pt idx="2371">
                  <c:v>-1.3938000600000003E-6</c:v>
                </c:pt>
                <c:pt idx="2372">
                  <c:v>2.9130644600000008E-6</c:v>
                </c:pt>
                <c:pt idx="2373">
                  <c:v>-2.5234792200000009E-6</c:v>
                </c:pt>
                <c:pt idx="2374">
                  <c:v>3.4778520300000005E-6</c:v>
                </c:pt>
                <c:pt idx="2375">
                  <c:v>1.7833534700000006E-6</c:v>
                </c:pt>
                <c:pt idx="2376">
                  <c:v>5.7371676100000016E-6</c:v>
                </c:pt>
                <c:pt idx="2377">
                  <c:v>-8.2896110600000018E-7</c:v>
                </c:pt>
                <c:pt idx="2378">
                  <c:v>2.6306586300000001E-6</c:v>
                </c:pt>
                <c:pt idx="2379">
                  <c:v>-1.9350982000000008E-7</c:v>
                </c:pt>
                <c:pt idx="2380">
                  <c:v>4.4190298400000019E-7</c:v>
                </c:pt>
                <c:pt idx="2381">
                  <c:v>-4.0767736200000026E-6</c:v>
                </c:pt>
                <c:pt idx="2382">
                  <c:v>-1.1819995500000001E-6</c:v>
                </c:pt>
                <c:pt idx="2383">
                  <c:v>-8.2896644900000029E-7</c:v>
                </c:pt>
                <c:pt idx="2384">
                  <c:v>2.3007939400000011E-7</c:v>
                </c:pt>
                <c:pt idx="2385">
                  <c:v>2.6306399800000005E-6</c:v>
                </c:pt>
                <c:pt idx="2386">
                  <c:v>-1.8880351700000009E-6</c:v>
                </c:pt>
                <c:pt idx="2387">
                  <c:v>-2.3822669800000001E-6</c:v>
                </c:pt>
                <c:pt idx="2388">
                  <c:v>-4.2179667599999998E-6</c:v>
                </c:pt>
                <c:pt idx="2389">
                  <c:v>8.2789083500000005E-6</c:v>
                </c:pt>
                <c:pt idx="2390">
                  <c:v>2.9836917300000015E-6</c:v>
                </c:pt>
                <c:pt idx="2391">
                  <c:v>3.3366732200000004E-6</c:v>
                </c:pt>
                <c:pt idx="2392">
                  <c:v>-3.8649554900000012E-6</c:v>
                </c:pt>
                <c:pt idx="2393">
                  <c:v>7.2428719000000032E-7</c:v>
                </c:pt>
                <c:pt idx="2394">
                  <c:v>2.7012195000000009E-6</c:v>
                </c:pt>
                <c:pt idx="2395">
                  <c:v>1.14790669E-6</c:v>
                </c:pt>
                <c:pt idx="2396">
                  <c:v>2.3010839800000011E-7</c:v>
                </c:pt>
                <c:pt idx="2397">
                  <c:v>3.3366575300000005E-6</c:v>
                </c:pt>
                <c:pt idx="2398">
                  <c:v>1.4303485600000005E-6</c:v>
                </c:pt>
                <c:pt idx="2399">
                  <c:v>-2.2410565600000008E-6</c:v>
                </c:pt>
                <c:pt idx="2400">
                  <c:v>-4.7596239500000025E-7</c:v>
                </c:pt>
                <c:pt idx="2401">
                  <c:v>-1.3232059900000004E-6</c:v>
                </c:pt>
                <c:pt idx="2402">
                  <c:v>-9.7019233200000018E-7</c:v>
                </c:pt>
                <c:pt idx="2403">
                  <c:v>4.2545020699999998E-6</c:v>
                </c:pt>
                <c:pt idx="2404">
                  <c:v>1.5948751300000006E-7</c:v>
                </c:pt>
                <c:pt idx="2405">
                  <c:v>3.7129169100000014E-7</c:v>
                </c:pt>
                <c:pt idx="2406">
                  <c:v>-2.1704531700000004E-6</c:v>
                </c:pt>
                <c:pt idx="2407">
                  <c:v>5.1248741800000017E-7</c:v>
                </c:pt>
                <c:pt idx="2408">
                  <c:v>-3.5825266900000009E-6</c:v>
                </c:pt>
                <c:pt idx="2409">
                  <c:v>-5.2323073900000033E-8</c:v>
                </c:pt>
                <c:pt idx="2410">
                  <c:v>-2.4528662800000003E-6</c:v>
                </c:pt>
                <c:pt idx="2411">
                  <c:v>-2.8764850399999998E-6</c:v>
                </c:pt>
                <c:pt idx="2412">
                  <c:v>-1.2292464600000004E-7</c:v>
                </c:pt>
                <c:pt idx="2413">
                  <c:v>4.3957829800000017E-6</c:v>
                </c:pt>
                <c:pt idx="2414">
                  <c:v>5.124882140000002E-7</c:v>
                </c:pt>
                <c:pt idx="2415">
                  <c:v>-2.6415327200000011E-7</c:v>
                </c:pt>
                <c:pt idx="2416">
                  <c:v>8.8871601600000048E-8</c:v>
                </c:pt>
                <c:pt idx="2417">
                  <c:v>1.7127670200000004E-6</c:v>
                </c:pt>
                <c:pt idx="2418">
                  <c:v>5.8311445600000021E-7</c:v>
                </c:pt>
                <c:pt idx="2419">
                  <c:v>4.6781565300000009E-6</c:v>
                </c:pt>
                <c:pt idx="2420">
                  <c:v>1.3597697300000002E-6</c:v>
                </c:pt>
                <c:pt idx="2421">
                  <c:v>1.5944630100000007E-7</c:v>
                </c:pt>
                <c:pt idx="2422">
                  <c:v>5.1249702400000007E-7</c:v>
                </c:pt>
                <c:pt idx="2423">
                  <c:v>7.2198790800000013E-6</c:v>
                </c:pt>
                <c:pt idx="2424">
                  <c:v>-2.3116610900000003E-6</c:v>
                </c:pt>
                <c:pt idx="2425">
                  <c:v>3.1247902800000017E-6</c:v>
                </c:pt>
                <c:pt idx="2426">
                  <c:v>-2.0292461600000001E-6</c:v>
                </c:pt>
                <c:pt idx="2427">
                  <c:v>8.8892562600000076E-8</c:v>
                </c:pt>
                <c:pt idx="2428">
                  <c:v>1.5009573000000006E-6</c:v>
                </c:pt>
                <c:pt idx="2429">
                  <c:v>2.1364091900000001E-6</c:v>
                </c:pt>
                <c:pt idx="2430">
                  <c:v>7.9489740300000032E-7</c:v>
                </c:pt>
                <c:pt idx="2431">
                  <c:v>1.5715191900000003E-6</c:v>
                </c:pt>
                <c:pt idx="2432">
                  <c:v>1.2891488300000004E-6</c:v>
                </c:pt>
                <c:pt idx="2433">
                  <c:v>1.2890838000000004E-6</c:v>
                </c:pt>
                <c:pt idx="2434">
                  <c:v>1.594777070000001E-7</c:v>
                </c:pt>
                <c:pt idx="2435">
                  <c:v>-4.9946147599999998E-6</c:v>
                </c:pt>
                <c:pt idx="2436">
                  <c:v>3.0542662400000009E-6</c:v>
                </c:pt>
                <c:pt idx="2437">
                  <c:v>-5.3476078399999999E-6</c:v>
                </c:pt>
                <c:pt idx="2438">
                  <c:v>-7.3244968900000011E-6</c:v>
                </c:pt>
                <c:pt idx="2439">
                  <c:v>-2.1704531700000004E-6</c:v>
                </c:pt>
                <c:pt idx="2440">
                  <c:v>8.6554251800000051E-7</c:v>
                </c:pt>
                <c:pt idx="2441">
                  <c:v>2.2069596100000004E-6</c:v>
                </c:pt>
                <c:pt idx="2442">
                  <c:v>2.9836433000000009E-6</c:v>
                </c:pt>
                <c:pt idx="2443">
                  <c:v>1.3597539200000007E-6</c:v>
                </c:pt>
                <c:pt idx="2444">
                  <c:v>1.828405160000001E-8</c:v>
                </c:pt>
                <c:pt idx="2445">
                  <c:v>-3.4413126300000007E-6</c:v>
                </c:pt>
                <c:pt idx="2446">
                  <c:v>4.3250424800000017E-6</c:v>
                </c:pt>
                <c:pt idx="2447">
                  <c:v>-9.7018914900000039E-7</c:v>
                </c:pt>
                <c:pt idx="2448">
                  <c:v>5.3136204800000025E-6</c:v>
                </c:pt>
                <c:pt idx="2449">
                  <c:v>-3.4413299100000011E-6</c:v>
                </c:pt>
                <c:pt idx="2450">
                  <c:v>1.9951805800000007E-6</c:v>
                </c:pt>
                <c:pt idx="2451">
                  <c:v>2.348180940000001E-6</c:v>
                </c:pt>
                <c:pt idx="2452">
                  <c:v>4.1132930200000006E-6</c:v>
                </c:pt>
                <c:pt idx="2453">
                  <c:v>-2.0292463900000003E-6</c:v>
                </c:pt>
                <c:pt idx="2454">
                  <c:v>3.33666048E-6</c:v>
                </c:pt>
                <c:pt idx="2455">
                  <c:v>3.7128521100000008E-7</c:v>
                </c:pt>
                <c:pt idx="2456">
                  <c:v>-3.6531237100000017E-6</c:v>
                </c:pt>
                <c:pt idx="2457">
                  <c:v>-3.1589077000000008E-6</c:v>
                </c:pt>
                <c:pt idx="2458">
                  <c:v>2.4894016000000006E-6</c:v>
                </c:pt>
                <c:pt idx="2459">
                  <c:v>1.2891260900000001E-6</c:v>
                </c:pt>
                <c:pt idx="2460">
                  <c:v>3.6190776900000008E-6</c:v>
                </c:pt>
                <c:pt idx="2461">
                  <c:v>7.2432590100000035E-7</c:v>
                </c:pt>
                <c:pt idx="2462">
                  <c:v>4.466313840000001E-6</c:v>
                </c:pt>
                <c:pt idx="2463">
                  <c:v>4.4186964500000022E-7</c:v>
                </c:pt>
                <c:pt idx="2464">
                  <c:v>-1.1113995700000002E-6</c:v>
                </c:pt>
                <c:pt idx="2465">
                  <c:v>1.7127620100000004E-6</c:v>
                </c:pt>
                <c:pt idx="2466">
                  <c:v>-3.5119219300000008E-6</c:v>
                </c:pt>
                <c:pt idx="2467">
                  <c:v>-1.6056208100000002E-6</c:v>
                </c:pt>
                <c:pt idx="2468">
                  <c:v>3.7128475600000013E-7</c:v>
                </c:pt>
                <c:pt idx="2469">
                  <c:v>-1.9356770100000008E-7</c:v>
                </c:pt>
                <c:pt idx="2470">
                  <c:v>3.0069952600000012E-7</c:v>
                </c:pt>
                <c:pt idx="2471">
                  <c:v>8.8862464100000056E-8</c:v>
                </c:pt>
                <c:pt idx="2472">
                  <c:v>3.7602371800000015E-6</c:v>
                </c:pt>
                <c:pt idx="2473">
                  <c:v>4.1838998200000005E-6</c:v>
                </c:pt>
                <c:pt idx="2474">
                  <c:v>-5.7712554700000014E-6</c:v>
                </c:pt>
                <c:pt idx="2475">
                  <c:v>4.2544661500000008E-6</c:v>
                </c:pt>
                <c:pt idx="2476">
                  <c:v>1.9245856000000009E-6</c:v>
                </c:pt>
                <c:pt idx="2477">
                  <c:v>-4.5709575700000008E-6</c:v>
                </c:pt>
                <c:pt idx="2478">
                  <c:v>-1.2526032800000001E-6</c:v>
                </c:pt>
                <c:pt idx="2479">
                  <c:v>1.8265355500000008E-8</c:v>
                </c:pt>
                <c:pt idx="2480">
                  <c:v>1.5009359200000006E-6</c:v>
                </c:pt>
                <c:pt idx="2481">
                  <c:v>2.8424415200000004E-6</c:v>
                </c:pt>
                <c:pt idx="2482">
                  <c:v>1.0067331000000002E-6</c:v>
                </c:pt>
                <c:pt idx="2483">
                  <c:v>1.2185471400000004E-6</c:v>
                </c:pt>
                <c:pt idx="2484">
                  <c:v>1.4303597000000005E-6</c:v>
                </c:pt>
                <c:pt idx="2485">
                  <c:v>2.3007292800000013E-7</c:v>
                </c:pt>
                <c:pt idx="2486">
                  <c:v>-1.5350099100000003E-6</c:v>
                </c:pt>
                <c:pt idx="2487">
                  <c:v>1.2185385000000004E-6</c:v>
                </c:pt>
                <c:pt idx="2488">
                  <c:v>3.4072272700000015E-6</c:v>
                </c:pt>
                <c:pt idx="2489">
                  <c:v>2.5599554200000001E-6</c:v>
                </c:pt>
                <c:pt idx="2490">
                  <c:v>4.4187766000000018E-7</c:v>
                </c:pt>
                <c:pt idx="2491">
                  <c:v>-1.5350124200000007E-6</c:v>
                </c:pt>
                <c:pt idx="2492">
                  <c:v>-1.3938073400000005E-6</c:v>
                </c:pt>
                <c:pt idx="2493">
                  <c:v>9.3610356100000055E-7</c:v>
                </c:pt>
                <c:pt idx="2494">
                  <c:v>-4.7596950000000024E-7</c:v>
                </c:pt>
                <c:pt idx="2495">
                  <c:v>3.1248107500000016E-6</c:v>
                </c:pt>
                <c:pt idx="2496">
                  <c:v>3.9721126100000011E-6</c:v>
                </c:pt>
                <c:pt idx="2497">
                  <c:v>1.1479477300000004E-6</c:v>
                </c:pt>
                <c:pt idx="2498">
                  <c:v>1.2891486000000004E-6</c:v>
                </c:pt>
                <c:pt idx="2499">
                  <c:v>3.7129910900000021E-7</c:v>
                </c:pt>
                <c:pt idx="2500">
                  <c:v>1.4303425400000005E-6</c:v>
                </c:pt>
                <c:pt idx="2501">
                  <c:v>-1.8880360800000006E-6</c:v>
                </c:pt>
                <c:pt idx="2502">
                  <c:v>3.7602744700000014E-6</c:v>
                </c:pt>
                <c:pt idx="2503">
                  <c:v>1.9245801500000008E-6</c:v>
                </c:pt>
                <c:pt idx="2504">
                  <c:v>2.5600027100000008E-6</c:v>
                </c:pt>
                <c:pt idx="2505">
                  <c:v>-1.0408020900000002E-6</c:v>
                </c:pt>
                <c:pt idx="2506">
                  <c:v>-3.6531425800000009E-6</c:v>
                </c:pt>
                <c:pt idx="2507">
                  <c:v>-4.0061481700000005E-6</c:v>
                </c:pt>
                <c:pt idx="2508">
                  <c:v>3.4072334100000009E-6</c:v>
                </c:pt>
                <c:pt idx="2509">
                  <c:v>4.4188857400000012E-7</c:v>
                </c:pt>
                <c:pt idx="2510">
                  <c:v>1.2891608800000003E-6</c:v>
                </c:pt>
                <c:pt idx="2511">
                  <c:v>5.1251521399999999E-7</c:v>
                </c:pt>
                <c:pt idx="2512">
                  <c:v>5.12480426E-7</c:v>
                </c:pt>
                <c:pt idx="2513">
                  <c:v>-3.3474262300000019E-7</c:v>
                </c:pt>
                <c:pt idx="2514">
                  <c:v>2.2776289400000008E-6</c:v>
                </c:pt>
                <c:pt idx="2515">
                  <c:v>1.8275548200000006E-8</c:v>
                </c:pt>
                <c:pt idx="2516">
                  <c:v>-2.6414750200000009E-7</c:v>
                </c:pt>
                <c:pt idx="2517">
                  <c:v>1.9245578600000015E-6</c:v>
                </c:pt>
                <c:pt idx="2518">
                  <c:v>2.4188482299999999E-6</c:v>
                </c:pt>
                <c:pt idx="2519">
                  <c:v>-8.9958217600000018E-7</c:v>
                </c:pt>
                <c:pt idx="2520">
                  <c:v>-4.6415939300000012E-6</c:v>
                </c:pt>
                <c:pt idx="2521">
                  <c:v>-1.9354105500000009E-7</c:v>
                </c:pt>
                <c:pt idx="2522">
                  <c:v>-2.3116597300000001E-6</c:v>
                </c:pt>
                <c:pt idx="2523">
                  <c:v>2.4188343600000006E-6</c:v>
                </c:pt>
                <c:pt idx="2524">
                  <c:v>-3.1588997400000007E-6</c:v>
                </c:pt>
                <c:pt idx="2525">
                  <c:v>-1.6056175100000006E-6</c:v>
                </c:pt>
                <c:pt idx="2526">
                  <c:v>-1.7468337300000005E-6</c:v>
                </c:pt>
                <c:pt idx="2527">
                  <c:v>2.4894561600000003E-6</c:v>
                </c:pt>
                <c:pt idx="2528">
                  <c:v>-2.8764914100000003E-6</c:v>
                </c:pt>
                <c:pt idx="2529">
                  <c:v>2.3007369500000011E-7</c:v>
                </c:pt>
                <c:pt idx="2530">
                  <c:v>-4.0533623700000017E-7</c:v>
                </c:pt>
                <c:pt idx="2531">
                  <c:v>3.6191472600000014E-6</c:v>
                </c:pt>
                <c:pt idx="2532">
                  <c:v>4.1839516599999996E-6</c:v>
                </c:pt>
                <c:pt idx="2533">
                  <c:v>-2.6646773700000012E-6</c:v>
                </c:pt>
                <c:pt idx="2534">
                  <c:v>4.7487619700000018E-6</c:v>
                </c:pt>
                <c:pt idx="2535">
                  <c:v>-4.759347970000002E-7</c:v>
                </c:pt>
                <c:pt idx="2536">
                  <c:v>5.2429591100000014E-6</c:v>
                </c:pt>
                <c:pt idx="2537">
                  <c:v>-2.1704531700000004E-6</c:v>
                </c:pt>
                <c:pt idx="2538">
                  <c:v>7.9493355500000039E-7</c:v>
                </c:pt>
                <c:pt idx="2539">
                  <c:v>-1.9352522400000011E-7</c:v>
                </c:pt>
                <c:pt idx="2540">
                  <c:v>3.6897004100000013E-6</c:v>
                </c:pt>
                <c:pt idx="2541">
                  <c:v>1.8260365700000008E-8</c:v>
                </c:pt>
                <c:pt idx="2542">
                  <c:v>4.2545229900000011E-6</c:v>
                </c:pt>
                <c:pt idx="2543">
                  <c:v>1.2185488500000002E-6</c:v>
                </c:pt>
                <c:pt idx="2544">
                  <c:v>2.8425035900000008E-6</c:v>
                </c:pt>
                <c:pt idx="2545">
                  <c:v>1.7127680400000005E-6</c:v>
                </c:pt>
                <c:pt idx="2546">
                  <c:v>1.8540004000000006E-6</c:v>
                </c:pt>
                <c:pt idx="2547">
                  <c:v>-4.0535326200000009E-7</c:v>
                </c:pt>
                <c:pt idx="2548">
                  <c:v>4.5369774900000028E-6</c:v>
                </c:pt>
                <c:pt idx="2549">
                  <c:v>2.3482141400000003E-6</c:v>
                </c:pt>
                <c:pt idx="2550">
                  <c:v>3.9721117000000018E-6</c:v>
                </c:pt>
                <c:pt idx="2551">
                  <c:v>-2.9471009400000014E-6</c:v>
                </c:pt>
                <c:pt idx="2552">
                  <c:v>-5.277027870000001E-6</c:v>
                </c:pt>
                <c:pt idx="2553">
                  <c:v>7.2905463600000021E-6</c:v>
                </c:pt>
                <c:pt idx="2554">
                  <c:v>-8.9957808300000068E-7</c:v>
                </c:pt>
                <c:pt idx="2555">
                  <c:v>3.9015139900000008E-6</c:v>
                </c:pt>
                <c:pt idx="2556">
                  <c:v>2.348224600000001E-6</c:v>
                </c:pt>
                <c:pt idx="2557">
                  <c:v>2.2070664700000006E-6</c:v>
                </c:pt>
                <c:pt idx="2558">
                  <c:v>2.5600263600000012E-6</c:v>
                </c:pt>
                <c:pt idx="2559">
                  <c:v>3.4779841400000013E-6</c:v>
                </c:pt>
                <c:pt idx="2560">
                  <c:v>-7.5836760500000035E-7</c:v>
                </c:pt>
                <c:pt idx="2561">
                  <c:v>1.7834177000000006E-6</c:v>
                </c:pt>
                <c:pt idx="2562">
                  <c:v>7.9492116400000033E-7</c:v>
                </c:pt>
                <c:pt idx="2563">
                  <c:v>1.6421785200000006E-6</c:v>
                </c:pt>
                <c:pt idx="2564">
                  <c:v>2.0657928400000009E-6</c:v>
                </c:pt>
                <c:pt idx="2565">
                  <c:v>2.2776118800000012E-6</c:v>
                </c:pt>
                <c:pt idx="2566">
                  <c:v>-5.4654253700000012E-7</c:v>
                </c:pt>
                <c:pt idx="2567">
                  <c:v>3.7603288100000016E-6</c:v>
                </c:pt>
                <c:pt idx="2568">
                  <c:v>4.8194724500000017E-6</c:v>
                </c:pt>
                <c:pt idx="2569">
                  <c:v>1.2891403000000001E-6</c:v>
                </c:pt>
                <c:pt idx="2570">
                  <c:v>1.8273864200000005E-8</c:v>
                </c:pt>
                <c:pt idx="2571">
                  <c:v>-2.6413516700000018E-7</c:v>
                </c:pt>
                <c:pt idx="2572">
                  <c:v>3.1248771400000013E-6</c:v>
                </c:pt>
                <c:pt idx="2573">
                  <c:v>-1.6056160300000005E-6</c:v>
                </c:pt>
                <c:pt idx="2574">
                  <c:v>-2.4528717400000002E-6</c:v>
                </c:pt>
                <c:pt idx="2575">
                  <c:v>3.7132136300000015E-7</c:v>
                </c:pt>
                <c:pt idx="2576">
                  <c:v>3.6191231600000012E-6</c:v>
                </c:pt>
                <c:pt idx="2577">
                  <c:v>5.1253084600000026E-7</c:v>
                </c:pt>
                <c:pt idx="2578">
                  <c:v>-1.6762189700000008E-6</c:v>
                </c:pt>
                <c:pt idx="2579">
                  <c:v>3.9721530800000007E-6</c:v>
                </c:pt>
                <c:pt idx="2580">
                  <c:v>2.0658574200000001E-6</c:v>
                </c:pt>
                <c:pt idx="2581">
                  <c:v>-1.1819873900000003E-6</c:v>
                </c:pt>
                <c:pt idx="2582">
                  <c:v>2.2776312100000012E-6</c:v>
                </c:pt>
                <c:pt idx="2583">
                  <c:v>1.4303581100000004E-6</c:v>
                </c:pt>
                <c:pt idx="2584">
                  <c:v>2.5600991200000009E-6</c:v>
                </c:pt>
                <c:pt idx="2585">
                  <c:v>-8.995691590000005E-7</c:v>
                </c:pt>
                <c:pt idx="2586">
                  <c:v>-5.2770496900000026E-6</c:v>
                </c:pt>
                <c:pt idx="2587">
                  <c:v>5.6666094700000008E-6</c:v>
                </c:pt>
                <c:pt idx="2588">
                  <c:v>7.2433141400000023E-7</c:v>
                </c:pt>
                <c:pt idx="2589">
                  <c:v>6.1608184300000005E-6</c:v>
                </c:pt>
                <c:pt idx="2590">
                  <c:v>-6.1717059900000039E-7</c:v>
                </c:pt>
                <c:pt idx="2591">
                  <c:v>6.0196885000000021E-6</c:v>
                </c:pt>
                <c:pt idx="2592">
                  <c:v>-1.3937963100000003E-6</c:v>
                </c:pt>
                <c:pt idx="2593">
                  <c:v>8.9146287800000008E-6</c:v>
                </c:pt>
                <c:pt idx="2594">
                  <c:v>-3.0883077200000015E-6</c:v>
                </c:pt>
                <c:pt idx="2595">
                  <c:v>2.7012401900000004E-6</c:v>
                </c:pt>
                <c:pt idx="2596">
                  <c:v>6.5372404400000038E-7</c:v>
                </c:pt>
                <c:pt idx="2597">
                  <c:v>3.0069554700000009E-7</c:v>
                </c:pt>
                <c:pt idx="2598">
                  <c:v>5.8309763100000027E-7</c:v>
                </c:pt>
                <c:pt idx="2599">
                  <c:v>5.8310507700000029E-7</c:v>
                </c:pt>
                <c:pt idx="2600">
                  <c:v>1.2891360900000001E-6</c:v>
                </c:pt>
                <c:pt idx="2601">
                  <c:v>-9.7018346400000062E-7</c:v>
                </c:pt>
                <c:pt idx="2602">
                  <c:v>-1.9586384500000005E-6</c:v>
                </c:pt>
                <c:pt idx="2603">
                  <c:v>3.4072616000000013E-6</c:v>
                </c:pt>
                <c:pt idx="2604">
                  <c:v>6.0195557100000004E-6</c:v>
                </c:pt>
                <c:pt idx="2605">
                  <c:v>-4.0534985100000021E-7</c:v>
                </c:pt>
                <c:pt idx="2606">
                  <c:v>9.3614374900000075E-7</c:v>
                </c:pt>
                <c:pt idx="2607">
                  <c:v>4.2545334499999997E-6</c:v>
                </c:pt>
                <c:pt idx="2608">
                  <c:v>7.9492741600000035E-7</c:v>
                </c:pt>
                <c:pt idx="2609">
                  <c:v>4.4190878200000021E-7</c:v>
                </c:pt>
                <c:pt idx="2610">
                  <c:v>1.9951844500000005E-6</c:v>
                </c:pt>
                <c:pt idx="2611">
                  <c:v>1.5715712600000003E-6</c:v>
                </c:pt>
                <c:pt idx="2612">
                  <c:v>2.8424872200000005E-6</c:v>
                </c:pt>
                <c:pt idx="2613">
                  <c:v>-8.2897184900000019E-7</c:v>
                </c:pt>
                <c:pt idx="2614">
                  <c:v>2.3482109600000006E-6</c:v>
                </c:pt>
                <c:pt idx="2615">
                  <c:v>2.3009221200000005E-7</c:v>
                </c:pt>
                <c:pt idx="2616">
                  <c:v>-8.9958615500000063E-7</c:v>
                </c:pt>
                <c:pt idx="2617">
                  <c:v>1.5950522000000005E-7</c:v>
                </c:pt>
                <c:pt idx="2618">
                  <c:v>7.9494236600000048E-7</c:v>
                </c:pt>
                <c:pt idx="2619">
                  <c:v>2.3007947900000013E-7</c:v>
                </c:pt>
                <c:pt idx="2620">
                  <c:v>2.2775780100000009E-6</c:v>
                </c:pt>
                <c:pt idx="2621">
                  <c:v>-7.5836254600000042E-7</c:v>
                </c:pt>
                <c:pt idx="2622">
                  <c:v>2.3482009500000005E-6</c:v>
                </c:pt>
                <c:pt idx="2623">
                  <c:v>3.4072606900000007E-6</c:v>
                </c:pt>
                <c:pt idx="2624">
                  <c:v>-7.5835782800000035E-7</c:v>
                </c:pt>
                <c:pt idx="2625">
                  <c:v>4.8900665200000005E-6</c:v>
                </c:pt>
                <c:pt idx="2626">
                  <c:v>1.9951869500000007E-6</c:v>
                </c:pt>
                <c:pt idx="2627">
                  <c:v>4.042722590000002E-6</c:v>
                </c:pt>
                <c:pt idx="2628">
                  <c:v>3.7603090300000014E-6</c:v>
                </c:pt>
                <c:pt idx="2629">
                  <c:v>-1.6056163800000005E-6</c:v>
                </c:pt>
                <c:pt idx="2630">
                  <c:v>-5.4654793800000023E-7</c:v>
                </c:pt>
                <c:pt idx="2631">
                  <c:v>-1.2525963500000002E-6</c:v>
                </c:pt>
                <c:pt idx="2632">
                  <c:v>3.5484624700000009E-6</c:v>
                </c:pt>
                <c:pt idx="2633">
                  <c:v>-5.4655646400000014E-7</c:v>
                </c:pt>
                <c:pt idx="2634">
                  <c:v>-1.6056241100000004E-6</c:v>
                </c:pt>
                <c:pt idx="2635">
                  <c:v>6.1607647700000011E-6</c:v>
                </c:pt>
                <c:pt idx="2636">
                  <c:v>-1.9586445900000008E-6</c:v>
                </c:pt>
                <c:pt idx="2637">
                  <c:v>8.6551250400000027E-7</c:v>
                </c:pt>
                <c:pt idx="2638">
                  <c:v>2.8424492500000007E-6</c:v>
                </c:pt>
                <c:pt idx="2639">
                  <c:v>1.3597355100000004E-6</c:v>
                </c:pt>
                <c:pt idx="2640">
                  <c:v>-1.3938065400000003E-6</c:v>
                </c:pt>
                <c:pt idx="2641">
                  <c:v>4.4190358000000013E-7</c:v>
                </c:pt>
                <c:pt idx="2642">
                  <c:v>1.0773160300000004E-6</c:v>
                </c:pt>
                <c:pt idx="2643">
                  <c:v>3.1248114300000007E-6</c:v>
                </c:pt>
                <c:pt idx="2644">
                  <c:v>1.9951396600000005E-6</c:v>
                </c:pt>
                <c:pt idx="2645">
                  <c:v>-1.958640040000001E-6</c:v>
                </c:pt>
                <c:pt idx="2646">
                  <c:v>1.2185772700000004E-6</c:v>
                </c:pt>
                <c:pt idx="2647">
                  <c:v>-1.7468257700000005E-6</c:v>
                </c:pt>
                <c:pt idx="2648">
                  <c:v>-4.0767486100000028E-6</c:v>
                </c:pt>
                <c:pt idx="2649">
                  <c:v>1.9245383100000006E-6</c:v>
                </c:pt>
                <c:pt idx="2650">
                  <c:v>2.9130035300000006E-6</c:v>
                </c:pt>
                <c:pt idx="2651">
                  <c:v>-1.6056292200000003E-6</c:v>
                </c:pt>
                <c:pt idx="2652">
                  <c:v>4.042695760000001E-6</c:v>
                </c:pt>
                <c:pt idx="2653">
                  <c:v>1.3597483500000004E-6</c:v>
                </c:pt>
                <c:pt idx="2654">
                  <c:v>-1.8880391500000005E-6</c:v>
                </c:pt>
                <c:pt idx="2655">
                  <c:v>-4.7596057600000032E-7</c:v>
                </c:pt>
                <c:pt idx="2656">
                  <c:v>2.9836719500000013E-6</c:v>
                </c:pt>
                <c:pt idx="2657">
                  <c:v>1.3597361900000003E-6</c:v>
                </c:pt>
                <c:pt idx="2658">
                  <c:v>1.2185441800000002E-6</c:v>
                </c:pt>
                <c:pt idx="2659">
                  <c:v>1.35972175E-6</c:v>
                </c:pt>
                <c:pt idx="2660">
                  <c:v>1.5715566000000004E-6</c:v>
                </c:pt>
                <c:pt idx="2661">
                  <c:v>3.7128845100000019E-7</c:v>
                </c:pt>
                <c:pt idx="2662">
                  <c:v>-5.0652270100000006E-6</c:v>
                </c:pt>
                <c:pt idx="2663">
                  <c:v>5.3136291200000025E-6</c:v>
                </c:pt>
                <c:pt idx="2664">
                  <c:v>1.1479393200000002E-6</c:v>
                </c:pt>
                <c:pt idx="2665">
                  <c:v>2.7717960600000013E-6</c:v>
                </c:pt>
                <c:pt idx="2666">
                  <c:v>3.7129351000000012E-7</c:v>
                </c:pt>
                <c:pt idx="2667">
                  <c:v>-2.2410565600000008E-6</c:v>
                </c:pt>
                <c:pt idx="2668">
                  <c:v>-4.0767586100000018E-6</c:v>
                </c:pt>
                <c:pt idx="2669">
                  <c:v>6.5371313000000028E-7</c:v>
                </c:pt>
                <c:pt idx="2670">
                  <c:v>1.9951971800000008E-6</c:v>
                </c:pt>
                <c:pt idx="2671">
                  <c:v>-1.7468298700000003E-6</c:v>
                </c:pt>
                <c:pt idx="2672">
                  <c:v>-6.877578470000003E-7</c:v>
                </c:pt>
                <c:pt idx="2673">
                  <c:v>1.7127509900000004E-6</c:v>
                </c:pt>
                <c:pt idx="2674">
                  <c:v>2.2775918800000015E-6</c:v>
                </c:pt>
                <c:pt idx="2675">
                  <c:v>1.0067129800000003E-6</c:v>
                </c:pt>
                <c:pt idx="2676">
                  <c:v>-1.6762288600000007E-6</c:v>
                </c:pt>
                <c:pt idx="2677">
                  <c:v>-4.0767522500000007E-6</c:v>
                </c:pt>
                <c:pt idx="2678">
                  <c:v>-1.8174355300000007E-6</c:v>
                </c:pt>
                <c:pt idx="2679">
                  <c:v>8.2082597100000013E-6</c:v>
                </c:pt>
                <c:pt idx="2680">
                  <c:v>1.2185339500000002E-6</c:v>
                </c:pt>
                <c:pt idx="2681">
                  <c:v>2.1363814500000007E-6</c:v>
                </c:pt>
                <c:pt idx="2682">
                  <c:v>-4.0536429000000023E-7</c:v>
                </c:pt>
                <c:pt idx="2683">
                  <c:v>-2.6415625600000013E-7</c:v>
                </c:pt>
                <c:pt idx="2684">
                  <c:v>7.2432021600000048E-7</c:v>
                </c:pt>
                <c:pt idx="2685">
                  <c:v>1.5009853800000004E-6</c:v>
                </c:pt>
                <c:pt idx="2686">
                  <c:v>-2.0998488699999998E-6</c:v>
                </c:pt>
                <c:pt idx="2687">
                  <c:v>-5.1358088100000004E-6</c:v>
                </c:pt>
                <c:pt idx="2688">
                  <c:v>-1.6056207000000003E-6</c:v>
                </c:pt>
                <c:pt idx="2689">
                  <c:v>-2.6646773700000012E-6</c:v>
                </c:pt>
                <c:pt idx="2690">
                  <c:v>2.4187911500000008E-6</c:v>
                </c:pt>
                <c:pt idx="2691">
                  <c:v>1.0773488800000003E-6</c:v>
                </c:pt>
                <c:pt idx="2692">
                  <c:v>-1.8174328000000004E-6</c:v>
                </c:pt>
                <c:pt idx="2693">
                  <c:v>2.8424021800000004E-6</c:v>
                </c:pt>
                <c:pt idx="2694">
                  <c:v>1.7833808700000006E-6</c:v>
                </c:pt>
                <c:pt idx="2695">
                  <c:v>1.924547630000001E-6</c:v>
                </c:pt>
                <c:pt idx="2696">
                  <c:v>-4.2179522100000002E-6</c:v>
                </c:pt>
                <c:pt idx="2697">
                  <c:v>3.0542019000000009E-6</c:v>
                </c:pt>
                <c:pt idx="2698">
                  <c:v>7.9491349000000023E-7</c:v>
                </c:pt>
                <c:pt idx="2699">
                  <c:v>1.9951414700000009E-6</c:v>
                </c:pt>
                <c:pt idx="2700">
                  <c:v>1.5948096200000007E-7</c:v>
                </c:pt>
                <c:pt idx="2701">
                  <c:v>2.3482414200000001E-6</c:v>
                </c:pt>
                <c:pt idx="2702">
                  <c:v>3.1954368800000012E-6</c:v>
                </c:pt>
                <c:pt idx="2703">
                  <c:v>-2.0292450200000002E-6</c:v>
                </c:pt>
                <c:pt idx="2704">
                  <c:v>1.2891321100000003E-6</c:v>
                </c:pt>
                <c:pt idx="2705">
                  <c:v>2.3009083300000005E-7</c:v>
                </c:pt>
                <c:pt idx="2706">
                  <c:v>3.7602935700000017E-6</c:v>
                </c:pt>
                <c:pt idx="2707">
                  <c:v>-1.1113919500000001E-6</c:v>
                </c:pt>
                <c:pt idx="2708">
                  <c:v>2.8424333300000005E-6</c:v>
                </c:pt>
                <c:pt idx="2709">
                  <c:v>-3.3476646900000013E-7</c:v>
                </c:pt>
                <c:pt idx="2710">
                  <c:v>-3.7237441600000014E-6</c:v>
                </c:pt>
                <c:pt idx="2711">
                  <c:v>1.823887530000001E-8</c:v>
                </c:pt>
                <c:pt idx="2712">
                  <c:v>2.4894316100000008E-6</c:v>
                </c:pt>
                <c:pt idx="2713">
                  <c:v>7.9490985200000048E-7</c:v>
                </c:pt>
                <c:pt idx="2714">
                  <c:v>1.2185264500000001E-6</c:v>
                </c:pt>
                <c:pt idx="2715">
                  <c:v>4.6781424300000018E-6</c:v>
                </c:pt>
                <c:pt idx="2716">
                  <c:v>-2.0292441100000001E-6</c:v>
                </c:pt>
                <c:pt idx="2717">
                  <c:v>-4.0535118700000003E-7</c:v>
                </c:pt>
                <c:pt idx="2718">
                  <c:v>-1.9354685300000008E-7</c:v>
                </c:pt>
                <c:pt idx="2719">
                  <c:v>-3.3477022000000019E-7</c:v>
                </c:pt>
                <c:pt idx="2720">
                  <c:v>1.2185495300000004E-6</c:v>
                </c:pt>
                <c:pt idx="2721">
                  <c:v>1.2891687200000001E-6</c:v>
                </c:pt>
                <c:pt idx="2722">
                  <c:v>-1.7468290700000004E-6</c:v>
                </c:pt>
                <c:pt idx="2723">
                  <c:v>-4.0536136200000015E-7</c:v>
                </c:pt>
                <c:pt idx="2724">
                  <c:v>2.7718022000000002E-6</c:v>
                </c:pt>
                <c:pt idx="2725">
                  <c:v>3.1248032400000013E-6</c:v>
                </c:pt>
                <c:pt idx="2726">
                  <c:v>-1.9353471700000013E-7</c:v>
                </c:pt>
                <c:pt idx="2727">
                  <c:v>5.6665408000000013E-6</c:v>
                </c:pt>
                <c:pt idx="2728">
                  <c:v>-1.5350242400000002E-6</c:v>
                </c:pt>
                <c:pt idx="2729">
                  <c:v>3.2660764200000008E-6</c:v>
                </c:pt>
                <c:pt idx="2730">
                  <c:v>3.9720280300000005E-6</c:v>
                </c:pt>
                <c:pt idx="2731">
                  <c:v>-1.3938204100000002E-6</c:v>
                </c:pt>
                <c:pt idx="2732">
                  <c:v>5.3841336000000006E-6</c:v>
                </c:pt>
                <c:pt idx="2733">
                  <c:v>7.9490502000000043E-7</c:v>
                </c:pt>
                <c:pt idx="2734">
                  <c:v>1.8266096200000007E-8</c:v>
                </c:pt>
                <c:pt idx="2735">
                  <c:v>3.6896578900000012E-6</c:v>
                </c:pt>
                <c:pt idx="2736">
                  <c:v>7.5728230500000027E-6</c:v>
                </c:pt>
                <c:pt idx="2737">
                  <c:v>-2.6415460800000014E-7</c:v>
                </c:pt>
                <c:pt idx="2738">
                  <c:v>-4.7595781900000028E-7</c:v>
                </c:pt>
                <c:pt idx="2739">
                  <c:v>-2.7352866700000009E-6</c:v>
                </c:pt>
                <c:pt idx="2740">
                  <c:v>3.5484788400000007E-6</c:v>
                </c:pt>
                <c:pt idx="2741">
                  <c:v>4.4189178500000006E-7</c:v>
                </c:pt>
                <c:pt idx="2742">
                  <c:v>1.7127450700000006E-6</c:v>
                </c:pt>
                <c:pt idx="2743">
                  <c:v>-1.0408045900000002E-6</c:v>
                </c:pt>
                <c:pt idx="2744">
                  <c:v>8.6553541200000036E-7</c:v>
                </c:pt>
                <c:pt idx="2745">
                  <c:v>2.0657894300000006E-6</c:v>
                </c:pt>
                <c:pt idx="2746">
                  <c:v>8.6552728400000052E-7</c:v>
                </c:pt>
                <c:pt idx="2747">
                  <c:v>-2.2410567900000006E-6</c:v>
                </c:pt>
                <c:pt idx="2748">
                  <c:v>2.3004824400000006E-7</c:v>
                </c:pt>
                <c:pt idx="2749">
                  <c:v>4.4188837500000019E-7</c:v>
                </c:pt>
                <c:pt idx="2750">
                  <c:v>1.7127483700000005E-6</c:v>
                </c:pt>
                <c:pt idx="2751">
                  <c:v>2.3008854600000004E-7</c:v>
                </c:pt>
                <c:pt idx="2752">
                  <c:v>-2.0292448000000007E-6</c:v>
                </c:pt>
                <c:pt idx="2753">
                  <c:v>-4.8534202500000012E-6</c:v>
                </c:pt>
                <c:pt idx="2754">
                  <c:v>7.2431652100000031E-7</c:v>
                </c:pt>
                <c:pt idx="2755">
                  <c:v>-2.8764973200000003E-6</c:v>
                </c:pt>
                <c:pt idx="2756">
                  <c:v>-9.7018664700000042E-7</c:v>
                </c:pt>
                <c:pt idx="2757">
                  <c:v>8.6550750200000033E-7</c:v>
                </c:pt>
                <c:pt idx="2758">
                  <c:v>2.489364530000001E-6</c:v>
                </c:pt>
                <c:pt idx="2759">
                  <c:v>8.8887382800000043E-8</c:v>
                </c:pt>
                <c:pt idx="2760">
                  <c:v>-4.759640720000003E-7</c:v>
                </c:pt>
                <c:pt idx="2761">
                  <c:v>3.0542155400000008E-6</c:v>
                </c:pt>
                <c:pt idx="2762">
                  <c:v>4.2545098000000005E-6</c:v>
                </c:pt>
                <c:pt idx="2763">
                  <c:v>2.7011913100000014E-6</c:v>
                </c:pt>
                <c:pt idx="2764">
                  <c:v>-5.465633420000002E-7</c:v>
                </c:pt>
                <c:pt idx="2765">
                  <c:v>5.8308069100000023E-7</c:v>
                </c:pt>
                <c:pt idx="2766">
                  <c:v>-2.5940732900000006E-6</c:v>
                </c:pt>
                <c:pt idx="2767">
                  <c:v>3.7602346800000017E-6</c:v>
                </c:pt>
                <c:pt idx="2768">
                  <c:v>1.0067171800000005E-6</c:v>
                </c:pt>
                <c:pt idx="2769">
                  <c:v>-3.8649518500000016E-6</c:v>
                </c:pt>
                <c:pt idx="2770">
                  <c:v>1.4303527700000005E-6</c:v>
                </c:pt>
                <c:pt idx="2771">
                  <c:v>-7.5836561600000033E-7</c:v>
                </c:pt>
                <c:pt idx="2772">
                  <c:v>2.7012693000000007E-6</c:v>
                </c:pt>
                <c:pt idx="2773">
                  <c:v>1.2185266800000001E-6</c:v>
                </c:pt>
                <c:pt idx="2774">
                  <c:v>3.007181420000002E-7</c:v>
                </c:pt>
                <c:pt idx="2775">
                  <c:v>4.1838006799999996E-6</c:v>
                </c:pt>
                <c:pt idx="2776">
                  <c:v>-3.4413267300000014E-6</c:v>
                </c:pt>
                <c:pt idx="2777">
                  <c:v>1.5009937900000002E-6</c:v>
                </c:pt>
                <c:pt idx="2778">
                  <c:v>3.8309249200000006E-6</c:v>
                </c:pt>
                <c:pt idx="2779">
                  <c:v>1.7127822500000003E-6</c:v>
                </c:pt>
                <c:pt idx="2780">
                  <c:v>3.689661980000001E-6</c:v>
                </c:pt>
                <c:pt idx="2781">
                  <c:v>3.4778518100000009E-6</c:v>
                </c:pt>
                <c:pt idx="2782">
                  <c:v>8.6551210600000041E-7</c:v>
                </c:pt>
                <c:pt idx="2783">
                  <c:v>2.4188152600000003E-6</c:v>
                </c:pt>
                <c:pt idx="2784">
                  <c:v>-2.4528683299999999E-6</c:v>
                </c:pt>
                <c:pt idx="2785">
                  <c:v>-9.7017891700000054E-7</c:v>
                </c:pt>
                <c:pt idx="2786">
                  <c:v>4.7487451400000015E-6</c:v>
                </c:pt>
                <c:pt idx="2787">
                  <c:v>4.419066500000002E-7</c:v>
                </c:pt>
                <c:pt idx="2788">
                  <c:v>-1.2294100300000005E-7</c:v>
                </c:pt>
                <c:pt idx="2789">
                  <c:v>5.5254149599999989E-6</c:v>
                </c:pt>
                <c:pt idx="2790">
                  <c:v>1.5715551200000008E-6</c:v>
                </c:pt>
                <c:pt idx="2791">
                  <c:v>2.2070073600000011E-6</c:v>
                </c:pt>
                <c:pt idx="2792">
                  <c:v>2.1363532600000007E-6</c:v>
                </c:pt>
                <c:pt idx="2793">
                  <c:v>2.4188193500000006E-6</c:v>
                </c:pt>
                <c:pt idx="2794">
                  <c:v>1.7833944000000004E-6</c:v>
                </c:pt>
                <c:pt idx="2795">
                  <c:v>-1.8174350800000006E-6</c:v>
                </c:pt>
                <c:pt idx="2796">
                  <c:v>2.1363691800000004E-6</c:v>
                </c:pt>
                <c:pt idx="2797">
                  <c:v>2.3008229300000004E-7</c:v>
                </c:pt>
                <c:pt idx="2798">
                  <c:v>3.6897163200000012E-6</c:v>
                </c:pt>
                <c:pt idx="2799">
                  <c:v>5.6666240200000013E-6</c:v>
                </c:pt>
                <c:pt idx="2800">
                  <c:v>-2.6646846400000007E-6</c:v>
                </c:pt>
                <c:pt idx="2801">
                  <c:v>-1.6056259300000006E-6</c:v>
                </c:pt>
                <c:pt idx="2802">
                  <c:v>4.6780865000000007E-6</c:v>
                </c:pt>
                <c:pt idx="2803">
                  <c:v>-8.9958922400000065E-7</c:v>
                </c:pt>
                <c:pt idx="2804">
                  <c:v>1.0773386500000001E-6</c:v>
                </c:pt>
                <c:pt idx="2805">
                  <c:v>-2.8058943800000009E-6</c:v>
                </c:pt>
                <c:pt idx="2806">
                  <c:v>1.9951778500000007E-6</c:v>
                </c:pt>
                <c:pt idx="2807">
                  <c:v>-4.0534655500000012E-7</c:v>
                </c:pt>
                <c:pt idx="2808">
                  <c:v>2.4894147800000009E-6</c:v>
                </c:pt>
                <c:pt idx="2809">
                  <c:v>3.124873730000001E-6</c:v>
                </c:pt>
                <c:pt idx="2810">
                  <c:v>-3.4413190000000007E-6</c:v>
                </c:pt>
                <c:pt idx="2811">
                  <c:v>8.8874664100000053E-8</c:v>
                </c:pt>
                <c:pt idx="2812">
                  <c:v>-6.877806410000003E-7</c:v>
                </c:pt>
                <c:pt idx="2813">
                  <c:v>-4.0536184500000026E-7</c:v>
                </c:pt>
                <c:pt idx="2814">
                  <c:v>9.3612646900000064E-7</c:v>
                </c:pt>
                <c:pt idx="2815">
                  <c:v>-6.0536767700000021E-6</c:v>
                </c:pt>
                <c:pt idx="2816">
                  <c:v>-1.9352950200000009E-7</c:v>
                </c:pt>
                <c:pt idx="2817">
                  <c:v>2.0657930700000011E-6</c:v>
                </c:pt>
                <c:pt idx="2818">
                  <c:v>2.1363900900000007E-6</c:v>
                </c:pt>
                <c:pt idx="2819">
                  <c:v>1.4303755100000004E-6</c:v>
                </c:pt>
                <c:pt idx="2820">
                  <c:v>2.2776273500000012E-6</c:v>
                </c:pt>
                <c:pt idx="2821">
                  <c:v>-3.3473855900000011E-7</c:v>
                </c:pt>
                <c:pt idx="2822">
                  <c:v>1.3597505100000006E-6</c:v>
                </c:pt>
                <c:pt idx="2823">
                  <c:v>2.1364210200000004E-6</c:v>
                </c:pt>
                <c:pt idx="2824">
                  <c:v>-9.7017573400000032E-7</c:v>
                </c:pt>
                <c:pt idx="2825">
                  <c:v>2.560055240000001E-6</c:v>
                </c:pt>
                <c:pt idx="2826">
                  <c:v>7.9494293500000053E-7</c:v>
                </c:pt>
                <c:pt idx="2827">
                  <c:v>2.1364601299999998E-6</c:v>
                </c:pt>
                <c:pt idx="2828">
                  <c:v>-6.1716014000000035E-7</c:v>
                </c:pt>
                <c:pt idx="2829">
                  <c:v>3.6191454500000005E-6</c:v>
                </c:pt>
                <c:pt idx="2830">
                  <c:v>-1.5350093500000002E-6</c:v>
                </c:pt>
                <c:pt idx="2831">
                  <c:v>-3.2295088200000008E-6</c:v>
                </c:pt>
                <c:pt idx="2832">
                  <c:v>5.1249691100000019E-7</c:v>
                </c:pt>
                <c:pt idx="2833">
                  <c:v>3.9015485500000008E-6</c:v>
                </c:pt>
                <c:pt idx="2834">
                  <c:v>-2.8764995900000003E-6</c:v>
                </c:pt>
                <c:pt idx="2835">
                  <c:v>1.5949436300000006E-7</c:v>
                </c:pt>
                <c:pt idx="2836">
                  <c:v>6.5374638300000031E-7</c:v>
                </c:pt>
                <c:pt idx="2837">
                  <c:v>4.4663083800000028E-6</c:v>
                </c:pt>
                <c:pt idx="2838">
                  <c:v>3.0070776800000011E-7</c:v>
                </c:pt>
                <c:pt idx="2839">
                  <c:v>3.5485952600000017E-6</c:v>
                </c:pt>
                <c:pt idx="2840">
                  <c:v>2.1364007800000003E-6</c:v>
                </c:pt>
                <c:pt idx="2841">
                  <c:v>2.3009005200000007E-7</c:v>
                </c:pt>
                <c:pt idx="2842">
                  <c:v>2.6306613600000009E-6</c:v>
                </c:pt>
                <c:pt idx="2843">
                  <c:v>1.3597740500000002E-6</c:v>
                </c:pt>
                <c:pt idx="2844">
                  <c:v>1.7127745200000005E-6</c:v>
                </c:pt>
                <c:pt idx="2845">
                  <c:v>4.9606665000000024E-6</c:v>
                </c:pt>
                <c:pt idx="2846">
                  <c:v>7.949550990000004E-7</c:v>
                </c:pt>
                <c:pt idx="2847">
                  <c:v>2.06580262E-6</c:v>
                </c:pt>
                <c:pt idx="2848">
                  <c:v>8.8880945300000064E-8</c:v>
                </c:pt>
                <c:pt idx="2849">
                  <c:v>2.9836414800000007E-6</c:v>
                </c:pt>
                <c:pt idx="2850">
                  <c:v>3.006915390000001E-7</c:v>
                </c:pt>
                <c:pt idx="2851">
                  <c:v>-4.4297848900000012E-6</c:v>
                </c:pt>
                <c:pt idx="2852">
                  <c:v>-4.8534134300000006E-6</c:v>
                </c:pt>
                <c:pt idx="2853">
                  <c:v>-8.2895917300000026E-7</c:v>
                </c:pt>
                <c:pt idx="2854">
                  <c:v>-4.0531992300000012E-7</c:v>
                </c:pt>
                <c:pt idx="2855">
                  <c:v>-5.2302780800000018E-8</c:v>
                </c:pt>
                <c:pt idx="2856">
                  <c:v>-8.2895235200000029E-7</c:v>
                </c:pt>
                <c:pt idx="2857">
                  <c:v>2.9837081000000009E-6</c:v>
                </c:pt>
                <c:pt idx="2858">
                  <c:v>3.713062140000002E-7</c:v>
                </c:pt>
                <c:pt idx="2859">
                  <c:v>-3.3001235800000012E-6</c:v>
                </c:pt>
                <c:pt idx="2860">
                  <c:v>5.1018255399999999E-6</c:v>
                </c:pt>
                <c:pt idx="2861">
                  <c:v>3.0543255900000008E-6</c:v>
                </c:pt>
                <c:pt idx="2862">
                  <c:v>5.8311877600000022E-7</c:v>
                </c:pt>
                <c:pt idx="2863">
                  <c:v>2.3010098000000006E-7</c:v>
                </c:pt>
                <c:pt idx="2864">
                  <c:v>5.1252112600000015E-7</c:v>
                </c:pt>
                <c:pt idx="2865">
                  <c:v>-3.3472593900000007E-7</c:v>
                </c:pt>
                <c:pt idx="2866">
                  <c:v>-4.9946529500000004E-6</c:v>
                </c:pt>
                <c:pt idx="2867">
                  <c:v>6.513841070000002E-6</c:v>
                </c:pt>
                <c:pt idx="2868">
                  <c:v>-1.2293386900000001E-7</c:v>
                </c:pt>
                <c:pt idx="2869">
                  <c:v>4.8900760699999998E-6</c:v>
                </c:pt>
                <c:pt idx="2870">
                  <c:v>8.8908841200000054E-8</c:v>
                </c:pt>
                <c:pt idx="2871">
                  <c:v>2.8424722100000005E-6</c:v>
                </c:pt>
                <c:pt idx="2872">
                  <c:v>1.9246756400000005E-6</c:v>
                </c:pt>
                <c:pt idx="2873">
                  <c:v>-9.7016356900000056E-7</c:v>
                </c:pt>
                <c:pt idx="2874">
                  <c:v>-1.9354550300000008E-7</c:v>
                </c:pt>
                <c:pt idx="2875">
                  <c:v>-6.9009825000000018E-6</c:v>
                </c:pt>
                <c:pt idx="2876">
                  <c:v>1.5716036600000003E-6</c:v>
                </c:pt>
                <c:pt idx="2877">
                  <c:v>4.9606246600000005E-6</c:v>
                </c:pt>
                <c:pt idx="2878">
                  <c:v>-2.3822660800000002E-6</c:v>
                </c:pt>
                <c:pt idx="2879">
                  <c:v>8.8901529700000041E-8</c:v>
                </c:pt>
                <c:pt idx="2880">
                  <c:v>-1.6056151300000006E-6</c:v>
                </c:pt>
                <c:pt idx="2881">
                  <c:v>7.9492514300000047E-7</c:v>
                </c:pt>
                <c:pt idx="2882">
                  <c:v>7.2436057500000035E-7</c:v>
                </c:pt>
                <c:pt idx="2883">
                  <c:v>2.2070396400000013E-6</c:v>
                </c:pt>
                <c:pt idx="2884">
                  <c:v>-2.664681460000001E-6</c:v>
                </c:pt>
                <c:pt idx="2885">
                  <c:v>-4.4297949000000018E-6</c:v>
                </c:pt>
                <c:pt idx="2886">
                  <c:v>2.2776196100000006E-6</c:v>
                </c:pt>
                <c:pt idx="2887">
                  <c:v>1.2891529200000006E-6</c:v>
                </c:pt>
                <c:pt idx="2888">
                  <c:v>5.8316106800000032E-7</c:v>
                </c:pt>
                <c:pt idx="2889">
                  <c:v>-6.1715968500000029E-7</c:v>
                </c:pt>
                <c:pt idx="2890">
                  <c:v>-5.0652370200000011E-6</c:v>
                </c:pt>
                <c:pt idx="2891">
                  <c:v>2.1364417100000003E-6</c:v>
                </c:pt>
                <c:pt idx="2892">
                  <c:v>1.2185704500000002E-6</c:v>
                </c:pt>
                <c:pt idx="2893">
                  <c:v>1.4303942600000002E-6</c:v>
                </c:pt>
                <c:pt idx="2894">
                  <c:v>5.12498843E-7</c:v>
                </c:pt>
                <c:pt idx="2895">
                  <c:v>-3.8649727700000021E-6</c:v>
                </c:pt>
                <c:pt idx="2896">
                  <c:v>-5.4654293500000029E-7</c:v>
                </c:pt>
                <c:pt idx="2897">
                  <c:v>3.7132812700000017E-7</c:v>
                </c:pt>
                <c:pt idx="2898">
                  <c:v>6.5374428000000031E-7</c:v>
                </c:pt>
                <c:pt idx="2899">
                  <c:v>3.619175690000001E-6</c:v>
                </c:pt>
                <c:pt idx="2900">
                  <c:v>5.3842318299999997E-6</c:v>
                </c:pt>
                <c:pt idx="2901">
                  <c:v>5.1018196200000005E-6</c:v>
                </c:pt>
                <c:pt idx="2902">
                  <c:v>-2.6409981000000015E-7</c:v>
                </c:pt>
                <c:pt idx="2903">
                  <c:v>-7.5834890400000038E-7</c:v>
                </c:pt>
                <c:pt idx="2904">
                  <c:v>-2.9471052600000014E-6</c:v>
                </c:pt>
                <c:pt idx="2905">
                  <c:v>-1.3231986000000003E-6</c:v>
                </c:pt>
                <c:pt idx="2906">
                  <c:v>-4.7593812300000014E-7</c:v>
                </c:pt>
                <c:pt idx="2907">
                  <c:v>-2.7352889400000008E-6</c:v>
                </c:pt>
                <c:pt idx="2908">
                  <c:v>7.243178290000004E-7</c:v>
                </c:pt>
                <c:pt idx="2909">
                  <c:v>1.4303208200000004E-6</c:v>
                </c:pt>
                <c:pt idx="2910">
                  <c:v>-5.5594900900000027E-6</c:v>
                </c:pt>
                <c:pt idx="2911">
                  <c:v>-2.0292452500000004E-6</c:v>
                </c:pt>
                <c:pt idx="2912">
                  <c:v>-2.0998491E-6</c:v>
                </c:pt>
                <c:pt idx="2913">
                  <c:v>5.1248974800000015E-7</c:v>
                </c:pt>
                <c:pt idx="2914">
                  <c:v>-1.9353710500000006E-7</c:v>
                </c:pt>
                <c:pt idx="2915">
                  <c:v>1.0067445800000002E-6</c:v>
                </c:pt>
                <c:pt idx="2916">
                  <c:v>1.1479550000000005E-6</c:v>
                </c:pt>
                <c:pt idx="2917">
                  <c:v>3.4072827500000016E-6</c:v>
                </c:pt>
                <c:pt idx="2918">
                  <c:v>3.195512140000001E-6</c:v>
                </c:pt>
                <c:pt idx="2919">
                  <c:v>4.3251416200000009E-6</c:v>
                </c:pt>
                <c:pt idx="2920">
                  <c:v>1.1479587600000004E-6</c:v>
                </c:pt>
                <c:pt idx="2921">
                  <c:v>1.0067553800000004E-6</c:v>
                </c:pt>
                <c:pt idx="2922">
                  <c:v>-1.6762265900000005E-6</c:v>
                </c:pt>
                <c:pt idx="2923">
                  <c:v>2.2070223600000009E-6</c:v>
                </c:pt>
                <c:pt idx="2924">
                  <c:v>-8.2897446400000036E-7</c:v>
                </c:pt>
                <c:pt idx="2925">
                  <c:v>-1.9586395900000004E-6</c:v>
                </c:pt>
                <c:pt idx="2926">
                  <c:v>2.3482421099999999E-6</c:v>
                </c:pt>
                <c:pt idx="2927">
                  <c:v>-6.2654980900000026E-6</c:v>
                </c:pt>
                <c:pt idx="2928">
                  <c:v>5.2430405000000021E-6</c:v>
                </c:pt>
                <c:pt idx="2929">
                  <c:v>-6.8775318600000012E-7</c:v>
                </c:pt>
                <c:pt idx="2930">
                  <c:v>-1.3938107500000003E-6</c:v>
                </c:pt>
                <c:pt idx="2931">
                  <c:v>4.1133157499999998E-6</c:v>
                </c:pt>
                <c:pt idx="2932">
                  <c:v>1.9951992300000004E-6</c:v>
                </c:pt>
                <c:pt idx="2933">
                  <c:v>-8.9958058400000065E-7</c:v>
                </c:pt>
                <c:pt idx="2934">
                  <c:v>7.9493878500000041E-7</c:v>
                </c:pt>
                <c:pt idx="2935">
                  <c:v>-3.5825376000000013E-6</c:v>
                </c:pt>
                <c:pt idx="2936">
                  <c:v>-6.8776364500000037E-7</c:v>
                </c:pt>
                <c:pt idx="2937">
                  <c:v>-4.7594892300000014E-7</c:v>
                </c:pt>
                <c:pt idx="2938">
                  <c:v>-1.1113970700000004E-6</c:v>
                </c:pt>
                <c:pt idx="2939">
                  <c:v>2.277637350000001E-6</c:v>
                </c:pt>
                <c:pt idx="2940">
                  <c:v>1.8540317800000005E-6</c:v>
                </c:pt>
                <c:pt idx="2941">
                  <c:v>-5.4655276900000028E-7</c:v>
                </c:pt>
                <c:pt idx="2942">
                  <c:v>-2.3822651700000001E-6</c:v>
                </c:pt>
                <c:pt idx="2943">
                  <c:v>-3.5825373700000015E-6</c:v>
                </c:pt>
                <c:pt idx="2944">
                  <c:v>-5.4655316700000014E-7</c:v>
                </c:pt>
                <c:pt idx="2945">
                  <c:v>1.6422013700000004E-6</c:v>
                </c:pt>
                <c:pt idx="2946">
                  <c:v>-3.6531434900000011E-6</c:v>
                </c:pt>
                <c:pt idx="2947">
                  <c:v>4.0427221400000005E-6</c:v>
                </c:pt>
                <c:pt idx="2948">
                  <c:v>-3.0883063600000012E-6</c:v>
                </c:pt>
                <c:pt idx="2949">
                  <c:v>-9.7018073600000026E-7</c:v>
                </c:pt>
                <c:pt idx="2950">
                  <c:v>-7.1833378600000017E-6</c:v>
                </c:pt>
                <c:pt idx="2951">
                  <c:v>-5.2346159400000005E-8</c:v>
                </c:pt>
                <c:pt idx="2952">
                  <c:v>2.4188191199999999E-6</c:v>
                </c:pt>
                <c:pt idx="2953">
                  <c:v>-1.6056236500000002E-6</c:v>
                </c:pt>
                <c:pt idx="2954">
                  <c:v>4.6075192599999995E-6</c:v>
                </c:pt>
                <c:pt idx="2955">
                  <c:v>9.361300500000004E-7</c:v>
                </c:pt>
                <c:pt idx="2956">
                  <c:v>3.0069094200000006E-7</c:v>
                </c:pt>
                <c:pt idx="2957">
                  <c:v>2.1362602600000005E-6</c:v>
                </c:pt>
                <c:pt idx="2958">
                  <c:v>2.9835953200000009E-6</c:v>
                </c:pt>
                <c:pt idx="2959">
                  <c:v>5.9490580500000013E-6</c:v>
                </c:pt>
                <c:pt idx="2960">
                  <c:v>-2.7352793900000007E-6</c:v>
                </c:pt>
                <c:pt idx="2961">
                  <c:v>1.5715531800000005E-6</c:v>
                </c:pt>
                <c:pt idx="2962">
                  <c:v>1.0067323000000003E-6</c:v>
                </c:pt>
                <c:pt idx="2963">
                  <c:v>2.2776289400000008E-6</c:v>
                </c:pt>
                <c:pt idx="2964">
                  <c:v>-1.6762270400000006E-6</c:v>
                </c:pt>
                <c:pt idx="2965">
                  <c:v>1.7127565600000005E-6</c:v>
                </c:pt>
                <c:pt idx="2966">
                  <c:v>3.0067596400000015E-7</c:v>
                </c:pt>
                <c:pt idx="2967">
                  <c:v>4.2544343200000003E-6</c:v>
                </c:pt>
                <c:pt idx="2968">
                  <c:v>3.4778941000000012E-6</c:v>
                </c:pt>
                <c:pt idx="2969">
                  <c:v>1.1479342E-6</c:v>
                </c:pt>
                <c:pt idx="2970">
                  <c:v>6.5370665000000028E-7</c:v>
                </c:pt>
                <c:pt idx="2971">
                  <c:v>5.1250634700000022E-7</c:v>
                </c:pt>
                <c:pt idx="2972">
                  <c:v>4.960526890000001E-6</c:v>
                </c:pt>
                <c:pt idx="2973">
                  <c:v>-3.3474151500000014E-7</c:v>
                </c:pt>
                <c:pt idx="2974">
                  <c:v>1.1479321500000002E-6</c:v>
                </c:pt>
                <c:pt idx="2975">
                  <c:v>1.1479272600000003E-6</c:v>
                </c:pt>
                <c:pt idx="2976">
                  <c:v>-1.8880381300000009E-6</c:v>
                </c:pt>
                <c:pt idx="2977">
                  <c:v>-6.1717008700000022E-7</c:v>
                </c:pt>
                <c:pt idx="2978">
                  <c:v>-5.4654458400000013E-7</c:v>
                </c:pt>
                <c:pt idx="2979">
                  <c:v>-1.6056246700000003E-6</c:v>
                </c:pt>
                <c:pt idx="2980">
                  <c:v>6.8668409800000026E-6</c:v>
                </c:pt>
                <c:pt idx="2981">
                  <c:v>5.4547704200000005E-6</c:v>
                </c:pt>
                <c:pt idx="2982">
                  <c:v>4.3956688400000006E-6</c:v>
                </c:pt>
                <c:pt idx="2983">
                  <c:v>1.8540007400000007E-6</c:v>
                </c:pt>
                <c:pt idx="2984">
                  <c:v>2.3481973100000009E-6</c:v>
                </c:pt>
                <c:pt idx="2985">
                  <c:v>-1.8174331400000005E-6</c:v>
                </c:pt>
                <c:pt idx="2986">
                  <c:v>3.2660038900000009E-6</c:v>
                </c:pt>
                <c:pt idx="2987">
                  <c:v>9.3614625000000051E-7</c:v>
                </c:pt>
                <c:pt idx="2988">
                  <c:v>-2.5940767000000009E-6</c:v>
                </c:pt>
                <c:pt idx="2989">
                  <c:v>9.3614625000000051E-7</c:v>
                </c:pt>
                <c:pt idx="2990">
                  <c:v>1.5947711100000008E-7</c:v>
                </c:pt>
                <c:pt idx="2991">
                  <c:v>-2.5940760200000005E-6</c:v>
                </c:pt>
                <c:pt idx="2992">
                  <c:v>1.2185609000000001E-6</c:v>
                </c:pt>
                <c:pt idx="2993">
                  <c:v>-4.3591467100000006E-6</c:v>
                </c:pt>
                <c:pt idx="2994">
                  <c:v>2.7718524500000002E-6</c:v>
                </c:pt>
                <c:pt idx="2995">
                  <c:v>2.9836505700000008E-6</c:v>
                </c:pt>
                <c:pt idx="2996">
                  <c:v>2.8424037700000009E-6</c:v>
                </c:pt>
                <c:pt idx="2997">
                  <c:v>-6.877643840000004E-7</c:v>
                </c:pt>
                <c:pt idx="2998">
                  <c:v>3.689643110000001E-6</c:v>
                </c:pt>
                <c:pt idx="2999">
                  <c:v>-5.0651851800000011E-6</c:v>
                </c:pt>
                <c:pt idx="3000">
                  <c:v>8.8867636800000042E-8</c:v>
                </c:pt>
                <c:pt idx="3001">
                  <c:v>2.2776116600000012E-6</c:v>
                </c:pt>
                <c:pt idx="3002">
                  <c:v>-1.9353890900000006E-7</c:v>
                </c:pt>
                <c:pt idx="3003">
                  <c:v>-9.7018949000000025E-7</c:v>
                </c:pt>
                <c:pt idx="3004">
                  <c:v>4.1839621200000007E-6</c:v>
                </c:pt>
                <c:pt idx="3005">
                  <c:v>-1.3938115400000005E-6</c:v>
                </c:pt>
                <c:pt idx="3006">
                  <c:v>4.3956793000000017E-6</c:v>
                </c:pt>
                <c:pt idx="3007">
                  <c:v>-1.1819906800000001E-6</c:v>
                </c:pt>
                <c:pt idx="3008">
                  <c:v>7.2199227400000026E-6</c:v>
                </c:pt>
                <c:pt idx="3009">
                  <c:v>-4.2885590100000018E-6</c:v>
                </c:pt>
                <c:pt idx="3010">
                  <c:v>5.1017364100000021E-6</c:v>
                </c:pt>
                <c:pt idx="3011">
                  <c:v>3.7128040700000013E-7</c:v>
                </c:pt>
                <c:pt idx="3012">
                  <c:v>2.2775802800000013E-6</c:v>
                </c:pt>
                <c:pt idx="3013">
                  <c:v>2.8424149100000006E-6</c:v>
                </c:pt>
                <c:pt idx="3014">
                  <c:v>-2.0292454799999998E-6</c:v>
                </c:pt>
                <c:pt idx="3015">
                  <c:v>1.9245490000000007E-6</c:v>
                </c:pt>
                <c:pt idx="3016">
                  <c:v>1.8261795600000006E-8</c:v>
                </c:pt>
                <c:pt idx="3017">
                  <c:v>-5.0651960900000011E-6</c:v>
                </c:pt>
                <c:pt idx="3018">
                  <c:v>4.8899910300000005E-6</c:v>
                </c:pt>
                <c:pt idx="3019">
                  <c:v>2.6305770000000007E-6</c:v>
                </c:pt>
                <c:pt idx="3020">
                  <c:v>5.8311678700000031E-7</c:v>
                </c:pt>
                <c:pt idx="3021">
                  <c:v>2.3482080000000005E-6</c:v>
                </c:pt>
                <c:pt idx="3022">
                  <c:v>-1.2526030600000004E-6</c:v>
                </c:pt>
                <c:pt idx="3023">
                  <c:v>3.7602744700000014E-6</c:v>
                </c:pt>
                <c:pt idx="3024">
                  <c:v>-4.7596017800000042E-7</c:v>
                </c:pt>
                <c:pt idx="3025">
                  <c:v>-2.594073750000001E-6</c:v>
                </c:pt>
                <c:pt idx="3026">
                  <c:v>4.3956638400000019E-6</c:v>
                </c:pt>
                <c:pt idx="3027">
                  <c:v>5.4549163900000004E-6</c:v>
                </c:pt>
                <c:pt idx="3028">
                  <c:v>2.7718124300000003E-6</c:v>
                </c:pt>
                <c:pt idx="3029">
                  <c:v>-4.0767572500000011E-6</c:v>
                </c:pt>
                <c:pt idx="3030">
                  <c:v>-1.1820072800000004E-6</c:v>
                </c:pt>
                <c:pt idx="3031">
                  <c:v>-4.9946129400000012E-6</c:v>
                </c:pt>
                <c:pt idx="3032">
                  <c:v>4.18390482E-6</c:v>
                </c:pt>
                <c:pt idx="3033">
                  <c:v>1.8539570900000006E-6</c:v>
                </c:pt>
                <c:pt idx="3034">
                  <c:v>6.0902057200000018E-6</c:v>
                </c:pt>
                <c:pt idx="3035">
                  <c:v>8.6552614700000042E-7</c:v>
                </c:pt>
                <c:pt idx="3036">
                  <c:v>3.9720830500000015E-6</c:v>
                </c:pt>
                <c:pt idx="3037">
                  <c:v>7.2431640800000033E-7</c:v>
                </c:pt>
                <c:pt idx="3038">
                  <c:v>7.9489149100000027E-7</c:v>
                </c:pt>
                <c:pt idx="3039">
                  <c:v>-2.641577050000002E-7</c:v>
                </c:pt>
                <c:pt idx="3040">
                  <c:v>2.6306149700000006E-6</c:v>
                </c:pt>
                <c:pt idx="3041">
                  <c:v>5.9489862000000009E-6</c:v>
                </c:pt>
                <c:pt idx="3042">
                  <c:v>4.1132734600000008E-6</c:v>
                </c:pt>
                <c:pt idx="3043">
                  <c:v>-1.4644122100000004E-6</c:v>
                </c:pt>
                <c:pt idx="3044">
                  <c:v>7.949249150000006E-7</c:v>
                </c:pt>
                <c:pt idx="3045">
                  <c:v>1.2185453200000001E-6</c:v>
                </c:pt>
                <c:pt idx="3046">
                  <c:v>-1.1820016000000004E-6</c:v>
                </c:pt>
                <c:pt idx="3047">
                  <c:v>4.1838829900000011E-6</c:v>
                </c:pt>
                <c:pt idx="3048">
                  <c:v>-8.2897628300000039E-7</c:v>
                </c:pt>
                <c:pt idx="3049">
                  <c:v>2.4188475400000005E-6</c:v>
                </c:pt>
                <c:pt idx="3050">
                  <c:v>1.4303652700000003E-6</c:v>
                </c:pt>
                <c:pt idx="3051">
                  <c:v>-1.2296072800000003E-7</c:v>
                </c:pt>
                <c:pt idx="3052">
                  <c:v>-6.1716883700000024E-7</c:v>
                </c:pt>
                <c:pt idx="3053">
                  <c:v>9.3611561200000054E-7</c:v>
                </c:pt>
                <c:pt idx="3054">
                  <c:v>-9.7018971700000033E-7</c:v>
                </c:pt>
                <c:pt idx="3055">
                  <c:v>3.8309026400000011E-6</c:v>
                </c:pt>
                <c:pt idx="3056">
                  <c:v>-2.5940780700000006E-6</c:v>
                </c:pt>
                <c:pt idx="3057">
                  <c:v>-2.3116606400000002E-6</c:v>
                </c:pt>
                <c:pt idx="3058">
                  <c:v>-2.09984864E-6</c:v>
                </c:pt>
                <c:pt idx="3059">
                  <c:v>3.7602708300000014E-6</c:v>
                </c:pt>
                <c:pt idx="3060">
                  <c:v>-4.8534002400000009E-6</c:v>
                </c:pt>
                <c:pt idx="3061">
                  <c:v>-2.0292443400000003E-6</c:v>
                </c:pt>
                <c:pt idx="3062">
                  <c:v>-3.3707265200000011E-6</c:v>
                </c:pt>
                <c:pt idx="3063">
                  <c:v>1.6421164400000007E-6</c:v>
                </c:pt>
                <c:pt idx="3064">
                  <c:v>1.2891397300000002E-6</c:v>
                </c:pt>
                <c:pt idx="3065">
                  <c:v>-1.6056219500000004E-6</c:v>
                </c:pt>
                <c:pt idx="3066">
                  <c:v>-2.3822651700000001E-6</c:v>
                </c:pt>
                <c:pt idx="3067">
                  <c:v>1.0773493400000001E-6</c:v>
                </c:pt>
                <c:pt idx="3068">
                  <c:v>-1.7468279300000007E-6</c:v>
                </c:pt>
                <c:pt idx="3069">
                  <c:v>3.6191177100000016E-6</c:v>
                </c:pt>
                <c:pt idx="3070">
                  <c:v>1.3597466500000001E-6</c:v>
                </c:pt>
                <c:pt idx="3071">
                  <c:v>2.2776114300000006E-6</c:v>
                </c:pt>
                <c:pt idx="3072">
                  <c:v>1.1479438600000001E-6</c:v>
                </c:pt>
                <c:pt idx="3073">
                  <c:v>2.6306661300000002E-6</c:v>
                </c:pt>
                <c:pt idx="3074">
                  <c:v>2.4188459500000001E-6</c:v>
                </c:pt>
                <c:pt idx="3075">
                  <c:v>-1.9586391300000009E-6</c:v>
                </c:pt>
                <c:pt idx="3076">
                  <c:v>-1.5350165100000005E-6</c:v>
                </c:pt>
                <c:pt idx="3077">
                  <c:v>-2.523474000000001E-6</c:v>
                </c:pt>
                <c:pt idx="3078">
                  <c:v>1.9246003800000007E-6</c:v>
                </c:pt>
                <c:pt idx="3079">
                  <c:v>3.712916050000002E-7</c:v>
                </c:pt>
                <c:pt idx="3080">
                  <c:v>3.1248087000000008E-6</c:v>
                </c:pt>
                <c:pt idx="3081">
                  <c:v>4.113313030000001E-6</c:v>
                </c:pt>
                <c:pt idx="3082">
                  <c:v>-1.0407724200000006E-6</c:v>
                </c:pt>
                <c:pt idx="3083">
                  <c:v>-1.4644111800000004E-6</c:v>
                </c:pt>
                <c:pt idx="3084">
                  <c:v>-5.2310394200000033E-8</c:v>
                </c:pt>
                <c:pt idx="3085">
                  <c:v>-1.7468327100000004E-6</c:v>
                </c:pt>
                <c:pt idx="3086">
                  <c:v>-3.3001133500000012E-6</c:v>
                </c:pt>
                <c:pt idx="3087">
                  <c:v>2.4188459500000001E-6</c:v>
                </c:pt>
                <c:pt idx="3088">
                  <c:v>9.3614227100000047E-7</c:v>
                </c:pt>
                <c:pt idx="3089">
                  <c:v>-1.3938126800000004E-6</c:v>
                </c:pt>
                <c:pt idx="3090">
                  <c:v>1.1479456800000002E-6</c:v>
                </c:pt>
                <c:pt idx="3091">
                  <c:v>-3.0177018300000008E-6</c:v>
                </c:pt>
                <c:pt idx="3092">
                  <c:v>6.5371642700000028E-7</c:v>
                </c:pt>
                <c:pt idx="3093">
                  <c:v>-5.2339768100000011E-8</c:v>
                </c:pt>
                <c:pt idx="3094">
                  <c:v>7.243048690000005E-7</c:v>
                </c:pt>
                <c:pt idx="3095">
                  <c:v>2.300906350000001E-7</c:v>
                </c:pt>
                <c:pt idx="3096">
                  <c:v>-4.0061472600000012E-6</c:v>
                </c:pt>
                <c:pt idx="3097">
                  <c:v>6.5372023500000033E-7</c:v>
                </c:pt>
                <c:pt idx="3098">
                  <c:v>4.7487224000000016E-6</c:v>
                </c:pt>
                <c:pt idx="3099">
                  <c:v>2.4894311500000008E-6</c:v>
                </c:pt>
                <c:pt idx="3100">
                  <c:v>4.4663029300000019E-6</c:v>
                </c:pt>
                <c:pt idx="3101">
                  <c:v>1.2891210900000001E-6</c:v>
                </c:pt>
                <c:pt idx="3102">
                  <c:v>-4.5004017000000017E-6</c:v>
                </c:pt>
                <c:pt idx="3103">
                  <c:v>4.18392437E-6</c:v>
                </c:pt>
                <c:pt idx="3104">
                  <c:v>8.6554894100000084E-7</c:v>
                </c:pt>
                <c:pt idx="3105">
                  <c:v>2.6306456700000001E-6</c:v>
                </c:pt>
                <c:pt idx="3106">
                  <c:v>4.6076083900000007E-6</c:v>
                </c:pt>
                <c:pt idx="3107">
                  <c:v>1.9952008200000008E-6</c:v>
                </c:pt>
                <c:pt idx="3108">
                  <c:v>3.1955046300000011E-6</c:v>
                </c:pt>
                <c:pt idx="3109">
                  <c:v>-1.9354442300000008E-7</c:v>
                </c:pt>
                <c:pt idx="3110">
                  <c:v>2.2069580200000004E-6</c:v>
                </c:pt>
                <c:pt idx="3111">
                  <c:v>7.9492764400000044E-7</c:v>
                </c:pt>
                <c:pt idx="3112">
                  <c:v>-1.3231928100000003E-6</c:v>
                </c:pt>
                <c:pt idx="3113">
                  <c:v>5.3842250100000008E-6</c:v>
                </c:pt>
                <c:pt idx="3114">
                  <c:v>2.1364242000000005E-6</c:v>
                </c:pt>
                <c:pt idx="3115">
                  <c:v>3.0069418200000011E-7</c:v>
                </c:pt>
                <c:pt idx="3116">
                  <c:v>-5.465439590000003E-7</c:v>
                </c:pt>
                <c:pt idx="3117">
                  <c:v>4.8194183400000009E-6</c:v>
                </c:pt>
                <c:pt idx="3118">
                  <c:v>-6.1716491500000041E-7</c:v>
                </c:pt>
                <c:pt idx="3119">
                  <c:v>-8.2897020100000046E-7</c:v>
                </c:pt>
                <c:pt idx="3120">
                  <c:v>2.1363764500000003E-6</c:v>
                </c:pt>
                <c:pt idx="3121">
                  <c:v>-2.3116608600000001E-6</c:v>
                </c:pt>
                <c:pt idx="3122">
                  <c:v>-9.7017857600000026E-7</c:v>
                </c:pt>
                <c:pt idx="3123">
                  <c:v>-2.5940796600000006E-6</c:v>
                </c:pt>
                <c:pt idx="3124">
                  <c:v>1.8539923300000005E-6</c:v>
                </c:pt>
                <c:pt idx="3125">
                  <c:v>-8.2896212900000029E-7</c:v>
                </c:pt>
                <c:pt idx="3126">
                  <c:v>-9.7017857600000026E-7</c:v>
                </c:pt>
                <c:pt idx="3127">
                  <c:v>1.1479559100000004E-6</c:v>
                </c:pt>
                <c:pt idx="3128">
                  <c:v>-4.2179985900000011E-6</c:v>
                </c:pt>
                <c:pt idx="3129">
                  <c:v>1.5950955400000005E-7</c:v>
                </c:pt>
                <c:pt idx="3130">
                  <c:v>-1.7468270200000003E-6</c:v>
                </c:pt>
                <c:pt idx="3131">
                  <c:v>2.4894352500000009E-6</c:v>
                </c:pt>
                <c:pt idx="3132">
                  <c:v>2.6306311200000009E-6</c:v>
                </c:pt>
                <c:pt idx="3133">
                  <c:v>1.3597970100000003E-6</c:v>
                </c:pt>
                <c:pt idx="3134">
                  <c:v>1.0773485400000004E-6</c:v>
                </c:pt>
                <c:pt idx="3135">
                  <c:v>1.6421790900000005E-6</c:v>
                </c:pt>
                <c:pt idx="3136">
                  <c:v>-4.0061613600000011E-6</c:v>
                </c:pt>
                <c:pt idx="3137">
                  <c:v>5.8311422900000034E-7</c:v>
                </c:pt>
                <c:pt idx="3138">
                  <c:v>2.3481738900000006E-6</c:v>
                </c:pt>
                <c:pt idx="3139">
                  <c:v>1.4303911900000001E-6</c:v>
                </c:pt>
                <c:pt idx="3140">
                  <c:v>4.3957807100000009E-6</c:v>
                </c:pt>
                <c:pt idx="3141">
                  <c:v>6.5373564000000041E-7</c:v>
                </c:pt>
                <c:pt idx="3142">
                  <c:v>1.7128021500000005E-6</c:v>
                </c:pt>
                <c:pt idx="3143">
                  <c:v>-3.370722880000001E-6</c:v>
                </c:pt>
                <c:pt idx="3144">
                  <c:v>1.3597468800000003E-6</c:v>
                </c:pt>
                <c:pt idx="3145">
                  <c:v>1.6421893200000006E-6</c:v>
                </c:pt>
                <c:pt idx="3146">
                  <c:v>6.5373853900000024E-7</c:v>
                </c:pt>
                <c:pt idx="3147">
                  <c:v>-1.3937979000000003E-6</c:v>
                </c:pt>
                <c:pt idx="3148">
                  <c:v>7.243232290000004E-7</c:v>
                </c:pt>
                <c:pt idx="3149">
                  <c:v>2.2776039300000005E-6</c:v>
                </c:pt>
                <c:pt idx="3150">
                  <c:v>7.5022921900000034E-6</c:v>
                </c:pt>
                <c:pt idx="3151">
                  <c:v>-1.8174287100000003E-6</c:v>
                </c:pt>
                <c:pt idx="3152">
                  <c:v>4.0427034900000026E-6</c:v>
                </c:pt>
                <c:pt idx="3153">
                  <c:v>1.9952278800000007E-6</c:v>
                </c:pt>
                <c:pt idx="3154">
                  <c:v>3.0069230700000019E-7</c:v>
                </c:pt>
                <c:pt idx="3155">
                  <c:v>2.8424383300000004E-6</c:v>
                </c:pt>
                <c:pt idx="3156">
                  <c:v>3.6191374900000013E-6</c:v>
                </c:pt>
                <c:pt idx="3157">
                  <c:v>6.5373905000000029E-7</c:v>
                </c:pt>
                <c:pt idx="3158">
                  <c:v>3.266053000000001E-6</c:v>
                </c:pt>
                <c:pt idx="3159">
                  <c:v>4.4193743100000026E-7</c:v>
                </c:pt>
                <c:pt idx="3160">
                  <c:v>2.3010424899999998E-7</c:v>
                </c:pt>
                <c:pt idx="3161">
                  <c:v>2.2776184800000006E-6</c:v>
                </c:pt>
                <c:pt idx="3162">
                  <c:v>4.3251943700000002E-6</c:v>
                </c:pt>
                <c:pt idx="3163">
                  <c:v>5.1251913600000003E-7</c:v>
                </c:pt>
                <c:pt idx="3164">
                  <c:v>9.3615511800000028E-7</c:v>
                </c:pt>
                <c:pt idx="3165">
                  <c:v>-4.0535204000000027E-7</c:v>
                </c:pt>
                <c:pt idx="3166">
                  <c:v>-6.1715644500000029E-7</c:v>
                </c:pt>
                <c:pt idx="3167">
                  <c:v>3.8309567600000009E-6</c:v>
                </c:pt>
                <c:pt idx="3168">
                  <c:v>4.4189755500000008E-7</c:v>
                </c:pt>
                <c:pt idx="3169">
                  <c:v>5.384204090000002E-6</c:v>
                </c:pt>
                <c:pt idx="3170">
                  <c:v>3.3367148300000008E-6</c:v>
                </c:pt>
                <c:pt idx="3171">
                  <c:v>1.5951137300000006E-7</c:v>
                </c:pt>
                <c:pt idx="3172">
                  <c:v>7.2429793400000023E-7</c:v>
                </c:pt>
                <c:pt idx="3173">
                  <c:v>-2.3116599599999998E-6</c:v>
                </c:pt>
                <c:pt idx="3174">
                  <c:v>-2.6412837400000016E-7</c:v>
                </c:pt>
                <c:pt idx="3175">
                  <c:v>5.4548454500000019E-6</c:v>
                </c:pt>
                <c:pt idx="3176">
                  <c:v>3.7130976700000017E-7</c:v>
                </c:pt>
                <c:pt idx="3177">
                  <c:v>4.4190798600000018E-7</c:v>
                </c:pt>
                <c:pt idx="3178">
                  <c:v>7.5729249100000007E-6</c:v>
                </c:pt>
                <c:pt idx="3179">
                  <c:v>2.3482134600000004E-6</c:v>
                </c:pt>
                <c:pt idx="3180">
                  <c:v>-1.7468212300000003E-6</c:v>
                </c:pt>
                <c:pt idx="3181">
                  <c:v>1.7834514700000005E-6</c:v>
                </c:pt>
                <c:pt idx="3182">
                  <c:v>-5.4653907000000025E-7</c:v>
                </c:pt>
                <c:pt idx="3183">
                  <c:v>3.6897449700000011E-6</c:v>
                </c:pt>
                <c:pt idx="3184">
                  <c:v>8.8882480000000049E-8</c:v>
                </c:pt>
                <c:pt idx="3185">
                  <c:v>-2.664681920000001E-6</c:v>
                </c:pt>
                <c:pt idx="3186">
                  <c:v>4.3958220900000006E-6</c:v>
                </c:pt>
                <c:pt idx="3187">
                  <c:v>4.8899810300000006E-6</c:v>
                </c:pt>
                <c:pt idx="3188">
                  <c:v>1.8307424900000008E-8</c:v>
                </c:pt>
                <c:pt idx="3189">
                  <c:v>-5.2064324300000016E-6</c:v>
                </c:pt>
                <c:pt idx="3190">
                  <c:v>-2.0998491E-6</c:v>
                </c:pt>
                <c:pt idx="3191">
                  <c:v>9.3615449300000066E-7</c:v>
                </c:pt>
                <c:pt idx="3192">
                  <c:v>8.6552574900000035E-7</c:v>
                </c:pt>
                <c:pt idx="3193">
                  <c:v>4.4192057700000032E-7</c:v>
                </c:pt>
                <c:pt idx="3194">
                  <c:v>3.5484940800000014E-6</c:v>
                </c:pt>
                <c:pt idx="3195">
                  <c:v>-1.6762219300000007E-6</c:v>
                </c:pt>
                <c:pt idx="3196">
                  <c:v>-7.5836686600000042E-7</c:v>
                </c:pt>
                <c:pt idx="3197">
                  <c:v>-6.8775989300000031E-7</c:v>
                </c:pt>
                <c:pt idx="3198">
                  <c:v>-1.9352604900000008E-7</c:v>
                </c:pt>
                <c:pt idx="3199">
                  <c:v>4.254545730000001E-6</c:v>
                </c:pt>
                <c:pt idx="3200">
                  <c:v>6.7963419500000029E-6</c:v>
                </c:pt>
                <c:pt idx="3201">
                  <c:v>1.6422168300000008E-6</c:v>
                </c:pt>
                <c:pt idx="3202">
                  <c:v>-1.7468240700000002E-6</c:v>
                </c:pt>
                <c:pt idx="3203">
                  <c:v>-1.1819938700000003E-6</c:v>
                </c:pt>
                <c:pt idx="3204">
                  <c:v>5.1250913200000016E-7</c:v>
                </c:pt>
                <c:pt idx="3205">
                  <c:v>3.6897040400000011E-6</c:v>
                </c:pt>
                <c:pt idx="3206">
                  <c:v>3.407216580000001E-6</c:v>
                </c:pt>
                <c:pt idx="3207">
                  <c:v>6.5374052800000025E-7</c:v>
                </c:pt>
                <c:pt idx="3208">
                  <c:v>5.8078972000000016E-6</c:v>
                </c:pt>
                <c:pt idx="3209">
                  <c:v>-2.5940769300000002E-6</c:v>
                </c:pt>
                <c:pt idx="3210">
                  <c:v>-3.3473139600000012E-7</c:v>
                </c:pt>
                <c:pt idx="3211">
                  <c:v>-2.3822653900000001E-6</c:v>
                </c:pt>
                <c:pt idx="3212">
                  <c:v>1.995257210000001E-6</c:v>
                </c:pt>
                <c:pt idx="3213">
                  <c:v>-5.2343057900000018E-8</c:v>
                </c:pt>
                <c:pt idx="3214">
                  <c:v>-6.1716758600000026E-7</c:v>
                </c:pt>
                <c:pt idx="3215">
                  <c:v>7.9491746900000048E-7</c:v>
                </c:pt>
                <c:pt idx="3216">
                  <c:v>4.4191969600000014E-7</c:v>
                </c:pt>
                <c:pt idx="3217">
                  <c:v>-4.217971760000001E-6</c:v>
                </c:pt>
                <c:pt idx="3218">
                  <c:v>1.5949051100000006E-7</c:v>
                </c:pt>
                <c:pt idx="3219">
                  <c:v>1.7127592900000003E-6</c:v>
                </c:pt>
                <c:pt idx="3220">
                  <c:v>-1.2526026000000004E-6</c:v>
                </c:pt>
                <c:pt idx="3221">
                  <c:v>4.4190011300000031E-7</c:v>
                </c:pt>
                <c:pt idx="3222">
                  <c:v>-1.0407886700000002E-6</c:v>
                </c:pt>
                <c:pt idx="3223">
                  <c:v>-2.9471032100000014E-6</c:v>
                </c:pt>
                <c:pt idx="3224">
                  <c:v>1.5715904700000003E-6</c:v>
                </c:pt>
                <c:pt idx="3225">
                  <c:v>1.9951696700000007E-6</c:v>
                </c:pt>
                <c:pt idx="3226">
                  <c:v>-2.1704531700000004E-6</c:v>
                </c:pt>
                <c:pt idx="3227">
                  <c:v>-2.2410574700000005E-6</c:v>
                </c:pt>
                <c:pt idx="3228">
                  <c:v>4.2546098499999998E-6</c:v>
                </c:pt>
                <c:pt idx="3229">
                  <c:v>3.1248494000000006E-6</c:v>
                </c:pt>
                <c:pt idx="3230">
                  <c:v>-1.5350176500000004E-6</c:v>
                </c:pt>
                <c:pt idx="3231">
                  <c:v>2.3010571200000002E-7</c:v>
                </c:pt>
                <c:pt idx="3232">
                  <c:v>5.8783994100000022E-6</c:v>
                </c:pt>
                <c:pt idx="3233">
                  <c:v>-1.9586407200000009E-6</c:v>
                </c:pt>
                <c:pt idx="3234">
                  <c:v>7.1493409500000025E-6</c:v>
                </c:pt>
                <c:pt idx="3235">
                  <c:v>1.2185819300000004E-6</c:v>
                </c:pt>
                <c:pt idx="3236">
                  <c:v>-3.3707287900000011E-6</c:v>
                </c:pt>
                <c:pt idx="3237">
                  <c:v>7.2432936800000044E-7</c:v>
                </c:pt>
                <c:pt idx="3238">
                  <c:v>2.4188411800000003E-6</c:v>
                </c:pt>
                <c:pt idx="3239">
                  <c:v>-1.0407858300000005E-6</c:v>
                </c:pt>
                <c:pt idx="3240">
                  <c:v>9.3615267400000062E-7</c:v>
                </c:pt>
                <c:pt idx="3241">
                  <c:v>-3.0176986500000007E-6</c:v>
                </c:pt>
                <c:pt idx="3242">
                  <c:v>-4.9239943100000005E-6</c:v>
                </c:pt>
                <c:pt idx="3243">
                  <c:v>3.6190751900000006E-6</c:v>
                </c:pt>
                <c:pt idx="3244">
                  <c:v>-2.6414809900000014E-7</c:v>
                </c:pt>
                <c:pt idx="3245">
                  <c:v>4.6781015000000009E-6</c:v>
                </c:pt>
                <c:pt idx="3246">
                  <c:v>-1.4644098200000004E-6</c:v>
                </c:pt>
                <c:pt idx="3247">
                  <c:v>2.7012567900000009E-6</c:v>
                </c:pt>
                <c:pt idx="3248">
                  <c:v>-6.1716383500000031E-7</c:v>
                </c:pt>
                <c:pt idx="3249">
                  <c:v>2.4893781800000003E-6</c:v>
                </c:pt>
                <c:pt idx="3250">
                  <c:v>2.0658174000000006E-6</c:v>
                </c:pt>
                <c:pt idx="3251">
                  <c:v>-8.2896093500000062E-7</c:v>
                </c:pt>
                <c:pt idx="3252">
                  <c:v>-3.935550470000001E-6</c:v>
                </c:pt>
                <c:pt idx="3253">
                  <c:v>-1.2525987400000002E-6</c:v>
                </c:pt>
                <c:pt idx="3254">
                  <c:v>4.0426821200000006E-6</c:v>
                </c:pt>
                <c:pt idx="3255">
                  <c:v>-1.2292873900000003E-7</c:v>
                </c:pt>
                <c:pt idx="3256">
                  <c:v>-3.5119230700000011E-6</c:v>
                </c:pt>
                <c:pt idx="3257">
                  <c:v>-1.8174357600000005E-6</c:v>
                </c:pt>
                <c:pt idx="3258">
                  <c:v>-3.3473233400000024E-7</c:v>
                </c:pt>
                <c:pt idx="3259">
                  <c:v>-5.2319805400000015E-8</c:v>
                </c:pt>
                <c:pt idx="3260">
                  <c:v>5.1251299699999999E-7</c:v>
                </c:pt>
                <c:pt idx="3261">
                  <c:v>-3.2295233700000013E-6</c:v>
                </c:pt>
                <c:pt idx="3262">
                  <c:v>3.6897049500000017E-6</c:v>
                </c:pt>
                <c:pt idx="3263">
                  <c:v>4.6075119800000002E-6</c:v>
                </c:pt>
                <c:pt idx="3264">
                  <c:v>-5.2770155900000005E-6</c:v>
                </c:pt>
                <c:pt idx="3265">
                  <c:v>-1.4644095900000004E-6</c:v>
                </c:pt>
                <c:pt idx="3266">
                  <c:v>-5.4653725100000021E-7</c:v>
                </c:pt>
                <c:pt idx="3267">
                  <c:v>1.2891636100000002E-6</c:v>
                </c:pt>
                <c:pt idx="3268">
                  <c:v>1.995199000000001E-6</c:v>
                </c:pt>
                <c:pt idx="3269">
                  <c:v>-2.0292436600000004E-6</c:v>
                </c:pt>
                <c:pt idx="3270">
                  <c:v>1.3597343700000002E-6</c:v>
                </c:pt>
                <c:pt idx="3271">
                  <c:v>-2.1704531700000004E-6</c:v>
                </c:pt>
                <c:pt idx="3272">
                  <c:v>7.9490041600000035E-7</c:v>
                </c:pt>
                <c:pt idx="3273">
                  <c:v>0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514752"/>
        <c:axId val="50515328"/>
      </c:scatterChart>
      <c:valAx>
        <c:axId val="5051475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5328"/>
        <c:crosses val="autoZero"/>
        <c:crossBetween val="midCat"/>
        <c:majorUnit val="24"/>
      </c:valAx>
      <c:valAx>
        <c:axId val="50515328"/>
        <c:scaling>
          <c:orientation val="minMax"/>
          <c:max val="7.0000000000000075E-5"/>
          <c:min val="-1.0000000000000011E-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4752"/>
        <c:crosses val="autoZero"/>
        <c:crossBetween val="midCat"/>
        <c:majorUnit val="2.0000000000000019E-5"/>
        <c:minorUnit val="1.0000000000000025E-6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Aeration Tank Effluent</a:t>
            </a:r>
            <a:endParaRPr lang="en-US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3950215708531083"/>
          <c:y val="0.15527888442413953"/>
          <c:w val="0.74701581896857627"/>
          <c:h val="0.67937154783898979"/>
        </c:manualLayout>
      </c:layout>
      <c:scatterChart>
        <c:scatterStyle val="lineMarker"/>
        <c:varyColors val="0"/>
        <c:ser>
          <c:idx val="0"/>
          <c:order val="0"/>
          <c:tx>
            <c:v>Activated Sludge</c:v>
          </c:tx>
          <c:spPr>
            <a:ln w="12700"/>
          </c:spPr>
          <c:marker>
            <c:symbol val="none"/>
          </c:marker>
          <c:xVal>
            <c:numRef>
              <c:f>'Ryan Thacher'!$B$1:$B$2132</c:f>
              <c:numCache>
                <c:formatCode>General</c:formatCode>
                <c:ptCount val="2132"/>
                <c:pt idx="0">
                  <c:v>0</c:v>
                </c:pt>
                <c:pt idx="1">
                  <c:v>8.3333333333333329E-2</c:v>
                </c:pt>
                <c:pt idx="2">
                  <c:v>0.16666666666666666</c:v>
                </c:pt>
                <c:pt idx="3">
                  <c:v>0.25</c:v>
                </c:pt>
                <c:pt idx="4">
                  <c:v>0.33333333333333331</c:v>
                </c:pt>
                <c:pt idx="5">
                  <c:v>0.41666666666666663</c:v>
                </c:pt>
                <c:pt idx="6">
                  <c:v>0.49999999999999994</c:v>
                </c:pt>
                <c:pt idx="7">
                  <c:v>0.58333333333333326</c:v>
                </c:pt>
                <c:pt idx="8">
                  <c:v>0.66666666666666663</c:v>
                </c:pt>
                <c:pt idx="9">
                  <c:v>0.75</c:v>
                </c:pt>
                <c:pt idx="10">
                  <c:v>0.83333333333333337</c:v>
                </c:pt>
                <c:pt idx="11">
                  <c:v>0.91666666666666674</c:v>
                </c:pt>
                <c:pt idx="12">
                  <c:v>1</c:v>
                </c:pt>
                <c:pt idx="13">
                  <c:v>1.0833333333333333</c:v>
                </c:pt>
                <c:pt idx="14">
                  <c:v>1.1666666666666665</c:v>
                </c:pt>
                <c:pt idx="15">
                  <c:v>1.2499999999999998</c:v>
                </c:pt>
                <c:pt idx="16">
                  <c:v>1.333333333333333</c:v>
                </c:pt>
                <c:pt idx="17">
                  <c:v>1.4166666666666663</c:v>
                </c:pt>
                <c:pt idx="18">
                  <c:v>1.4999999999999996</c:v>
                </c:pt>
                <c:pt idx="19">
                  <c:v>1.5833333333333328</c:v>
                </c:pt>
                <c:pt idx="20">
                  <c:v>1.6666666666666661</c:v>
                </c:pt>
                <c:pt idx="21">
                  <c:v>1.7499999999999993</c:v>
                </c:pt>
                <c:pt idx="22">
                  <c:v>1.8333333333333326</c:v>
                </c:pt>
                <c:pt idx="23">
                  <c:v>1.9166666666666659</c:v>
                </c:pt>
                <c:pt idx="24">
                  <c:v>1.9999999999999991</c:v>
                </c:pt>
                <c:pt idx="25">
                  <c:v>2.0833333333333326</c:v>
                </c:pt>
                <c:pt idx="26">
                  <c:v>2.1666666666666661</c:v>
                </c:pt>
                <c:pt idx="27">
                  <c:v>2.2499999999999996</c:v>
                </c:pt>
                <c:pt idx="28">
                  <c:v>2.333333333333333</c:v>
                </c:pt>
                <c:pt idx="29">
                  <c:v>2.4166666666666665</c:v>
                </c:pt>
                <c:pt idx="30">
                  <c:v>2.5</c:v>
                </c:pt>
                <c:pt idx="31">
                  <c:v>2.5833333333333335</c:v>
                </c:pt>
                <c:pt idx="32">
                  <c:v>2.666666666666667</c:v>
                </c:pt>
                <c:pt idx="33">
                  <c:v>2.7500000000000004</c:v>
                </c:pt>
                <c:pt idx="34">
                  <c:v>2.8333333333333339</c:v>
                </c:pt>
                <c:pt idx="35">
                  <c:v>2.9166666666666674</c:v>
                </c:pt>
                <c:pt idx="36">
                  <c:v>3.0000000000000009</c:v>
                </c:pt>
                <c:pt idx="37">
                  <c:v>3.0833333333333344</c:v>
                </c:pt>
                <c:pt idx="38">
                  <c:v>3.1666666666666679</c:v>
                </c:pt>
                <c:pt idx="39">
                  <c:v>3.2500000000000013</c:v>
                </c:pt>
                <c:pt idx="40">
                  <c:v>3.3333333333333348</c:v>
                </c:pt>
                <c:pt idx="41">
                  <c:v>3.4166666666666683</c:v>
                </c:pt>
                <c:pt idx="42">
                  <c:v>3.5000000000000018</c:v>
                </c:pt>
                <c:pt idx="43">
                  <c:v>3.5833333333333353</c:v>
                </c:pt>
                <c:pt idx="44">
                  <c:v>3.6666666666666687</c:v>
                </c:pt>
                <c:pt idx="45">
                  <c:v>3.7500000000000022</c:v>
                </c:pt>
                <c:pt idx="46">
                  <c:v>3.8333333333333357</c:v>
                </c:pt>
                <c:pt idx="47">
                  <c:v>3.9166666666666692</c:v>
                </c:pt>
                <c:pt idx="48">
                  <c:v>4.0000000000000027</c:v>
                </c:pt>
                <c:pt idx="49">
                  <c:v>4.0833333333333357</c:v>
                </c:pt>
                <c:pt idx="50">
                  <c:v>4.1666666666666687</c:v>
                </c:pt>
                <c:pt idx="51">
                  <c:v>4.2500000000000018</c:v>
                </c:pt>
                <c:pt idx="52">
                  <c:v>4.3333333333333348</c:v>
                </c:pt>
                <c:pt idx="53">
                  <c:v>4.4166666666666679</c:v>
                </c:pt>
                <c:pt idx="54">
                  <c:v>4.5000000000000009</c:v>
                </c:pt>
                <c:pt idx="55">
                  <c:v>4.5833333333333339</c:v>
                </c:pt>
                <c:pt idx="56">
                  <c:v>4.666666666666667</c:v>
                </c:pt>
                <c:pt idx="57">
                  <c:v>4.75</c:v>
                </c:pt>
                <c:pt idx="58">
                  <c:v>4.833333333333333</c:v>
                </c:pt>
                <c:pt idx="59">
                  <c:v>4.9166666666666661</c:v>
                </c:pt>
                <c:pt idx="60">
                  <c:v>4.9999999999999991</c:v>
                </c:pt>
                <c:pt idx="61">
                  <c:v>5.0833333333333321</c:v>
                </c:pt>
                <c:pt idx="62">
                  <c:v>5.1666666666666652</c:v>
                </c:pt>
                <c:pt idx="63">
                  <c:v>5.2499999999999982</c:v>
                </c:pt>
                <c:pt idx="64">
                  <c:v>5.3333333333333313</c:v>
                </c:pt>
                <c:pt idx="65">
                  <c:v>5.4166666666666643</c:v>
                </c:pt>
                <c:pt idx="66">
                  <c:v>5.4999999999999973</c:v>
                </c:pt>
                <c:pt idx="67">
                  <c:v>5.5833333333333304</c:v>
                </c:pt>
                <c:pt idx="68">
                  <c:v>5.6666666666666634</c:v>
                </c:pt>
                <c:pt idx="69">
                  <c:v>5.7499999999999964</c:v>
                </c:pt>
                <c:pt idx="70">
                  <c:v>5.8333333333333295</c:v>
                </c:pt>
                <c:pt idx="71">
                  <c:v>5.9166666666666625</c:v>
                </c:pt>
                <c:pt idx="72">
                  <c:v>5.9999999999999956</c:v>
                </c:pt>
                <c:pt idx="73">
                  <c:v>6.0833333333333286</c:v>
                </c:pt>
                <c:pt idx="74">
                  <c:v>6.1666666666666616</c:v>
                </c:pt>
                <c:pt idx="75">
                  <c:v>6.2499999999999947</c:v>
                </c:pt>
                <c:pt idx="76">
                  <c:v>6.3333333333333277</c:v>
                </c:pt>
                <c:pt idx="77">
                  <c:v>6.4166666666666607</c:v>
                </c:pt>
                <c:pt idx="78">
                  <c:v>6.4999999999999938</c:v>
                </c:pt>
                <c:pt idx="79">
                  <c:v>6.5833333333333268</c:v>
                </c:pt>
                <c:pt idx="80">
                  <c:v>6.6666666666666599</c:v>
                </c:pt>
                <c:pt idx="81">
                  <c:v>6.7499999999999929</c:v>
                </c:pt>
                <c:pt idx="82">
                  <c:v>6.8333333333333259</c:v>
                </c:pt>
                <c:pt idx="83">
                  <c:v>6.916666666666659</c:v>
                </c:pt>
                <c:pt idx="84">
                  <c:v>6.999999999999992</c:v>
                </c:pt>
                <c:pt idx="85">
                  <c:v>7.083333333333325</c:v>
                </c:pt>
                <c:pt idx="86">
                  <c:v>7.1666666666666581</c:v>
                </c:pt>
                <c:pt idx="87">
                  <c:v>7.2499999999999911</c:v>
                </c:pt>
                <c:pt idx="88">
                  <c:v>7.3333333333333242</c:v>
                </c:pt>
                <c:pt idx="89">
                  <c:v>7.4166666666666572</c:v>
                </c:pt>
                <c:pt idx="90">
                  <c:v>7.4999999999999902</c:v>
                </c:pt>
                <c:pt idx="91">
                  <c:v>7.5833333333333233</c:v>
                </c:pt>
                <c:pt idx="92">
                  <c:v>7.6666666666666563</c:v>
                </c:pt>
                <c:pt idx="93">
                  <c:v>7.7499999999999893</c:v>
                </c:pt>
                <c:pt idx="94">
                  <c:v>7.8333333333333224</c:v>
                </c:pt>
                <c:pt idx="95">
                  <c:v>7.9166666666666554</c:v>
                </c:pt>
                <c:pt idx="96">
                  <c:v>7.9999999999999885</c:v>
                </c:pt>
                <c:pt idx="97">
                  <c:v>8.0833333333333215</c:v>
                </c:pt>
                <c:pt idx="98">
                  <c:v>8.1666666666666554</c:v>
                </c:pt>
                <c:pt idx="99">
                  <c:v>8.2499999999999893</c:v>
                </c:pt>
                <c:pt idx="100">
                  <c:v>8.3333333333333233</c:v>
                </c:pt>
                <c:pt idx="101">
                  <c:v>8.4166666666666572</c:v>
                </c:pt>
                <c:pt idx="102">
                  <c:v>8.4999999999999911</c:v>
                </c:pt>
                <c:pt idx="103">
                  <c:v>8.583333333333325</c:v>
                </c:pt>
                <c:pt idx="104">
                  <c:v>8.666666666666659</c:v>
                </c:pt>
                <c:pt idx="105">
                  <c:v>8.7499999999999929</c:v>
                </c:pt>
                <c:pt idx="106">
                  <c:v>8.8333333333333268</c:v>
                </c:pt>
                <c:pt idx="107">
                  <c:v>8.9166666666666607</c:v>
                </c:pt>
                <c:pt idx="108">
                  <c:v>8.9999999999999947</c:v>
                </c:pt>
                <c:pt idx="109">
                  <c:v>9.0833333333333286</c:v>
                </c:pt>
                <c:pt idx="110">
                  <c:v>9.1666666666666625</c:v>
                </c:pt>
                <c:pt idx="111">
                  <c:v>9.2499999999999964</c:v>
                </c:pt>
                <c:pt idx="112">
                  <c:v>9.3333333333333304</c:v>
                </c:pt>
                <c:pt idx="113">
                  <c:v>9.4166666666666643</c:v>
                </c:pt>
                <c:pt idx="114">
                  <c:v>9.4999999999999982</c:v>
                </c:pt>
                <c:pt idx="115">
                  <c:v>9.5833333333333321</c:v>
                </c:pt>
                <c:pt idx="116">
                  <c:v>9.6666666666666661</c:v>
                </c:pt>
                <c:pt idx="117">
                  <c:v>9.75</c:v>
                </c:pt>
                <c:pt idx="118">
                  <c:v>9.8333333333333339</c:v>
                </c:pt>
                <c:pt idx="119">
                  <c:v>9.9166666666666679</c:v>
                </c:pt>
                <c:pt idx="120">
                  <c:v>10.000000000000002</c:v>
                </c:pt>
                <c:pt idx="121">
                  <c:v>10.083333333333336</c:v>
                </c:pt>
                <c:pt idx="122">
                  <c:v>10.16666666666667</c:v>
                </c:pt>
                <c:pt idx="123">
                  <c:v>10.250000000000004</c:v>
                </c:pt>
                <c:pt idx="124">
                  <c:v>10.333333333333337</c:v>
                </c:pt>
                <c:pt idx="125">
                  <c:v>10.416666666666671</c:v>
                </c:pt>
                <c:pt idx="126">
                  <c:v>10.500000000000005</c:v>
                </c:pt>
                <c:pt idx="127">
                  <c:v>10.583333333333339</c:v>
                </c:pt>
                <c:pt idx="128">
                  <c:v>10.666666666666673</c:v>
                </c:pt>
                <c:pt idx="129">
                  <c:v>10.750000000000007</c:v>
                </c:pt>
                <c:pt idx="130">
                  <c:v>10.833333333333341</c:v>
                </c:pt>
                <c:pt idx="131">
                  <c:v>10.916666666666675</c:v>
                </c:pt>
                <c:pt idx="132">
                  <c:v>11.000000000000009</c:v>
                </c:pt>
                <c:pt idx="133">
                  <c:v>11.083333333333343</c:v>
                </c:pt>
                <c:pt idx="134">
                  <c:v>11.166666666666677</c:v>
                </c:pt>
                <c:pt idx="135">
                  <c:v>11.250000000000011</c:v>
                </c:pt>
                <c:pt idx="136">
                  <c:v>11.333333333333345</c:v>
                </c:pt>
                <c:pt idx="137">
                  <c:v>11.416666666666679</c:v>
                </c:pt>
                <c:pt idx="138">
                  <c:v>11.500000000000012</c:v>
                </c:pt>
                <c:pt idx="139">
                  <c:v>11.583333333333346</c:v>
                </c:pt>
                <c:pt idx="140">
                  <c:v>11.66666666666668</c:v>
                </c:pt>
                <c:pt idx="141">
                  <c:v>11.750000000000014</c:v>
                </c:pt>
                <c:pt idx="142">
                  <c:v>11.833333333333348</c:v>
                </c:pt>
                <c:pt idx="143">
                  <c:v>11.916666666666682</c:v>
                </c:pt>
                <c:pt idx="144">
                  <c:v>12.000000000000016</c:v>
                </c:pt>
                <c:pt idx="145">
                  <c:v>12.08333333333335</c:v>
                </c:pt>
                <c:pt idx="146">
                  <c:v>12.166666666666684</c:v>
                </c:pt>
                <c:pt idx="147">
                  <c:v>12.250000000000018</c:v>
                </c:pt>
                <c:pt idx="148">
                  <c:v>12.333333333333352</c:v>
                </c:pt>
                <c:pt idx="149">
                  <c:v>12.416666666666686</c:v>
                </c:pt>
                <c:pt idx="150">
                  <c:v>12.50000000000002</c:v>
                </c:pt>
                <c:pt idx="151">
                  <c:v>12.583333333333353</c:v>
                </c:pt>
                <c:pt idx="152">
                  <c:v>12.666666666666687</c:v>
                </c:pt>
                <c:pt idx="153">
                  <c:v>12.750000000000021</c:v>
                </c:pt>
                <c:pt idx="154">
                  <c:v>12.833333333333355</c:v>
                </c:pt>
                <c:pt idx="155">
                  <c:v>12.916666666666689</c:v>
                </c:pt>
                <c:pt idx="156">
                  <c:v>13.000000000000023</c:v>
                </c:pt>
                <c:pt idx="157">
                  <c:v>13.083333333333357</c:v>
                </c:pt>
                <c:pt idx="158">
                  <c:v>13.166666666666691</c:v>
                </c:pt>
                <c:pt idx="159">
                  <c:v>13.250000000000025</c:v>
                </c:pt>
                <c:pt idx="160">
                  <c:v>13.333333333333359</c:v>
                </c:pt>
                <c:pt idx="161">
                  <c:v>13.416666666666693</c:v>
                </c:pt>
                <c:pt idx="162">
                  <c:v>13.500000000000027</c:v>
                </c:pt>
                <c:pt idx="163">
                  <c:v>13.583333333333361</c:v>
                </c:pt>
                <c:pt idx="164">
                  <c:v>13.666666666666694</c:v>
                </c:pt>
                <c:pt idx="165">
                  <c:v>13.750000000000028</c:v>
                </c:pt>
                <c:pt idx="166">
                  <c:v>13.833333333333362</c:v>
                </c:pt>
                <c:pt idx="167">
                  <c:v>13.916666666666696</c:v>
                </c:pt>
                <c:pt idx="168">
                  <c:v>14.00000000000003</c:v>
                </c:pt>
                <c:pt idx="169">
                  <c:v>14.083333333333364</c:v>
                </c:pt>
                <c:pt idx="170">
                  <c:v>14.166666666666698</c:v>
                </c:pt>
                <c:pt idx="171">
                  <c:v>14.250000000000032</c:v>
                </c:pt>
                <c:pt idx="172">
                  <c:v>14.333333333333366</c:v>
                </c:pt>
                <c:pt idx="173">
                  <c:v>14.4166666666667</c:v>
                </c:pt>
                <c:pt idx="174">
                  <c:v>14.500000000000034</c:v>
                </c:pt>
                <c:pt idx="175">
                  <c:v>14.583333333333368</c:v>
                </c:pt>
                <c:pt idx="176">
                  <c:v>14.666666666666702</c:v>
                </c:pt>
                <c:pt idx="177">
                  <c:v>14.750000000000036</c:v>
                </c:pt>
                <c:pt idx="178">
                  <c:v>14.833333333333369</c:v>
                </c:pt>
                <c:pt idx="179">
                  <c:v>14.916666666666703</c:v>
                </c:pt>
                <c:pt idx="180">
                  <c:v>15.000000000000037</c:v>
                </c:pt>
                <c:pt idx="181">
                  <c:v>15.083333333333371</c:v>
                </c:pt>
                <c:pt idx="182">
                  <c:v>15.166666666666705</c:v>
                </c:pt>
                <c:pt idx="183">
                  <c:v>15.250000000000039</c:v>
                </c:pt>
                <c:pt idx="184">
                  <c:v>15.333333333333373</c:v>
                </c:pt>
                <c:pt idx="185">
                  <c:v>15.416666666666707</c:v>
                </c:pt>
                <c:pt idx="186">
                  <c:v>15.500000000000041</c:v>
                </c:pt>
                <c:pt idx="187">
                  <c:v>15.583333333333375</c:v>
                </c:pt>
                <c:pt idx="188">
                  <c:v>15.666666666666709</c:v>
                </c:pt>
                <c:pt idx="189">
                  <c:v>15.750000000000043</c:v>
                </c:pt>
                <c:pt idx="190">
                  <c:v>15.833333333333377</c:v>
                </c:pt>
                <c:pt idx="191">
                  <c:v>15.91666666666671</c:v>
                </c:pt>
                <c:pt idx="192">
                  <c:v>16.000000000000043</c:v>
                </c:pt>
                <c:pt idx="193">
                  <c:v>16.083333333333375</c:v>
                </c:pt>
                <c:pt idx="194">
                  <c:v>16.166666666666707</c:v>
                </c:pt>
                <c:pt idx="195">
                  <c:v>16.250000000000039</c:v>
                </c:pt>
                <c:pt idx="196">
                  <c:v>16.333333333333371</c:v>
                </c:pt>
                <c:pt idx="197">
                  <c:v>16.416666666666703</c:v>
                </c:pt>
                <c:pt idx="198">
                  <c:v>16.500000000000036</c:v>
                </c:pt>
                <c:pt idx="199">
                  <c:v>16.583333333333368</c:v>
                </c:pt>
                <c:pt idx="200">
                  <c:v>16.6666666666667</c:v>
                </c:pt>
                <c:pt idx="201">
                  <c:v>16.750000000000032</c:v>
                </c:pt>
                <c:pt idx="202">
                  <c:v>16.833333333333364</c:v>
                </c:pt>
                <c:pt idx="203">
                  <c:v>16.916666666666696</c:v>
                </c:pt>
                <c:pt idx="204">
                  <c:v>17.000000000000028</c:v>
                </c:pt>
                <c:pt idx="205">
                  <c:v>17.083333333333361</c:v>
                </c:pt>
                <c:pt idx="206">
                  <c:v>17.166666666666693</c:v>
                </c:pt>
                <c:pt idx="207">
                  <c:v>17.250000000000025</c:v>
                </c:pt>
                <c:pt idx="208">
                  <c:v>17.333333333333357</c:v>
                </c:pt>
                <c:pt idx="209">
                  <c:v>17.416666666666689</c:v>
                </c:pt>
                <c:pt idx="210">
                  <c:v>17.500000000000021</c:v>
                </c:pt>
                <c:pt idx="211">
                  <c:v>17.583333333333353</c:v>
                </c:pt>
                <c:pt idx="212">
                  <c:v>17.666666666666686</c:v>
                </c:pt>
                <c:pt idx="213">
                  <c:v>17.750000000000018</c:v>
                </c:pt>
                <c:pt idx="214">
                  <c:v>17.83333333333335</c:v>
                </c:pt>
                <c:pt idx="215">
                  <c:v>17.916666666666682</c:v>
                </c:pt>
                <c:pt idx="216">
                  <c:v>18.000000000000014</c:v>
                </c:pt>
                <c:pt idx="217">
                  <c:v>18.083333333333346</c:v>
                </c:pt>
                <c:pt idx="218">
                  <c:v>18.166666666666679</c:v>
                </c:pt>
                <c:pt idx="219">
                  <c:v>18.250000000000011</c:v>
                </c:pt>
                <c:pt idx="220">
                  <c:v>18.333333333333343</c:v>
                </c:pt>
                <c:pt idx="221">
                  <c:v>18.416666666666675</c:v>
                </c:pt>
                <c:pt idx="222">
                  <c:v>18.500000000000007</c:v>
                </c:pt>
                <c:pt idx="223">
                  <c:v>18.583333333333339</c:v>
                </c:pt>
                <c:pt idx="224">
                  <c:v>18.666666666666671</c:v>
                </c:pt>
                <c:pt idx="225">
                  <c:v>18.750000000000004</c:v>
                </c:pt>
                <c:pt idx="226">
                  <c:v>18.833333333333336</c:v>
                </c:pt>
                <c:pt idx="227">
                  <c:v>18.916666666666668</c:v>
                </c:pt>
                <c:pt idx="228">
                  <c:v>19</c:v>
                </c:pt>
                <c:pt idx="229">
                  <c:v>19.083333333333332</c:v>
                </c:pt>
                <c:pt idx="230">
                  <c:v>19.166666666666664</c:v>
                </c:pt>
                <c:pt idx="231">
                  <c:v>19.249999999999996</c:v>
                </c:pt>
                <c:pt idx="232">
                  <c:v>19.333333333333329</c:v>
                </c:pt>
                <c:pt idx="233">
                  <c:v>19.416666666666661</c:v>
                </c:pt>
                <c:pt idx="234">
                  <c:v>19.499999999999993</c:v>
                </c:pt>
                <c:pt idx="235">
                  <c:v>19.583333333333325</c:v>
                </c:pt>
                <c:pt idx="236">
                  <c:v>19.666666666666657</c:v>
                </c:pt>
                <c:pt idx="237">
                  <c:v>19.749999999999989</c:v>
                </c:pt>
                <c:pt idx="238">
                  <c:v>19.833333333333321</c:v>
                </c:pt>
                <c:pt idx="239">
                  <c:v>19.916666666666654</c:v>
                </c:pt>
                <c:pt idx="240">
                  <c:v>19.999999999999986</c:v>
                </c:pt>
                <c:pt idx="241">
                  <c:v>20.083333333333318</c:v>
                </c:pt>
                <c:pt idx="242">
                  <c:v>20.16666666666665</c:v>
                </c:pt>
                <c:pt idx="243">
                  <c:v>20.249999999999982</c:v>
                </c:pt>
                <c:pt idx="244">
                  <c:v>20.333333333333314</c:v>
                </c:pt>
                <c:pt idx="245">
                  <c:v>20.416666666666647</c:v>
                </c:pt>
                <c:pt idx="246">
                  <c:v>20.499999999999979</c:v>
                </c:pt>
                <c:pt idx="247">
                  <c:v>20.583333333333311</c:v>
                </c:pt>
                <c:pt idx="248">
                  <c:v>20.666666666666643</c:v>
                </c:pt>
                <c:pt idx="249">
                  <c:v>20.749999999999975</c:v>
                </c:pt>
                <c:pt idx="250">
                  <c:v>20.833333333333307</c:v>
                </c:pt>
                <c:pt idx="251">
                  <c:v>20.916666666666639</c:v>
                </c:pt>
                <c:pt idx="252">
                  <c:v>20.999999999999972</c:v>
                </c:pt>
                <c:pt idx="253">
                  <c:v>21.083333333333304</c:v>
                </c:pt>
                <c:pt idx="254">
                  <c:v>21.166666666666636</c:v>
                </c:pt>
                <c:pt idx="255">
                  <c:v>21.249999999999968</c:v>
                </c:pt>
                <c:pt idx="256">
                  <c:v>21.3333333333333</c:v>
                </c:pt>
                <c:pt idx="257">
                  <c:v>21.416666666666632</c:v>
                </c:pt>
                <c:pt idx="258">
                  <c:v>21.499999999999964</c:v>
                </c:pt>
                <c:pt idx="259">
                  <c:v>21.583333333333297</c:v>
                </c:pt>
                <c:pt idx="260">
                  <c:v>21.666666666666629</c:v>
                </c:pt>
                <c:pt idx="261">
                  <c:v>21.749999999999961</c:v>
                </c:pt>
                <c:pt idx="262">
                  <c:v>21.833333333333293</c:v>
                </c:pt>
                <c:pt idx="263">
                  <c:v>21.916666666666625</c:v>
                </c:pt>
                <c:pt idx="264">
                  <c:v>21.999999999999957</c:v>
                </c:pt>
                <c:pt idx="265">
                  <c:v>22.08333333333329</c:v>
                </c:pt>
                <c:pt idx="266">
                  <c:v>22.166666666666622</c:v>
                </c:pt>
                <c:pt idx="267">
                  <c:v>22.249999999999954</c:v>
                </c:pt>
                <c:pt idx="268">
                  <c:v>22.333333333333286</c:v>
                </c:pt>
                <c:pt idx="269">
                  <c:v>22.416666666666618</c:v>
                </c:pt>
                <c:pt idx="270">
                  <c:v>22.49999999999995</c:v>
                </c:pt>
                <c:pt idx="271">
                  <c:v>22.583333333333282</c:v>
                </c:pt>
                <c:pt idx="272">
                  <c:v>22.666666666666615</c:v>
                </c:pt>
                <c:pt idx="273">
                  <c:v>22.749999999999947</c:v>
                </c:pt>
                <c:pt idx="274">
                  <c:v>22.833333333333279</c:v>
                </c:pt>
                <c:pt idx="275">
                  <c:v>22.916666666666611</c:v>
                </c:pt>
                <c:pt idx="276">
                  <c:v>22.999999999999943</c:v>
                </c:pt>
                <c:pt idx="277">
                  <c:v>23.083333333333275</c:v>
                </c:pt>
                <c:pt idx="278">
                  <c:v>23.166666666666607</c:v>
                </c:pt>
                <c:pt idx="279">
                  <c:v>23.24999999999994</c:v>
                </c:pt>
                <c:pt idx="280">
                  <c:v>23.333333333333272</c:v>
                </c:pt>
                <c:pt idx="281">
                  <c:v>23.416666666666604</c:v>
                </c:pt>
                <c:pt idx="282">
                  <c:v>23.499999999999936</c:v>
                </c:pt>
                <c:pt idx="283">
                  <c:v>23.583333333333268</c:v>
                </c:pt>
                <c:pt idx="284">
                  <c:v>23.6666666666666</c:v>
                </c:pt>
                <c:pt idx="285">
                  <c:v>23.749999999999932</c:v>
                </c:pt>
                <c:pt idx="286">
                  <c:v>23.833333333333265</c:v>
                </c:pt>
                <c:pt idx="287">
                  <c:v>23.916666666666597</c:v>
                </c:pt>
                <c:pt idx="288">
                  <c:v>23.999999999999929</c:v>
                </c:pt>
                <c:pt idx="289">
                  <c:v>24.083333333333261</c:v>
                </c:pt>
                <c:pt idx="290">
                  <c:v>24.166666666666593</c:v>
                </c:pt>
                <c:pt idx="291">
                  <c:v>24.249999999999925</c:v>
                </c:pt>
                <c:pt idx="292">
                  <c:v>24.333333333333258</c:v>
                </c:pt>
                <c:pt idx="293">
                  <c:v>24.41666666666659</c:v>
                </c:pt>
                <c:pt idx="294">
                  <c:v>24.499999999999922</c:v>
                </c:pt>
                <c:pt idx="295">
                  <c:v>24.583333333333254</c:v>
                </c:pt>
                <c:pt idx="296">
                  <c:v>24.666666666666586</c:v>
                </c:pt>
                <c:pt idx="297">
                  <c:v>24.749999999999918</c:v>
                </c:pt>
                <c:pt idx="298">
                  <c:v>24.83333333333325</c:v>
                </c:pt>
                <c:pt idx="299">
                  <c:v>24.916666666666583</c:v>
                </c:pt>
                <c:pt idx="300">
                  <c:v>24.999999999999915</c:v>
                </c:pt>
                <c:pt idx="301">
                  <c:v>25.083333333333247</c:v>
                </c:pt>
                <c:pt idx="302">
                  <c:v>25.166666666666579</c:v>
                </c:pt>
                <c:pt idx="303">
                  <c:v>25.249999999999911</c:v>
                </c:pt>
                <c:pt idx="304">
                  <c:v>25.333333333333243</c:v>
                </c:pt>
                <c:pt idx="305">
                  <c:v>25.416666666666575</c:v>
                </c:pt>
                <c:pt idx="306">
                  <c:v>25.499999999999908</c:v>
                </c:pt>
                <c:pt idx="307">
                  <c:v>25.58333333333324</c:v>
                </c:pt>
                <c:pt idx="308">
                  <c:v>25.666666666666572</c:v>
                </c:pt>
                <c:pt idx="309">
                  <c:v>25.749999999999904</c:v>
                </c:pt>
                <c:pt idx="310">
                  <c:v>25.833333333333236</c:v>
                </c:pt>
                <c:pt idx="311">
                  <c:v>25.916666666666568</c:v>
                </c:pt>
                <c:pt idx="312">
                  <c:v>25.999999999999901</c:v>
                </c:pt>
                <c:pt idx="313">
                  <c:v>26.083333333333233</c:v>
                </c:pt>
                <c:pt idx="314">
                  <c:v>26.166666666666565</c:v>
                </c:pt>
                <c:pt idx="315">
                  <c:v>26.249999999999897</c:v>
                </c:pt>
                <c:pt idx="316">
                  <c:v>26.333333333333229</c:v>
                </c:pt>
                <c:pt idx="317">
                  <c:v>26.416666666666561</c:v>
                </c:pt>
                <c:pt idx="318">
                  <c:v>26.499999999999893</c:v>
                </c:pt>
                <c:pt idx="319">
                  <c:v>26.583333333333226</c:v>
                </c:pt>
                <c:pt idx="320">
                  <c:v>26.666666666666558</c:v>
                </c:pt>
                <c:pt idx="321">
                  <c:v>26.74999999999989</c:v>
                </c:pt>
                <c:pt idx="322">
                  <c:v>26.833333333333222</c:v>
                </c:pt>
                <c:pt idx="323">
                  <c:v>26.916666666666554</c:v>
                </c:pt>
                <c:pt idx="324">
                  <c:v>26.999999999999886</c:v>
                </c:pt>
                <c:pt idx="325">
                  <c:v>27.083333333333218</c:v>
                </c:pt>
                <c:pt idx="326">
                  <c:v>27.166666666666551</c:v>
                </c:pt>
                <c:pt idx="327">
                  <c:v>27.249999999999883</c:v>
                </c:pt>
                <c:pt idx="328">
                  <c:v>27.333333333333215</c:v>
                </c:pt>
                <c:pt idx="329">
                  <c:v>27.416666666666547</c:v>
                </c:pt>
                <c:pt idx="330">
                  <c:v>27.499999999999879</c:v>
                </c:pt>
                <c:pt idx="331">
                  <c:v>27.583333333333211</c:v>
                </c:pt>
                <c:pt idx="332">
                  <c:v>27.666666666666544</c:v>
                </c:pt>
                <c:pt idx="333">
                  <c:v>27.749999999999876</c:v>
                </c:pt>
                <c:pt idx="334">
                  <c:v>27.833333333333208</c:v>
                </c:pt>
                <c:pt idx="335">
                  <c:v>27.91666666666654</c:v>
                </c:pt>
                <c:pt idx="336">
                  <c:v>27.999999999999872</c:v>
                </c:pt>
                <c:pt idx="337">
                  <c:v>28.083333333333204</c:v>
                </c:pt>
                <c:pt idx="338">
                  <c:v>28.166666666666536</c:v>
                </c:pt>
                <c:pt idx="339">
                  <c:v>28.249999999999869</c:v>
                </c:pt>
                <c:pt idx="340">
                  <c:v>28.333333333333201</c:v>
                </c:pt>
                <c:pt idx="341">
                  <c:v>28.416666666666533</c:v>
                </c:pt>
                <c:pt idx="342">
                  <c:v>28.499999999999865</c:v>
                </c:pt>
                <c:pt idx="343">
                  <c:v>28.583333333333197</c:v>
                </c:pt>
                <c:pt idx="344">
                  <c:v>28.666666666666529</c:v>
                </c:pt>
                <c:pt idx="345">
                  <c:v>28.749999999999861</c:v>
                </c:pt>
                <c:pt idx="346">
                  <c:v>28.833333333333194</c:v>
                </c:pt>
                <c:pt idx="347">
                  <c:v>28.916666666666526</c:v>
                </c:pt>
                <c:pt idx="348">
                  <c:v>28.999999999999858</c:v>
                </c:pt>
                <c:pt idx="349">
                  <c:v>29.08333333333319</c:v>
                </c:pt>
                <c:pt idx="350">
                  <c:v>29.166666666666522</c:v>
                </c:pt>
                <c:pt idx="351">
                  <c:v>29.249999999999854</c:v>
                </c:pt>
                <c:pt idx="352">
                  <c:v>29.333333333333186</c:v>
                </c:pt>
                <c:pt idx="353">
                  <c:v>29.416666666666519</c:v>
                </c:pt>
                <c:pt idx="354">
                  <c:v>29.499999999999851</c:v>
                </c:pt>
                <c:pt idx="355">
                  <c:v>29.583333333333183</c:v>
                </c:pt>
                <c:pt idx="356">
                  <c:v>29.666666666666515</c:v>
                </c:pt>
                <c:pt idx="357">
                  <c:v>29.749999999999847</c:v>
                </c:pt>
                <c:pt idx="358">
                  <c:v>29.833333333333179</c:v>
                </c:pt>
                <c:pt idx="359">
                  <c:v>29.916666666666512</c:v>
                </c:pt>
                <c:pt idx="360">
                  <c:v>29.999999999999844</c:v>
                </c:pt>
                <c:pt idx="361">
                  <c:v>30.083333333333176</c:v>
                </c:pt>
                <c:pt idx="362">
                  <c:v>30.166666666666508</c:v>
                </c:pt>
                <c:pt idx="363">
                  <c:v>30.24999999999984</c:v>
                </c:pt>
                <c:pt idx="364">
                  <c:v>30.333333333333172</c:v>
                </c:pt>
                <c:pt idx="365">
                  <c:v>30.416666666666504</c:v>
                </c:pt>
                <c:pt idx="366">
                  <c:v>30.499999999999837</c:v>
                </c:pt>
                <c:pt idx="367">
                  <c:v>30.583333333333169</c:v>
                </c:pt>
                <c:pt idx="368">
                  <c:v>30.666666666666501</c:v>
                </c:pt>
                <c:pt idx="369">
                  <c:v>30.749999999999833</c:v>
                </c:pt>
                <c:pt idx="370">
                  <c:v>30.833333333333165</c:v>
                </c:pt>
                <c:pt idx="371">
                  <c:v>30.916666666666497</c:v>
                </c:pt>
                <c:pt idx="372">
                  <c:v>30.999999999999829</c:v>
                </c:pt>
                <c:pt idx="373">
                  <c:v>31.083333333333162</c:v>
                </c:pt>
                <c:pt idx="374">
                  <c:v>31.166666666666494</c:v>
                </c:pt>
                <c:pt idx="375">
                  <c:v>31.249999999999826</c:v>
                </c:pt>
                <c:pt idx="376">
                  <c:v>31.333333333333158</c:v>
                </c:pt>
                <c:pt idx="377">
                  <c:v>31.41666666666649</c:v>
                </c:pt>
                <c:pt idx="378">
                  <c:v>31.499999999999822</c:v>
                </c:pt>
                <c:pt idx="379">
                  <c:v>31.583333333333155</c:v>
                </c:pt>
                <c:pt idx="380">
                  <c:v>31.666666666666487</c:v>
                </c:pt>
                <c:pt idx="381">
                  <c:v>31.749999999999819</c:v>
                </c:pt>
                <c:pt idx="382">
                  <c:v>31.833333333333151</c:v>
                </c:pt>
                <c:pt idx="383">
                  <c:v>31.916666666666483</c:v>
                </c:pt>
                <c:pt idx="384">
                  <c:v>31.999999999999815</c:v>
                </c:pt>
                <c:pt idx="385">
                  <c:v>32.083333333333151</c:v>
                </c:pt>
                <c:pt idx="386">
                  <c:v>32.166666666666487</c:v>
                </c:pt>
                <c:pt idx="387">
                  <c:v>32.249999999999822</c:v>
                </c:pt>
                <c:pt idx="388">
                  <c:v>32.333333333333158</c:v>
                </c:pt>
                <c:pt idx="389">
                  <c:v>32.416666666666494</c:v>
                </c:pt>
                <c:pt idx="390">
                  <c:v>32.499999999999829</c:v>
                </c:pt>
                <c:pt idx="391">
                  <c:v>32.583333333333165</c:v>
                </c:pt>
                <c:pt idx="392">
                  <c:v>32.666666666666501</c:v>
                </c:pt>
                <c:pt idx="393">
                  <c:v>32.749999999999837</c:v>
                </c:pt>
                <c:pt idx="394">
                  <c:v>32.833333333333172</c:v>
                </c:pt>
                <c:pt idx="395">
                  <c:v>32.916666666666508</c:v>
                </c:pt>
                <c:pt idx="396">
                  <c:v>32.999999999999844</c:v>
                </c:pt>
                <c:pt idx="397">
                  <c:v>33.083333333333179</c:v>
                </c:pt>
                <c:pt idx="398">
                  <c:v>33.166666666666515</c:v>
                </c:pt>
                <c:pt idx="399">
                  <c:v>33.249999999999851</c:v>
                </c:pt>
                <c:pt idx="400">
                  <c:v>33.333333333333186</c:v>
                </c:pt>
                <c:pt idx="401">
                  <c:v>33.416666666666522</c:v>
                </c:pt>
                <c:pt idx="402">
                  <c:v>33.499999999999858</c:v>
                </c:pt>
                <c:pt idx="403">
                  <c:v>33.583333333333194</c:v>
                </c:pt>
                <c:pt idx="404">
                  <c:v>33.666666666666529</c:v>
                </c:pt>
                <c:pt idx="405">
                  <c:v>33.749999999999865</c:v>
                </c:pt>
                <c:pt idx="406">
                  <c:v>33.833333333333201</c:v>
                </c:pt>
                <c:pt idx="407">
                  <c:v>33.916666666666536</c:v>
                </c:pt>
                <c:pt idx="408">
                  <c:v>33.999999999999872</c:v>
                </c:pt>
                <c:pt idx="409">
                  <c:v>34.083333333333208</c:v>
                </c:pt>
                <c:pt idx="410">
                  <c:v>34.166666666666544</c:v>
                </c:pt>
                <c:pt idx="411">
                  <c:v>34.249999999999879</c:v>
                </c:pt>
                <c:pt idx="412">
                  <c:v>34.333333333333215</c:v>
                </c:pt>
                <c:pt idx="413">
                  <c:v>34.416666666666551</c:v>
                </c:pt>
                <c:pt idx="414">
                  <c:v>34.499999999999886</c:v>
                </c:pt>
                <c:pt idx="415">
                  <c:v>34.583333333333222</c:v>
                </c:pt>
                <c:pt idx="416">
                  <c:v>34.666666666666558</c:v>
                </c:pt>
                <c:pt idx="417">
                  <c:v>34.749999999999893</c:v>
                </c:pt>
                <c:pt idx="418">
                  <c:v>34.833333333333229</c:v>
                </c:pt>
                <c:pt idx="419">
                  <c:v>34.916666666666565</c:v>
                </c:pt>
                <c:pt idx="420">
                  <c:v>34.999999999999901</c:v>
                </c:pt>
                <c:pt idx="421">
                  <c:v>35.083333333333236</c:v>
                </c:pt>
                <c:pt idx="422">
                  <c:v>35.166666666666572</c:v>
                </c:pt>
                <c:pt idx="423">
                  <c:v>35.249999999999908</c:v>
                </c:pt>
                <c:pt idx="424">
                  <c:v>35.333333333333243</c:v>
                </c:pt>
                <c:pt idx="425">
                  <c:v>35.416666666666579</c:v>
                </c:pt>
                <c:pt idx="426">
                  <c:v>35.499999999999915</c:v>
                </c:pt>
                <c:pt idx="427">
                  <c:v>35.58333333333325</c:v>
                </c:pt>
                <c:pt idx="428">
                  <c:v>35.666666666666586</c:v>
                </c:pt>
                <c:pt idx="429">
                  <c:v>35.749999999999922</c:v>
                </c:pt>
                <c:pt idx="430">
                  <c:v>35.833333333333258</c:v>
                </c:pt>
                <c:pt idx="431">
                  <c:v>35.916666666666593</c:v>
                </c:pt>
                <c:pt idx="432">
                  <c:v>35.999999999999929</c:v>
                </c:pt>
                <c:pt idx="433">
                  <c:v>36.083333333333265</c:v>
                </c:pt>
                <c:pt idx="434">
                  <c:v>36.1666666666666</c:v>
                </c:pt>
                <c:pt idx="435">
                  <c:v>36.249999999999936</c:v>
                </c:pt>
                <c:pt idx="436">
                  <c:v>36.333333333333272</c:v>
                </c:pt>
                <c:pt idx="437">
                  <c:v>36.416666666666607</c:v>
                </c:pt>
                <c:pt idx="438">
                  <c:v>36.499999999999943</c:v>
                </c:pt>
                <c:pt idx="439">
                  <c:v>36.583333333333279</c:v>
                </c:pt>
                <c:pt idx="440">
                  <c:v>36.666666666666615</c:v>
                </c:pt>
                <c:pt idx="441">
                  <c:v>36.74999999999995</c:v>
                </c:pt>
                <c:pt idx="442">
                  <c:v>36.833333333333286</c:v>
                </c:pt>
                <c:pt idx="443">
                  <c:v>36.916666666666622</c:v>
                </c:pt>
                <c:pt idx="444">
                  <c:v>36.999999999999957</c:v>
                </c:pt>
                <c:pt idx="445">
                  <c:v>37.083333333333293</c:v>
                </c:pt>
                <c:pt idx="446">
                  <c:v>37.166666666666629</c:v>
                </c:pt>
                <c:pt idx="447">
                  <c:v>37.249999999999964</c:v>
                </c:pt>
                <c:pt idx="448">
                  <c:v>37.3333333333333</c:v>
                </c:pt>
                <c:pt idx="449">
                  <c:v>37.416666666666636</c:v>
                </c:pt>
                <c:pt idx="450">
                  <c:v>37.499999999999972</c:v>
                </c:pt>
                <c:pt idx="451">
                  <c:v>37.583333333333307</c:v>
                </c:pt>
                <c:pt idx="452">
                  <c:v>37.666666666666643</c:v>
                </c:pt>
                <c:pt idx="453">
                  <c:v>37.749999999999979</c:v>
                </c:pt>
                <c:pt idx="454">
                  <c:v>37.833333333333314</c:v>
                </c:pt>
                <c:pt idx="455">
                  <c:v>37.91666666666665</c:v>
                </c:pt>
                <c:pt idx="456">
                  <c:v>37.999999999999986</c:v>
                </c:pt>
                <c:pt idx="457">
                  <c:v>38.083333333333321</c:v>
                </c:pt>
                <c:pt idx="458">
                  <c:v>38.166666666666657</c:v>
                </c:pt>
                <c:pt idx="459">
                  <c:v>38.249999999999993</c:v>
                </c:pt>
                <c:pt idx="460">
                  <c:v>38.333333333333329</c:v>
                </c:pt>
                <c:pt idx="461">
                  <c:v>38.416666666666664</c:v>
                </c:pt>
                <c:pt idx="462">
                  <c:v>38.5</c:v>
                </c:pt>
                <c:pt idx="463">
                  <c:v>38.583333333333336</c:v>
                </c:pt>
                <c:pt idx="464">
                  <c:v>38.666666666666671</c:v>
                </c:pt>
                <c:pt idx="465">
                  <c:v>38.750000000000007</c:v>
                </c:pt>
                <c:pt idx="466">
                  <c:v>38.833333333333343</c:v>
                </c:pt>
                <c:pt idx="467">
                  <c:v>38.916666666666679</c:v>
                </c:pt>
                <c:pt idx="468">
                  <c:v>39.000000000000014</c:v>
                </c:pt>
                <c:pt idx="469">
                  <c:v>39.08333333333335</c:v>
                </c:pt>
                <c:pt idx="470">
                  <c:v>39.166666666666686</c:v>
                </c:pt>
                <c:pt idx="471">
                  <c:v>39.250000000000021</c:v>
                </c:pt>
                <c:pt idx="472">
                  <c:v>39.333333333333357</c:v>
                </c:pt>
                <c:pt idx="473">
                  <c:v>39.416666666666693</c:v>
                </c:pt>
                <c:pt idx="474">
                  <c:v>39.500000000000028</c:v>
                </c:pt>
                <c:pt idx="475">
                  <c:v>39.583333333333364</c:v>
                </c:pt>
                <c:pt idx="476">
                  <c:v>39.6666666666667</c:v>
                </c:pt>
                <c:pt idx="477">
                  <c:v>39.750000000000036</c:v>
                </c:pt>
                <c:pt idx="478">
                  <c:v>39.833333333333371</c:v>
                </c:pt>
                <c:pt idx="479">
                  <c:v>39.916666666666707</c:v>
                </c:pt>
                <c:pt idx="480">
                  <c:v>40.000000000000043</c:v>
                </c:pt>
                <c:pt idx="481">
                  <c:v>40.083333333333378</c:v>
                </c:pt>
                <c:pt idx="482">
                  <c:v>40.166666666666714</c:v>
                </c:pt>
                <c:pt idx="483">
                  <c:v>40.25000000000005</c:v>
                </c:pt>
                <c:pt idx="484">
                  <c:v>40.333333333333385</c:v>
                </c:pt>
                <c:pt idx="485">
                  <c:v>40.416666666666721</c:v>
                </c:pt>
                <c:pt idx="486">
                  <c:v>40.500000000000057</c:v>
                </c:pt>
                <c:pt idx="487">
                  <c:v>40.583333333333393</c:v>
                </c:pt>
                <c:pt idx="488">
                  <c:v>40.666666666666728</c:v>
                </c:pt>
                <c:pt idx="489">
                  <c:v>40.750000000000064</c:v>
                </c:pt>
                <c:pt idx="490">
                  <c:v>40.8333333333334</c:v>
                </c:pt>
                <c:pt idx="491">
                  <c:v>40.916666666666735</c:v>
                </c:pt>
                <c:pt idx="492">
                  <c:v>41.000000000000071</c:v>
                </c:pt>
                <c:pt idx="493">
                  <c:v>41.083333333333407</c:v>
                </c:pt>
                <c:pt idx="494">
                  <c:v>41.166666666666742</c:v>
                </c:pt>
                <c:pt idx="495">
                  <c:v>41.250000000000078</c:v>
                </c:pt>
                <c:pt idx="496">
                  <c:v>41.333333333333414</c:v>
                </c:pt>
                <c:pt idx="497">
                  <c:v>41.41666666666675</c:v>
                </c:pt>
                <c:pt idx="498">
                  <c:v>41.500000000000085</c:v>
                </c:pt>
                <c:pt idx="499">
                  <c:v>41.583333333333421</c:v>
                </c:pt>
                <c:pt idx="500">
                  <c:v>41.666666666666757</c:v>
                </c:pt>
                <c:pt idx="501">
                  <c:v>41.750000000000092</c:v>
                </c:pt>
                <c:pt idx="502">
                  <c:v>41.833333333333428</c:v>
                </c:pt>
                <c:pt idx="503">
                  <c:v>41.916666666666764</c:v>
                </c:pt>
                <c:pt idx="504">
                  <c:v>42.000000000000099</c:v>
                </c:pt>
                <c:pt idx="505">
                  <c:v>42.083333333333435</c:v>
                </c:pt>
                <c:pt idx="506">
                  <c:v>42.166666666666771</c:v>
                </c:pt>
                <c:pt idx="507">
                  <c:v>42.250000000000107</c:v>
                </c:pt>
                <c:pt idx="508">
                  <c:v>42.333333333333442</c:v>
                </c:pt>
                <c:pt idx="509">
                  <c:v>42.416666666666778</c:v>
                </c:pt>
                <c:pt idx="510">
                  <c:v>42.500000000000114</c:v>
                </c:pt>
                <c:pt idx="511">
                  <c:v>42.583333333333449</c:v>
                </c:pt>
                <c:pt idx="512">
                  <c:v>42.666666666666785</c:v>
                </c:pt>
                <c:pt idx="513">
                  <c:v>42.750000000000121</c:v>
                </c:pt>
                <c:pt idx="514">
                  <c:v>42.833333333333456</c:v>
                </c:pt>
                <c:pt idx="515">
                  <c:v>42.916666666666792</c:v>
                </c:pt>
                <c:pt idx="516">
                  <c:v>43.000000000000128</c:v>
                </c:pt>
                <c:pt idx="517">
                  <c:v>43.083333333333464</c:v>
                </c:pt>
                <c:pt idx="518">
                  <c:v>43.166666666666799</c:v>
                </c:pt>
                <c:pt idx="519">
                  <c:v>43.250000000000135</c:v>
                </c:pt>
                <c:pt idx="520">
                  <c:v>43.333333333333471</c:v>
                </c:pt>
                <c:pt idx="521">
                  <c:v>43.416666666666806</c:v>
                </c:pt>
                <c:pt idx="522">
                  <c:v>43.500000000000142</c:v>
                </c:pt>
                <c:pt idx="523">
                  <c:v>43.583333333333478</c:v>
                </c:pt>
                <c:pt idx="524">
                  <c:v>43.666666666666814</c:v>
                </c:pt>
                <c:pt idx="525">
                  <c:v>43.750000000000149</c:v>
                </c:pt>
                <c:pt idx="526">
                  <c:v>43.833333333333485</c:v>
                </c:pt>
                <c:pt idx="527">
                  <c:v>43.916666666666821</c:v>
                </c:pt>
                <c:pt idx="528">
                  <c:v>44.000000000000156</c:v>
                </c:pt>
                <c:pt idx="529">
                  <c:v>44.083333333333492</c:v>
                </c:pt>
                <c:pt idx="530">
                  <c:v>44.166666666666828</c:v>
                </c:pt>
                <c:pt idx="531">
                  <c:v>44.250000000000163</c:v>
                </c:pt>
                <c:pt idx="532">
                  <c:v>44.333333333333499</c:v>
                </c:pt>
                <c:pt idx="533">
                  <c:v>44.416666666666835</c:v>
                </c:pt>
                <c:pt idx="534">
                  <c:v>44.500000000000171</c:v>
                </c:pt>
                <c:pt idx="535">
                  <c:v>44.583333333333506</c:v>
                </c:pt>
                <c:pt idx="536">
                  <c:v>44.666666666666842</c:v>
                </c:pt>
                <c:pt idx="537">
                  <c:v>44.750000000000178</c:v>
                </c:pt>
                <c:pt idx="538">
                  <c:v>44.833333333333513</c:v>
                </c:pt>
                <c:pt idx="539">
                  <c:v>44.916666666666849</c:v>
                </c:pt>
                <c:pt idx="540">
                  <c:v>45.000000000000185</c:v>
                </c:pt>
                <c:pt idx="541">
                  <c:v>45.08333333333352</c:v>
                </c:pt>
                <c:pt idx="542">
                  <c:v>45.166666666666856</c:v>
                </c:pt>
                <c:pt idx="543">
                  <c:v>45.250000000000192</c:v>
                </c:pt>
                <c:pt idx="544">
                  <c:v>45.333333333333528</c:v>
                </c:pt>
                <c:pt idx="545">
                  <c:v>45.416666666666863</c:v>
                </c:pt>
                <c:pt idx="546">
                  <c:v>45.500000000000199</c:v>
                </c:pt>
                <c:pt idx="547">
                  <c:v>45.583333333333535</c:v>
                </c:pt>
                <c:pt idx="548">
                  <c:v>45.66666666666687</c:v>
                </c:pt>
                <c:pt idx="549">
                  <c:v>45.750000000000206</c:v>
                </c:pt>
                <c:pt idx="550">
                  <c:v>45.833333333333542</c:v>
                </c:pt>
                <c:pt idx="551">
                  <c:v>45.916666666666877</c:v>
                </c:pt>
                <c:pt idx="552">
                  <c:v>46.000000000000213</c:v>
                </c:pt>
                <c:pt idx="553">
                  <c:v>46.083333333333549</c:v>
                </c:pt>
                <c:pt idx="554">
                  <c:v>46.166666666666885</c:v>
                </c:pt>
                <c:pt idx="555">
                  <c:v>46.25000000000022</c:v>
                </c:pt>
                <c:pt idx="556">
                  <c:v>46.333333333333556</c:v>
                </c:pt>
                <c:pt idx="557">
                  <c:v>46.416666666666892</c:v>
                </c:pt>
                <c:pt idx="558">
                  <c:v>46.500000000000227</c:v>
                </c:pt>
                <c:pt idx="559">
                  <c:v>46.583333333333563</c:v>
                </c:pt>
                <c:pt idx="560">
                  <c:v>46.666666666666899</c:v>
                </c:pt>
                <c:pt idx="561">
                  <c:v>46.750000000000234</c:v>
                </c:pt>
                <c:pt idx="562">
                  <c:v>46.83333333333357</c:v>
                </c:pt>
                <c:pt idx="563">
                  <c:v>46.916666666666906</c:v>
                </c:pt>
                <c:pt idx="564">
                  <c:v>47.000000000000242</c:v>
                </c:pt>
                <c:pt idx="565">
                  <c:v>47.083333333333577</c:v>
                </c:pt>
                <c:pt idx="566">
                  <c:v>47.166666666666913</c:v>
                </c:pt>
                <c:pt idx="567">
                  <c:v>47.250000000000249</c:v>
                </c:pt>
                <c:pt idx="568">
                  <c:v>47.333333333333584</c:v>
                </c:pt>
                <c:pt idx="569">
                  <c:v>47.41666666666692</c:v>
                </c:pt>
                <c:pt idx="570">
                  <c:v>47.500000000000256</c:v>
                </c:pt>
                <c:pt idx="571">
                  <c:v>47.583333333333591</c:v>
                </c:pt>
                <c:pt idx="572">
                  <c:v>47.666666666666927</c:v>
                </c:pt>
                <c:pt idx="573">
                  <c:v>47.750000000000263</c:v>
                </c:pt>
                <c:pt idx="574">
                  <c:v>47.833333333333599</c:v>
                </c:pt>
                <c:pt idx="575">
                  <c:v>47.916666666666934</c:v>
                </c:pt>
                <c:pt idx="576">
                  <c:v>48.00000000000027</c:v>
                </c:pt>
                <c:pt idx="577">
                  <c:v>48.083333333333606</c:v>
                </c:pt>
                <c:pt idx="578">
                  <c:v>48.166666666666941</c:v>
                </c:pt>
                <c:pt idx="579">
                  <c:v>48.250000000000277</c:v>
                </c:pt>
                <c:pt idx="580">
                  <c:v>48.333333333333613</c:v>
                </c:pt>
                <c:pt idx="581">
                  <c:v>48.416666666666949</c:v>
                </c:pt>
                <c:pt idx="582">
                  <c:v>48.500000000000284</c:v>
                </c:pt>
                <c:pt idx="583">
                  <c:v>48.58333333333362</c:v>
                </c:pt>
                <c:pt idx="584">
                  <c:v>48.666666666666956</c:v>
                </c:pt>
                <c:pt idx="585">
                  <c:v>48.750000000000291</c:v>
                </c:pt>
                <c:pt idx="586">
                  <c:v>48.833333333333627</c:v>
                </c:pt>
                <c:pt idx="587">
                  <c:v>48.916666666666963</c:v>
                </c:pt>
                <c:pt idx="588">
                  <c:v>49.000000000000298</c:v>
                </c:pt>
                <c:pt idx="589">
                  <c:v>49.083333333333634</c:v>
                </c:pt>
                <c:pt idx="590">
                  <c:v>49.16666666666697</c:v>
                </c:pt>
                <c:pt idx="591">
                  <c:v>49.250000000000306</c:v>
                </c:pt>
                <c:pt idx="592">
                  <c:v>49.333333333333641</c:v>
                </c:pt>
                <c:pt idx="593">
                  <c:v>49.416666666666977</c:v>
                </c:pt>
                <c:pt idx="594">
                  <c:v>49.500000000000313</c:v>
                </c:pt>
                <c:pt idx="595">
                  <c:v>49.583333333333648</c:v>
                </c:pt>
                <c:pt idx="596">
                  <c:v>49.666666666666984</c:v>
                </c:pt>
                <c:pt idx="597">
                  <c:v>49.75000000000032</c:v>
                </c:pt>
                <c:pt idx="598">
                  <c:v>49.833333333333655</c:v>
                </c:pt>
                <c:pt idx="599">
                  <c:v>49.916666666666991</c:v>
                </c:pt>
                <c:pt idx="600">
                  <c:v>50.000000000000327</c:v>
                </c:pt>
                <c:pt idx="601">
                  <c:v>50.083333333333663</c:v>
                </c:pt>
                <c:pt idx="602">
                  <c:v>50.166666666666998</c:v>
                </c:pt>
                <c:pt idx="603">
                  <c:v>50.250000000000334</c:v>
                </c:pt>
                <c:pt idx="604">
                  <c:v>50.33333333333367</c:v>
                </c:pt>
                <c:pt idx="605">
                  <c:v>50.416666666667005</c:v>
                </c:pt>
                <c:pt idx="606">
                  <c:v>50.500000000000341</c:v>
                </c:pt>
                <c:pt idx="607">
                  <c:v>50.583333333333677</c:v>
                </c:pt>
                <c:pt idx="608">
                  <c:v>50.666666666667012</c:v>
                </c:pt>
                <c:pt idx="609">
                  <c:v>50.750000000000348</c:v>
                </c:pt>
                <c:pt idx="610">
                  <c:v>50.833333333333684</c:v>
                </c:pt>
                <c:pt idx="611">
                  <c:v>50.91666666666702</c:v>
                </c:pt>
                <c:pt idx="612">
                  <c:v>51.000000000000355</c:v>
                </c:pt>
                <c:pt idx="613">
                  <c:v>51.083333333333691</c:v>
                </c:pt>
                <c:pt idx="614">
                  <c:v>51.166666666667027</c:v>
                </c:pt>
                <c:pt idx="615">
                  <c:v>51.250000000000362</c:v>
                </c:pt>
                <c:pt idx="616">
                  <c:v>51.333333333333698</c:v>
                </c:pt>
                <c:pt idx="617">
                  <c:v>51.416666666667034</c:v>
                </c:pt>
                <c:pt idx="618">
                  <c:v>51.500000000000369</c:v>
                </c:pt>
                <c:pt idx="619">
                  <c:v>51.583333333333705</c:v>
                </c:pt>
                <c:pt idx="620">
                  <c:v>51.666666666667041</c:v>
                </c:pt>
                <c:pt idx="621">
                  <c:v>51.750000000000377</c:v>
                </c:pt>
                <c:pt idx="622">
                  <c:v>51.833333333333712</c:v>
                </c:pt>
                <c:pt idx="623">
                  <c:v>51.916666666667048</c:v>
                </c:pt>
                <c:pt idx="624">
                  <c:v>52.000000000000384</c:v>
                </c:pt>
                <c:pt idx="625">
                  <c:v>52.083333333333719</c:v>
                </c:pt>
                <c:pt idx="626">
                  <c:v>52.166666666667055</c:v>
                </c:pt>
                <c:pt idx="627">
                  <c:v>52.250000000000391</c:v>
                </c:pt>
                <c:pt idx="628">
                  <c:v>52.333333333333727</c:v>
                </c:pt>
                <c:pt idx="629">
                  <c:v>52.416666666667062</c:v>
                </c:pt>
                <c:pt idx="630">
                  <c:v>52.500000000000398</c:v>
                </c:pt>
                <c:pt idx="631">
                  <c:v>52.583333333333734</c:v>
                </c:pt>
                <c:pt idx="632">
                  <c:v>52.666666666667069</c:v>
                </c:pt>
                <c:pt idx="633">
                  <c:v>52.750000000000405</c:v>
                </c:pt>
                <c:pt idx="634">
                  <c:v>52.833333333333741</c:v>
                </c:pt>
                <c:pt idx="635">
                  <c:v>52.916666666667076</c:v>
                </c:pt>
                <c:pt idx="636">
                  <c:v>53.000000000000412</c:v>
                </c:pt>
                <c:pt idx="637">
                  <c:v>53.083333333333748</c:v>
                </c:pt>
                <c:pt idx="638">
                  <c:v>53.166666666667084</c:v>
                </c:pt>
                <c:pt idx="639">
                  <c:v>53.250000000000419</c:v>
                </c:pt>
                <c:pt idx="640">
                  <c:v>53.333333333333755</c:v>
                </c:pt>
                <c:pt idx="641">
                  <c:v>53.416666666667091</c:v>
                </c:pt>
                <c:pt idx="642">
                  <c:v>53.500000000000426</c:v>
                </c:pt>
                <c:pt idx="643">
                  <c:v>53.583333333333762</c:v>
                </c:pt>
                <c:pt idx="644">
                  <c:v>53.666666666667098</c:v>
                </c:pt>
                <c:pt idx="645">
                  <c:v>53.750000000000433</c:v>
                </c:pt>
                <c:pt idx="646">
                  <c:v>53.833333333333769</c:v>
                </c:pt>
                <c:pt idx="647">
                  <c:v>53.916666666667105</c:v>
                </c:pt>
                <c:pt idx="648">
                  <c:v>54.000000000000441</c:v>
                </c:pt>
                <c:pt idx="649">
                  <c:v>54.083333333333776</c:v>
                </c:pt>
                <c:pt idx="650">
                  <c:v>54.166666666667112</c:v>
                </c:pt>
                <c:pt idx="651">
                  <c:v>54.250000000000448</c:v>
                </c:pt>
                <c:pt idx="652">
                  <c:v>54.333333333333783</c:v>
                </c:pt>
                <c:pt idx="653">
                  <c:v>54.416666666667119</c:v>
                </c:pt>
                <c:pt idx="654">
                  <c:v>54.500000000000455</c:v>
                </c:pt>
                <c:pt idx="655">
                  <c:v>54.58333333333379</c:v>
                </c:pt>
                <c:pt idx="656">
                  <c:v>54.666666666667126</c:v>
                </c:pt>
                <c:pt idx="657">
                  <c:v>54.750000000000462</c:v>
                </c:pt>
                <c:pt idx="658">
                  <c:v>54.833333333333798</c:v>
                </c:pt>
                <c:pt idx="659">
                  <c:v>54.916666666667133</c:v>
                </c:pt>
                <c:pt idx="660">
                  <c:v>55.000000000000469</c:v>
                </c:pt>
                <c:pt idx="661">
                  <c:v>55.083333333333805</c:v>
                </c:pt>
                <c:pt idx="662">
                  <c:v>55.16666666666714</c:v>
                </c:pt>
                <c:pt idx="663">
                  <c:v>55.250000000000476</c:v>
                </c:pt>
                <c:pt idx="664">
                  <c:v>55.333333333333812</c:v>
                </c:pt>
                <c:pt idx="665">
                  <c:v>55.416666666667147</c:v>
                </c:pt>
                <c:pt idx="666">
                  <c:v>55.500000000000483</c:v>
                </c:pt>
                <c:pt idx="667">
                  <c:v>55.583333333333819</c:v>
                </c:pt>
                <c:pt idx="668">
                  <c:v>55.666666666667155</c:v>
                </c:pt>
                <c:pt idx="669">
                  <c:v>55.75000000000049</c:v>
                </c:pt>
                <c:pt idx="670">
                  <c:v>55.833333333333826</c:v>
                </c:pt>
                <c:pt idx="671">
                  <c:v>55.916666666667162</c:v>
                </c:pt>
                <c:pt idx="672">
                  <c:v>56.000000000000497</c:v>
                </c:pt>
                <c:pt idx="673">
                  <c:v>56.083333333333833</c:v>
                </c:pt>
                <c:pt idx="674">
                  <c:v>56.166666666667169</c:v>
                </c:pt>
                <c:pt idx="675">
                  <c:v>56.250000000000504</c:v>
                </c:pt>
                <c:pt idx="676">
                  <c:v>56.33333333333384</c:v>
                </c:pt>
                <c:pt idx="677">
                  <c:v>56.416666666667176</c:v>
                </c:pt>
                <c:pt idx="678">
                  <c:v>56.500000000000512</c:v>
                </c:pt>
                <c:pt idx="679">
                  <c:v>56.583333333333847</c:v>
                </c:pt>
                <c:pt idx="680">
                  <c:v>56.666666666667183</c:v>
                </c:pt>
                <c:pt idx="681">
                  <c:v>56.750000000000519</c:v>
                </c:pt>
                <c:pt idx="682">
                  <c:v>56.833333333333854</c:v>
                </c:pt>
                <c:pt idx="683">
                  <c:v>56.91666666666719</c:v>
                </c:pt>
                <c:pt idx="684">
                  <c:v>57.000000000000526</c:v>
                </c:pt>
                <c:pt idx="685">
                  <c:v>57.083333333333862</c:v>
                </c:pt>
                <c:pt idx="686">
                  <c:v>57.166666666667197</c:v>
                </c:pt>
                <c:pt idx="687">
                  <c:v>57.250000000000533</c:v>
                </c:pt>
                <c:pt idx="688">
                  <c:v>57.333333333333869</c:v>
                </c:pt>
                <c:pt idx="689">
                  <c:v>57.416666666667204</c:v>
                </c:pt>
                <c:pt idx="690">
                  <c:v>57.50000000000054</c:v>
                </c:pt>
                <c:pt idx="691">
                  <c:v>57.583333333333876</c:v>
                </c:pt>
                <c:pt idx="692">
                  <c:v>57.666666666667211</c:v>
                </c:pt>
                <c:pt idx="693">
                  <c:v>57.750000000000547</c:v>
                </c:pt>
                <c:pt idx="694">
                  <c:v>57.833333333333883</c:v>
                </c:pt>
                <c:pt idx="695">
                  <c:v>57.916666666667219</c:v>
                </c:pt>
                <c:pt idx="696">
                  <c:v>58.000000000000554</c:v>
                </c:pt>
                <c:pt idx="697">
                  <c:v>58.08333333333389</c:v>
                </c:pt>
                <c:pt idx="698">
                  <c:v>58.166666666667226</c:v>
                </c:pt>
                <c:pt idx="699">
                  <c:v>58.250000000000561</c:v>
                </c:pt>
                <c:pt idx="700">
                  <c:v>58.333333333333897</c:v>
                </c:pt>
                <c:pt idx="701">
                  <c:v>58.416666666667233</c:v>
                </c:pt>
                <c:pt idx="702">
                  <c:v>58.500000000000568</c:v>
                </c:pt>
                <c:pt idx="703">
                  <c:v>58.583333333333904</c:v>
                </c:pt>
                <c:pt idx="704">
                  <c:v>58.66666666666724</c:v>
                </c:pt>
                <c:pt idx="705">
                  <c:v>58.750000000000576</c:v>
                </c:pt>
                <c:pt idx="706">
                  <c:v>58.833333333333911</c:v>
                </c:pt>
                <c:pt idx="707">
                  <c:v>58.916666666667247</c:v>
                </c:pt>
                <c:pt idx="708">
                  <c:v>59.000000000000583</c:v>
                </c:pt>
                <c:pt idx="709">
                  <c:v>59.083333333333918</c:v>
                </c:pt>
                <c:pt idx="710">
                  <c:v>59.166666666667254</c:v>
                </c:pt>
                <c:pt idx="711">
                  <c:v>59.25000000000059</c:v>
                </c:pt>
                <c:pt idx="712">
                  <c:v>59.333333333333925</c:v>
                </c:pt>
                <c:pt idx="713">
                  <c:v>59.416666666667261</c:v>
                </c:pt>
                <c:pt idx="714">
                  <c:v>59.500000000000597</c:v>
                </c:pt>
                <c:pt idx="715">
                  <c:v>59.583333333333933</c:v>
                </c:pt>
                <c:pt idx="716">
                  <c:v>59.666666666667268</c:v>
                </c:pt>
                <c:pt idx="717">
                  <c:v>59.750000000000604</c:v>
                </c:pt>
                <c:pt idx="718">
                  <c:v>59.83333333333394</c:v>
                </c:pt>
                <c:pt idx="719">
                  <c:v>59.916666666667275</c:v>
                </c:pt>
                <c:pt idx="720">
                  <c:v>60.000000000000611</c:v>
                </c:pt>
                <c:pt idx="721">
                  <c:v>60.083333333333947</c:v>
                </c:pt>
                <c:pt idx="722">
                  <c:v>60.166666666667282</c:v>
                </c:pt>
                <c:pt idx="723">
                  <c:v>60.250000000000618</c:v>
                </c:pt>
                <c:pt idx="724">
                  <c:v>60.333333333333954</c:v>
                </c:pt>
                <c:pt idx="725">
                  <c:v>60.41666666666729</c:v>
                </c:pt>
                <c:pt idx="726">
                  <c:v>60.500000000000625</c:v>
                </c:pt>
                <c:pt idx="727">
                  <c:v>60.583333333333961</c:v>
                </c:pt>
                <c:pt idx="728">
                  <c:v>60.666666666667297</c:v>
                </c:pt>
                <c:pt idx="729">
                  <c:v>60.750000000000632</c:v>
                </c:pt>
                <c:pt idx="730">
                  <c:v>60.833333333333968</c:v>
                </c:pt>
                <c:pt idx="731">
                  <c:v>60.916666666667304</c:v>
                </c:pt>
                <c:pt idx="732">
                  <c:v>61.000000000000639</c:v>
                </c:pt>
                <c:pt idx="733">
                  <c:v>61.083333333333975</c:v>
                </c:pt>
                <c:pt idx="734">
                  <c:v>61.166666666667311</c:v>
                </c:pt>
                <c:pt idx="735">
                  <c:v>61.250000000000647</c:v>
                </c:pt>
                <c:pt idx="736">
                  <c:v>61.333333333333982</c:v>
                </c:pt>
                <c:pt idx="737">
                  <c:v>61.416666666667318</c:v>
                </c:pt>
                <c:pt idx="738">
                  <c:v>61.500000000000654</c:v>
                </c:pt>
                <c:pt idx="739">
                  <c:v>61.583333333333989</c:v>
                </c:pt>
                <c:pt idx="740">
                  <c:v>61.666666666667325</c:v>
                </c:pt>
                <c:pt idx="741">
                  <c:v>61.750000000000661</c:v>
                </c:pt>
                <c:pt idx="742">
                  <c:v>61.833333333333997</c:v>
                </c:pt>
                <c:pt idx="743">
                  <c:v>61.916666666667332</c:v>
                </c:pt>
                <c:pt idx="744">
                  <c:v>62.000000000000668</c:v>
                </c:pt>
                <c:pt idx="745">
                  <c:v>62.083333333334004</c:v>
                </c:pt>
                <c:pt idx="746">
                  <c:v>62.166666666667339</c:v>
                </c:pt>
                <c:pt idx="747">
                  <c:v>62.250000000000675</c:v>
                </c:pt>
                <c:pt idx="748">
                  <c:v>62.333333333334011</c:v>
                </c:pt>
                <c:pt idx="749">
                  <c:v>62.416666666667346</c:v>
                </c:pt>
                <c:pt idx="750">
                  <c:v>62.500000000000682</c:v>
                </c:pt>
                <c:pt idx="751">
                  <c:v>62.583333333334018</c:v>
                </c:pt>
                <c:pt idx="752">
                  <c:v>62.666666666667354</c:v>
                </c:pt>
                <c:pt idx="753">
                  <c:v>62.750000000000689</c:v>
                </c:pt>
                <c:pt idx="754">
                  <c:v>62.833333333334025</c:v>
                </c:pt>
                <c:pt idx="755">
                  <c:v>62.916666666667361</c:v>
                </c:pt>
                <c:pt idx="756">
                  <c:v>63.000000000000696</c:v>
                </c:pt>
                <c:pt idx="757">
                  <c:v>63.083333333334032</c:v>
                </c:pt>
                <c:pt idx="758">
                  <c:v>63.166666666667368</c:v>
                </c:pt>
                <c:pt idx="759">
                  <c:v>63.250000000000703</c:v>
                </c:pt>
                <c:pt idx="760">
                  <c:v>63.333333333334039</c:v>
                </c:pt>
                <c:pt idx="761">
                  <c:v>63.416666666667375</c:v>
                </c:pt>
                <c:pt idx="762">
                  <c:v>63.500000000000711</c:v>
                </c:pt>
                <c:pt idx="763">
                  <c:v>63.583333333334046</c:v>
                </c:pt>
                <c:pt idx="764">
                  <c:v>63.666666666667382</c:v>
                </c:pt>
                <c:pt idx="765">
                  <c:v>63.750000000000718</c:v>
                </c:pt>
                <c:pt idx="766">
                  <c:v>63.833333333334053</c:v>
                </c:pt>
                <c:pt idx="767">
                  <c:v>63.916666666667389</c:v>
                </c:pt>
                <c:pt idx="768">
                  <c:v>64.000000000000725</c:v>
                </c:pt>
                <c:pt idx="769">
                  <c:v>64.083333333334053</c:v>
                </c:pt>
                <c:pt idx="770">
                  <c:v>64.166666666667382</c:v>
                </c:pt>
                <c:pt idx="771">
                  <c:v>64.250000000000711</c:v>
                </c:pt>
                <c:pt idx="772">
                  <c:v>64.333333333334039</c:v>
                </c:pt>
                <c:pt idx="773">
                  <c:v>64.416666666667368</c:v>
                </c:pt>
                <c:pt idx="774">
                  <c:v>64.500000000000696</c:v>
                </c:pt>
                <c:pt idx="775">
                  <c:v>64.583333333334025</c:v>
                </c:pt>
                <c:pt idx="776">
                  <c:v>64.666666666667354</c:v>
                </c:pt>
                <c:pt idx="777">
                  <c:v>64.750000000000682</c:v>
                </c:pt>
                <c:pt idx="778">
                  <c:v>64.833333333334011</c:v>
                </c:pt>
                <c:pt idx="779">
                  <c:v>64.916666666667339</c:v>
                </c:pt>
                <c:pt idx="780">
                  <c:v>65.000000000000668</c:v>
                </c:pt>
                <c:pt idx="781">
                  <c:v>65.083333333333997</c:v>
                </c:pt>
                <c:pt idx="782">
                  <c:v>65.166666666667325</c:v>
                </c:pt>
                <c:pt idx="783">
                  <c:v>65.250000000000654</c:v>
                </c:pt>
                <c:pt idx="784">
                  <c:v>65.333333333333982</c:v>
                </c:pt>
                <c:pt idx="785">
                  <c:v>65.416666666667311</c:v>
                </c:pt>
                <c:pt idx="786">
                  <c:v>65.500000000000639</c:v>
                </c:pt>
                <c:pt idx="787">
                  <c:v>65.583333333333968</c:v>
                </c:pt>
                <c:pt idx="788">
                  <c:v>65.666666666667297</c:v>
                </c:pt>
                <c:pt idx="789">
                  <c:v>65.750000000000625</c:v>
                </c:pt>
                <c:pt idx="790">
                  <c:v>65.833333333333954</c:v>
                </c:pt>
                <c:pt idx="791">
                  <c:v>65.916666666667282</c:v>
                </c:pt>
                <c:pt idx="792">
                  <c:v>66.000000000000611</c:v>
                </c:pt>
                <c:pt idx="793">
                  <c:v>66.08333333333394</c:v>
                </c:pt>
                <c:pt idx="794">
                  <c:v>66.166666666667268</c:v>
                </c:pt>
                <c:pt idx="795">
                  <c:v>66.250000000000597</c:v>
                </c:pt>
                <c:pt idx="796">
                  <c:v>66.333333333333925</c:v>
                </c:pt>
                <c:pt idx="797">
                  <c:v>66.416666666667254</c:v>
                </c:pt>
                <c:pt idx="798">
                  <c:v>66.500000000000583</c:v>
                </c:pt>
                <c:pt idx="799">
                  <c:v>66.583333333333911</c:v>
                </c:pt>
                <c:pt idx="800">
                  <c:v>66.66666666666724</c:v>
                </c:pt>
                <c:pt idx="801">
                  <c:v>66.750000000000568</c:v>
                </c:pt>
                <c:pt idx="802">
                  <c:v>66.833333333333897</c:v>
                </c:pt>
                <c:pt idx="803">
                  <c:v>66.916666666667226</c:v>
                </c:pt>
                <c:pt idx="804">
                  <c:v>67.000000000000554</c:v>
                </c:pt>
                <c:pt idx="805">
                  <c:v>67.083333333333883</c:v>
                </c:pt>
                <c:pt idx="806">
                  <c:v>67.166666666667211</c:v>
                </c:pt>
                <c:pt idx="807">
                  <c:v>67.25000000000054</c:v>
                </c:pt>
                <c:pt idx="808">
                  <c:v>67.333333333333869</c:v>
                </c:pt>
                <c:pt idx="809">
                  <c:v>67.416666666667197</c:v>
                </c:pt>
                <c:pt idx="810">
                  <c:v>67.500000000000526</c:v>
                </c:pt>
                <c:pt idx="811">
                  <c:v>67.583333333333854</c:v>
                </c:pt>
                <c:pt idx="812">
                  <c:v>67.666666666667183</c:v>
                </c:pt>
                <c:pt idx="813">
                  <c:v>67.750000000000512</c:v>
                </c:pt>
                <c:pt idx="814">
                  <c:v>67.83333333333384</c:v>
                </c:pt>
                <c:pt idx="815">
                  <c:v>67.916666666667169</c:v>
                </c:pt>
                <c:pt idx="816">
                  <c:v>68.000000000000497</c:v>
                </c:pt>
                <c:pt idx="817">
                  <c:v>68.083333333333826</c:v>
                </c:pt>
                <c:pt idx="818">
                  <c:v>68.166666666667155</c:v>
                </c:pt>
                <c:pt idx="819">
                  <c:v>68.250000000000483</c:v>
                </c:pt>
                <c:pt idx="820">
                  <c:v>68.333333333333812</c:v>
                </c:pt>
                <c:pt idx="821">
                  <c:v>68.41666666666714</c:v>
                </c:pt>
                <c:pt idx="822">
                  <c:v>68.500000000000469</c:v>
                </c:pt>
                <c:pt idx="823">
                  <c:v>68.583333333333798</c:v>
                </c:pt>
                <c:pt idx="824">
                  <c:v>68.666666666667126</c:v>
                </c:pt>
                <c:pt idx="825">
                  <c:v>68.750000000000455</c:v>
                </c:pt>
                <c:pt idx="826">
                  <c:v>68.833333333333783</c:v>
                </c:pt>
                <c:pt idx="827">
                  <c:v>68.916666666667112</c:v>
                </c:pt>
                <c:pt idx="828">
                  <c:v>69.000000000000441</c:v>
                </c:pt>
                <c:pt idx="829">
                  <c:v>69.083333333333769</c:v>
                </c:pt>
                <c:pt idx="830">
                  <c:v>69.166666666667098</c:v>
                </c:pt>
                <c:pt idx="831">
                  <c:v>69.250000000000426</c:v>
                </c:pt>
                <c:pt idx="832">
                  <c:v>69.333333333333755</c:v>
                </c:pt>
                <c:pt idx="833">
                  <c:v>69.416666666667084</c:v>
                </c:pt>
                <c:pt idx="834">
                  <c:v>69.500000000000412</c:v>
                </c:pt>
                <c:pt idx="835">
                  <c:v>69.583333333333741</c:v>
                </c:pt>
                <c:pt idx="836">
                  <c:v>69.666666666667069</c:v>
                </c:pt>
                <c:pt idx="837">
                  <c:v>69.750000000000398</c:v>
                </c:pt>
                <c:pt idx="838">
                  <c:v>69.833333333333727</c:v>
                </c:pt>
                <c:pt idx="839">
                  <c:v>69.916666666667055</c:v>
                </c:pt>
                <c:pt idx="840">
                  <c:v>70.000000000000384</c:v>
                </c:pt>
                <c:pt idx="841">
                  <c:v>70.083333333333712</c:v>
                </c:pt>
                <c:pt idx="842">
                  <c:v>70.166666666667041</c:v>
                </c:pt>
                <c:pt idx="843">
                  <c:v>70.250000000000369</c:v>
                </c:pt>
                <c:pt idx="844">
                  <c:v>70.333333333333698</c:v>
                </c:pt>
                <c:pt idx="845">
                  <c:v>70.416666666667027</c:v>
                </c:pt>
                <c:pt idx="846">
                  <c:v>70.500000000000355</c:v>
                </c:pt>
                <c:pt idx="847">
                  <c:v>70.583333333333684</c:v>
                </c:pt>
                <c:pt idx="848">
                  <c:v>70.666666666667012</c:v>
                </c:pt>
                <c:pt idx="849">
                  <c:v>70.750000000000341</c:v>
                </c:pt>
                <c:pt idx="850">
                  <c:v>70.83333333333367</c:v>
                </c:pt>
                <c:pt idx="851">
                  <c:v>70.916666666666998</c:v>
                </c:pt>
                <c:pt idx="852">
                  <c:v>71.000000000000327</c:v>
                </c:pt>
                <c:pt idx="853">
                  <c:v>71.083333333333655</c:v>
                </c:pt>
                <c:pt idx="854">
                  <c:v>71.166666666666984</c:v>
                </c:pt>
                <c:pt idx="855">
                  <c:v>71.250000000000313</c:v>
                </c:pt>
                <c:pt idx="856">
                  <c:v>71.333333333333641</c:v>
                </c:pt>
                <c:pt idx="857">
                  <c:v>71.41666666666697</c:v>
                </c:pt>
                <c:pt idx="858">
                  <c:v>71.500000000000298</c:v>
                </c:pt>
                <c:pt idx="859">
                  <c:v>71.583333333333627</c:v>
                </c:pt>
                <c:pt idx="860">
                  <c:v>71.666666666666956</c:v>
                </c:pt>
                <c:pt idx="861">
                  <c:v>71.750000000000284</c:v>
                </c:pt>
                <c:pt idx="862">
                  <c:v>71.833333333333613</c:v>
                </c:pt>
                <c:pt idx="863">
                  <c:v>71.916666666666941</c:v>
                </c:pt>
                <c:pt idx="864">
                  <c:v>72.00000000000027</c:v>
                </c:pt>
                <c:pt idx="865">
                  <c:v>72.083333333333599</c:v>
                </c:pt>
                <c:pt idx="866">
                  <c:v>72.166666666666927</c:v>
                </c:pt>
                <c:pt idx="867">
                  <c:v>72.250000000000256</c:v>
                </c:pt>
                <c:pt idx="868">
                  <c:v>72.333333333333584</c:v>
                </c:pt>
                <c:pt idx="869">
                  <c:v>72.416666666666913</c:v>
                </c:pt>
                <c:pt idx="870">
                  <c:v>72.500000000000242</c:v>
                </c:pt>
                <c:pt idx="871">
                  <c:v>72.58333333333357</c:v>
                </c:pt>
                <c:pt idx="872">
                  <c:v>72.666666666666899</c:v>
                </c:pt>
                <c:pt idx="873">
                  <c:v>72.750000000000227</c:v>
                </c:pt>
                <c:pt idx="874">
                  <c:v>72.833333333333556</c:v>
                </c:pt>
                <c:pt idx="875">
                  <c:v>72.916666666666885</c:v>
                </c:pt>
                <c:pt idx="876">
                  <c:v>73.000000000000213</c:v>
                </c:pt>
                <c:pt idx="877">
                  <c:v>73.083333333333542</c:v>
                </c:pt>
                <c:pt idx="878">
                  <c:v>73.16666666666687</c:v>
                </c:pt>
                <c:pt idx="879">
                  <c:v>73.250000000000199</c:v>
                </c:pt>
                <c:pt idx="880">
                  <c:v>73.333333333333528</c:v>
                </c:pt>
                <c:pt idx="881">
                  <c:v>73.416666666666856</c:v>
                </c:pt>
                <c:pt idx="882">
                  <c:v>73.500000000000185</c:v>
                </c:pt>
                <c:pt idx="883">
                  <c:v>73.583333333333513</c:v>
                </c:pt>
                <c:pt idx="884">
                  <c:v>73.666666666666842</c:v>
                </c:pt>
                <c:pt idx="885">
                  <c:v>73.750000000000171</c:v>
                </c:pt>
                <c:pt idx="886">
                  <c:v>73.833333333333499</c:v>
                </c:pt>
                <c:pt idx="887">
                  <c:v>73.916666666666828</c:v>
                </c:pt>
                <c:pt idx="888">
                  <c:v>74.000000000000156</c:v>
                </c:pt>
                <c:pt idx="889">
                  <c:v>74.083333333333485</c:v>
                </c:pt>
                <c:pt idx="890">
                  <c:v>74.166666666666814</c:v>
                </c:pt>
                <c:pt idx="891">
                  <c:v>74.250000000000142</c:v>
                </c:pt>
                <c:pt idx="892">
                  <c:v>74.333333333333471</c:v>
                </c:pt>
                <c:pt idx="893">
                  <c:v>74.416666666666799</c:v>
                </c:pt>
                <c:pt idx="894">
                  <c:v>74.500000000000128</c:v>
                </c:pt>
                <c:pt idx="895">
                  <c:v>74.583333333333456</c:v>
                </c:pt>
                <c:pt idx="896">
                  <c:v>74.666666666666785</c:v>
                </c:pt>
                <c:pt idx="897">
                  <c:v>74.750000000000114</c:v>
                </c:pt>
                <c:pt idx="898">
                  <c:v>74.833333333333442</c:v>
                </c:pt>
                <c:pt idx="899">
                  <c:v>74.916666666666771</c:v>
                </c:pt>
                <c:pt idx="900">
                  <c:v>75.000000000000099</c:v>
                </c:pt>
                <c:pt idx="901">
                  <c:v>75.083333333333428</c:v>
                </c:pt>
                <c:pt idx="902">
                  <c:v>75.166666666666757</c:v>
                </c:pt>
                <c:pt idx="903">
                  <c:v>75.250000000000085</c:v>
                </c:pt>
                <c:pt idx="904">
                  <c:v>75.333333333333414</c:v>
                </c:pt>
                <c:pt idx="905">
                  <c:v>75.416666666666742</c:v>
                </c:pt>
                <c:pt idx="906">
                  <c:v>75.500000000000071</c:v>
                </c:pt>
                <c:pt idx="907">
                  <c:v>75.5833333333334</c:v>
                </c:pt>
                <c:pt idx="908">
                  <c:v>75.666666666666728</c:v>
                </c:pt>
                <c:pt idx="909">
                  <c:v>75.750000000000057</c:v>
                </c:pt>
                <c:pt idx="910">
                  <c:v>75.833333333333385</c:v>
                </c:pt>
                <c:pt idx="911">
                  <c:v>75.916666666666714</c:v>
                </c:pt>
                <c:pt idx="912">
                  <c:v>76.000000000000043</c:v>
                </c:pt>
                <c:pt idx="913">
                  <c:v>76.083333333333371</c:v>
                </c:pt>
                <c:pt idx="914">
                  <c:v>76.1666666666667</c:v>
                </c:pt>
                <c:pt idx="915">
                  <c:v>76.250000000000028</c:v>
                </c:pt>
                <c:pt idx="916">
                  <c:v>76.333333333333357</c:v>
                </c:pt>
                <c:pt idx="917">
                  <c:v>76.416666666666686</c:v>
                </c:pt>
                <c:pt idx="918">
                  <c:v>76.500000000000014</c:v>
                </c:pt>
                <c:pt idx="919">
                  <c:v>76.583333333333343</c:v>
                </c:pt>
                <c:pt idx="920">
                  <c:v>76.666666666666671</c:v>
                </c:pt>
                <c:pt idx="921">
                  <c:v>76.75</c:v>
                </c:pt>
                <c:pt idx="922">
                  <c:v>76.833333333333329</c:v>
                </c:pt>
                <c:pt idx="923">
                  <c:v>76.916666666666657</c:v>
                </c:pt>
                <c:pt idx="924">
                  <c:v>76.999999999999986</c:v>
                </c:pt>
                <c:pt idx="925">
                  <c:v>77.083333333333314</c:v>
                </c:pt>
                <c:pt idx="926">
                  <c:v>77.166666666666643</c:v>
                </c:pt>
                <c:pt idx="927">
                  <c:v>77.249999999999972</c:v>
                </c:pt>
                <c:pt idx="928">
                  <c:v>77.3333333333333</c:v>
                </c:pt>
                <c:pt idx="929">
                  <c:v>77.416666666666629</c:v>
                </c:pt>
                <c:pt idx="930">
                  <c:v>77.499999999999957</c:v>
                </c:pt>
                <c:pt idx="931">
                  <c:v>77.583333333333286</c:v>
                </c:pt>
                <c:pt idx="932">
                  <c:v>77.666666666666615</c:v>
                </c:pt>
                <c:pt idx="933">
                  <c:v>77.749999999999943</c:v>
                </c:pt>
                <c:pt idx="934">
                  <c:v>77.833333333333272</c:v>
                </c:pt>
                <c:pt idx="935">
                  <c:v>77.9166666666666</c:v>
                </c:pt>
                <c:pt idx="936">
                  <c:v>77.999999999999929</c:v>
                </c:pt>
                <c:pt idx="937">
                  <c:v>78.083333333333258</c:v>
                </c:pt>
                <c:pt idx="938">
                  <c:v>78.166666666666586</c:v>
                </c:pt>
                <c:pt idx="939">
                  <c:v>78.249999999999915</c:v>
                </c:pt>
                <c:pt idx="940">
                  <c:v>78.333333333333243</c:v>
                </c:pt>
                <c:pt idx="941">
                  <c:v>78.416666666666572</c:v>
                </c:pt>
                <c:pt idx="942">
                  <c:v>78.499999999999901</c:v>
                </c:pt>
                <c:pt idx="943">
                  <c:v>78.583333333333229</c:v>
                </c:pt>
                <c:pt idx="944">
                  <c:v>78.666666666666558</c:v>
                </c:pt>
                <c:pt idx="945">
                  <c:v>78.749999999999886</c:v>
                </c:pt>
                <c:pt idx="946">
                  <c:v>78.833333333333215</c:v>
                </c:pt>
                <c:pt idx="947">
                  <c:v>78.916666666666544</c:v>
                </c:pt>
                <c:pt idx="948">
                  <c:v>78.999999999999872</c:v>
                </c:pt>
                <c:pt idx="949">
                  <c:v>79.083333333333201</c:v>
                </c:pt>
                <c:pt idx="950">
                  <c:v>79.166666666666529</c:v>
                </c:pt>
                <c:pt idx="951">
                  <c:v>79.249999999999858</c:v>
                </c:pt>
                <c:pt idx="952">
                  <c:v>79.333333333333186</c:v>
                </c:pt>
                <c:pt idx="953">
                  <c:v>79.416666666666515</c:v>
                </c:pt>
                <c:pt idx="954">
                  <c:v>79.499999999999844</c:v>
                </c:pt>
                <c:pt idx="955">
                  <c:v>79.583333333333172</c:v>
                </c:pt>
                <c:pt idx="956">
                  <c:v>79.666666666666501</c:v>
                </c:pt>
                <c:pt idx="957">
                  <c:v>79.749999999999829</c:v>
                </c:pt>
                <c:pt idx="958">
                  <c:v>79.833333333333158</c:v>
                </c:pt>
                <c:pt idx="959">
                  <c:v>79.916666666666487</c:v>
                </c:pt>
                <c:pt idx="960">
                  <c:v>79.999999999999815</c:v>
                </c:pt>
                <c:pt idx="961">
                  <c:v>80.083333333333144</c:v>
                </c:pt>
                <c:pt idx="962">
                  <c:v>80.166666666666472</c:v>
                </c:pt>
                <c:pt idx="963">
                  <c:v>80.249999999999801</c:v>
                </c:pt>
                <c:pt idx="964">
                  <c:v>80.33333333333313</c:v>
                </c:pt>
                <c:pt idx="965">
                  <c:v>80.416666666666458</c:v>
                </c:pt>
                <c:pt idx="966">
                  <c:v>80.499999999999787</c:v>
                </c:pt>
                <c:pt idx="967">
                  <c:v>80.583333333333115</c:v>
                </c:pt>
                <c:pt idx="968">
                  <c:v>80.666666666666444</c:v>
                </c:pt>
                <c:pt idx="969">
                  <c:v>80.749999999999773</c:v>
                </c:pt>
                <c:pt idx="970">
                  <c:v>80.833333333333101</c:v>
                </c:pt>
                <c:pt idx="971">
                  <c:v>80.91666666666643</c:v>
                </c:pt>
                <c:pt idx="972">
                  <c:v>80.999999999999758</c:v>
                </c:pt>
                <c:pt idx="973">
                  <c:v>81.083333333333087</c:v>
                </c:pt>
                <c:pt idx="974">
                  <c:v>81.166666666666416</c:v>
                </c:pt>
                <c:pt idx="975">
                  <c:v>81.249999999999744</c:v>
                </c:pt>
                <c:pt idx="976">
                  <c:v>81.333333333333073</c:v>
                </c:pt>
                <c:pt idx="977">
                  <c:v>81.416666666666401</c:v>
                </c:pt>
                <c:pt idx="978">
                  <c:v>81.49999999999973</c:v>
                </c:pt>
                <c:pt idx="979">
                  <c:v>81.583333333333059</c:v>
                </c:pt>
                <c:pt idx="980">
                  <c:v>81.666666666666387</c:v>
                </c:pt>
                <c:pt idx="981">
                  <c:v>81.749999999999716</c:v>
                </c:pt>
                <c:pt idx="982">
                  <c:v>81.833333333333044</c:v>
                </c:pt>
                <c:pt idx="983">
                  <c:v>81.916666666666373</c:v>
                </c:pt>
                <c:pt idx="984">
                  <c:v>81.999999999999702</c:v>
                </c:pt>
                <c:pt idx="985">
                  <c:v>82.08333333333303</c:v>
                </c:pt>
                <c:pt idx="986">
                  <c:v>82.166666666666359</c:v>
                </c:pt>
                <c:pt idx="987">
                  <c:v>82.249999999999687</c:v>
                </c:pt>
                <c:pt idx="988">
                  <c:v>82.333333333333016</c:v>
                </c:pt>
                <c:pt idx="989">
                  <c:v>82.416666666666345</c:v>
                </c:pt>
                <c:pt idx="990">
                  <c:v>82.499999999999673</c:v>
                </c:pt>
                <c:pt idx="991">
                  <c:v>82.583333333333002</c:v>
                </c:pt>
                <c:pt idx="992">
                  <c:v>82.66666666666633</c:v>
                </c:pt>
                <c:pt idx="993">
                  <c:v>82.749999999999659</c:v>
                </c:pt>
                <c:pt idx="994">
                  <c:v>82.833333333332988</c:v>
                </c:pt>
                <c:pt idx="995">
                  <c:v>82.916666666666316</c:v>
                </c:pt>
                <c:pt idx="996">
                  <c:v>82.999999999999645</c:v>
                </c:pt>
                <c:pt idx="997">
                  <c:v>83.083333333332973</c:v>
                </c:pt>
                <c:pt idx="998">
                  <c:v>83.166666666666302</c:v>
                </c:pt>
                <c:pt idx="999">
                  <c:v>83.249999999999631</c:v>
                </c:pt>
                <c:pt idx="1000">
                  <c:v>83.333333333332959</c:v>
                </c:pt>
                <c:pt idx="1001">
                  <c:v>83.416666666666288</c:v>
                </c:pt>
                <c:pt idx="1002">
                  <c:v>83.499999999999616</c:v>
                </c:pt>
                <c:pt idx="1003">
                  <c:v>83.583333333332945</c:v>
                </c:pt>
                <c:pt idx="1004">
                  <c:v>83.666666666666273</c:v>
                </c:pt>
                <c:pt idx="1005">
                  <c:v>83.749999999999602</c:v>
                </c:pt>
                <c:pt idx="1006">
                  <c:v>83.833333333332931</c:v>
                </c:pt>
                <c:pt idx="1007">
                  <c:v>83.916666666666259</c:v>
                </c:pt>
                <c:pt idx="1008">
                  <c:v>83.999999999999588</c:v>
                </c:pt>
                <c:pt idx="1009">
                  <c:v>84.083333333332916</c:v>
                </c:pt>
                <c:pt idx="1010">
                  <c:v>84.166666666666245</c:v>
                </c:pt>
                <c:pt idx="1011">
                  <c:v>84.249999999999574</c:v>
                </c:pt>
                <c:pt idx="1012">
                  <c:v>84.333333333332902</c:v>
                </c:pt>
                <c:pt idx="1013">
                  <c:v>84.416666666666231</c:v>
                </c:pt>
                <c:pt idx="1014">
                  <c:v>84.499999999999559</c:v>
                </c:pt>
                <c:pt idx="1015">
                  <c:v>84.583333333332888</c:v>
                </c:pt>
                <c:pt idx="1016">
                  <c:v>84.666666666666217</c:v>
                </c:pt>
                <c:pt idx="1017">
                  <c:v>84.749999999999545</c:v>
                </c:pt>
                <c:pt idx="1018">
                  <c:v>84.833333333332874</c:v>
                </c:pt>
                <c:pt idx="1019">
                  <c:v>84.916666666666202</c:v>
                </c:pt>
                <c:pt idx="1020">
                  <c:v>84.999999999999531</c:v>
                </c:pt>
                <c:pt idx="1021">
                  <c:v>85.08333333333286</c:v>
                </c:pt>
                <c:pt idx="1022">
                  <c:v>85.166666666666188</c:v>
                </c:pt>
                <c:pt idx="1023">
                  <c:v>85.249999999999517</c:v>
                </c:pt>
                <c:pt idx="1024">
                  <c:v>85.333333333332845</c:v>
                </c:pt>
                <c:pt idx="1025">
                  <c:v>85.416666666666174</c:v>
                </c:pt>
                <c:pt idx="1026">
                  <c:v>85.499999999999503</c:v>
                </c:pt>
                <c:pt idx="1027">
                  <c:v>85.583333333332831</c:v>
                </c:pt>
                <c:pt idx="1028">
                  <c:v>85.66666666666616</c:v>
                </c:pt>
                <c:pt idx="1029">
                  <c:v>85.749999999999488</c:v>
                </c:pt>
                <c:pt idx="1030">
                  <c:v>85.833333333332817</c:v>
                </c:pt>
                <c:pt idx="1031">
                  <c:v>85.916666666666146</c:v>
                </c:pt>
                <c:pt idx="1032">
                  <c:v>85.999999999999474</c:v>
                </c:pt>
                <c:pt idx="1033">
                  <c:v>86.083333333332803</c:v>
                </c:pt>
                <c:pt idx="1034">
                  <c:v>86.166666666666131</c:v>
                </c:pt>
                <c:pt idx="1035">
                  <c:v>86.24999999999946</c:v>
                </c:pt>
                <c:pt idx="1036">
                  <c:v>86.333333333332789</c:v>
                </c:pt>
                <c:pt idx="1037">
                  <c:v>86.416666666666117</c:v>
                </c:pt>
                <c:pt idx="1038">
                  <c:v>86.499999999999446</c:v>
                </c:pt>
                <c:pt idx="1039">
                  <c:v>86.583333333332774</c:v>
                </c:pt>
                <c:pt idx="1040">
                  <c:v>86.666666666666103</c:v>
                </c:pt>
                <c:pt idx="1041">
                  <c:v>86.749999999999432</c:v>
                </c:pt>
                <c:pt idx="1042">
                  <c:v>86.83333333333276</c:v>
                </c:pt>
                <c:pt idx="1043">
                  <c:v>86.916666666666089</c:v>
                </c:pt>
                <c:pt idx="1044">
                  <c:v>86.999999999999417</c:v>
                </c:pt>
                <c:pt idx="1045">
                  <c:v>87.083333333332746</c:v>
                </c:pt>
                <c:pt idx="1046">
                  <c:v>87.166666666666075</c:v>
                </c:pt>
                <c:pt idx="1047">
                  <c:v>87.249999999999403</c:v>
                </c:pt>
                <c:pt idx="1048">
                  <c:v>87.333333333332732</c:v>
                </c:pt>
                <c:pt idx="1049">
                  <c:v>87.41666666666606</c:v>
                </c:pt>
                <c:pt idx="1050">
                  <c:v>87.499999999999389</c:v>
                </c:pt>
                <c:pt idx="1051">
                  <c:v>87.583333333332718</c:v>
                </c:pt>
                <c:pt idx="1052">
                  <c:v>87.666666666666046</c:v>
                </c:pt>
                <c:pt idx="1053">
                  <c:v>87.749999999999375</c:v>
                </c:pt>
                <c:pt idx="1054">
                  <c:v>87.833333333332703</c:v>
                </c:pt>
                <c:pt idx="1055">
                  <c:v>87.916666666666032</c:v>
                </c:pt>
                <c:pt idx="1056">
                  <c:v>87.999999999999361</c:v>
                </c:pt>
                <c:pt idx="1057">
                  <c:v>88.083333333332689</c:v>
                </c:pt>
                <c:pt idx="1058">
                  <c:v>88.166666666666018</c:v>
                </c:pt>
                <c:pt idx="1059">
                  <c:v>88.249999999999346</c:v>
                </c:pt>
                <c:pt idx="1060">
                  <c:v>88.333333333332675</c:v>
                </c:pt>
                <c:pt idx="1061">
                  <c:v>88.416666666666003</c:v>
                </c:pt>
                <c:pt idx="1062">
                  <c:v>88.499999999999332</c:v>
                </c:pt>
                <c:pt idx="1063">
                  <c:v>88.583333333332661</c:v>
                </c:pt>
                <c:pt idx="1064">
                  <c:v>88.666666666665989</c:v>
                </c:pt>
                <c:pt idx="1065">
                  <c:v>88.749999999999318</c:v>
                </c:pt>
                <c:pt idx="1066">
                  <c:v>88.833333333332646</c:v>
                </c:pt>
                <c:pt idx="1067">
                  <c:v>88.916666666665975</c:v>
                </c:pt>
                <c:pt idx="1068">
                  <c:v>88.999999999999304</c:v>
                </c:pt>
                <c:pt idx="1069">
                  <c:v>89.083333333332632</c:v>
                </c:pt>
                <c:pt idx="1070">
                  <c:v>89.166666666665961</c:v>
                </c:pt>
                <c:pt idx="1071">
                  <c:v>89.249999999999289</c:v>
                </c:pt>
                <c:pt idx="1072">
                  <c:v>89.333333333332618</c:v>
                </c:pt>
                <c:pt idx="1073">
                  <c:v>89.416666666665947</c:v>
                </c:pt>
                <c:pt idx="1074">
                  <c:v>89.499999999999275</c:v>
                </c:pt>
                <c:pt idx="1075">
                  <c:v>89.583333333332604</c:v>
                </c:pt>
                <c:pt idx="1076">
                  <c:v>89.666666666665932</c:v>
                </c:pt>
                <c:pt idx="1077">
                  <c:v>89.749999999999261</c:v>
                </c:pt>
                <c:pt idx="1078">
                  <c:v>89.83333333333259</c:v>
                </c:pt>
                <c:pt idx="1079">
                  <c:v>89.916666666665918</c:v>
                </c:pt>
                <c:pt idx="1080">
                  <c:v>89.999999999999247</c:v>
                </c:pt>
                <c:pt idx="1081">
                  <c:v>90.083333333332575</c:v>
                </c:pt>
                <c:pt idx="1082">
                  <c:v>90.166666666665904</c:v>
                </c:pt>
                <c:pt idx="1083">
                  <c:v>90.249999999999233</c:v>
                </c:pt>
                <c:pt idx="1084">
                  <c:v>90.333333333332561</c:v>
                </c:pt>
                <c:pt idx="1085">
                  <c:v>90.41666666666589</c:v>
                </c:pt>
                <c:pt idx="1086">
                  <c:v>90.499999999999218</c:v>
                </c:pt>
                <c:pt idx="1087">
                  <c:v>90.583333333332547</c:v>
                </c:pt>
                <c:pt idx="1088">
                  <c:v>90.666666666665876</c:v>
                </c:pt>
                <c:pt idx="1089">
                  <c:v>90.749999999999204</c:v>
                </c:pt>
                <c:pt idx="1090">
                  <c:v>90.833333333332533</c:v>
                </c:pt>
                <c:pt idx="1091">
                  <c:v>90.916666666665861</c:v>
                </c:pt>
                <c:pt idx="1092">
                  <c:v>90.99999999999919</c:v>
                </c:pt>
                <c:pt idx="1093">
                  <c:v>91.083333333332519</c:v>
                </c:pt>
                <c:pt idx="1094">
                  <c:v>91.166666666665847</c:v>
                </c:pt>
                <c:pt idx="1095">
                  <c:v>91.249999999999176</c:v>
                </c:pt>
                <c:pt idx="1096">
                  <c:v>91.333333333332504</c:v>
                </c:pt>
                <c:pt idx="1097">
                  <c:v>91.416666666665833</c:v>
                </c:pt>
                <c:pt idx="1098">
                  <c:v>91.499999999999162</c:v>
                </c:pt>
                <c:pt idx="1099">
                  <c:v>91.58333333333249</c:v>
                </c:pt>
                <c:pt idx="1100">
                  <c:v>91.666666666665819</c:v>
                </c:pt>
                <c:pt idx="1101">
                  <c:v>91.749999999999147</c:v>
                </c:pt>
                <c:pt idx="1102">
                  <c:v>91.833333333332476</c:v>
                </c:pt>
                <c:pt idx="1103">
                  <c:v>91.916666666665805</c:v>
                </c:pt>
                <c:pt idx="1104">
                  <c:v>91.999999999999133</c:v>
                </c:pt>
                <c:pt idx="1105">
                  <c:v>92.083333333332462</c:v>
                </c:pt>
                <c:pt idx="1106">
                  <c:v>92.16666666666579</c:v>
                </c:pt>
                <c:pt idx="1107">
                  <c:v>92.249999999999119</c:v>
                </c:pt>
                <c:pt idx="1108">
                  <c:v>92.333333333332448</c:v>
                </c:pt>
                <c:pt idx="1109">
                  <c:v>92.416666666665776</c:v>
                </c:pt>
                <c:pt idx="1110">
                  <c:v>92.499999999999105</c:v>
                </c:pt>
                <c:pt idx="1111">
                  <c:v>92.583333333332433</c:v>
                </c:pt>
                <c:pt idx="1112">
                  <c:v>92.666666666665762</c:v>
                </c:pt>
                <c:pt idx="1113">
                  <c:v>92.749999999999091</c:v>
                </c:pt>
                <c:pt idx="1114">
                  <c:v>92.833333333332419</c:v>
                </c:pt>
                <c:pt idx="1115">
                  <c:v>92.916666666665748</c:v>
                </c:pt>
                <c:pt idx="1116">
                  <c:v>92.999999999999076</c:v>
                </c:pt>
                <c:pt idx="1117">
                  <c:v>93.083333333332405</c:v>
                </c:pt>
                <c:pt idx="1118">
                  <c:v>93.166666666665733</c:v>
                </c:pt>
                <c:pt idx="1119">
                  <c:v>93.249999999999062</c:v>
                </c:pt>
                <c:pt idx="1120">
                  <c:v>93.333333333332391</c:v>
                </c:pt>
                <c:pt idx="1121">
                  <c:v>93.416666666665719</c:v>
                </c:pt>
                <c:pt idx="1122">
                  <c:v>93.499999999999048</c:v>
                </c:pt>
                <c:pt idx="1123">
                  <c:v>93.583333333332376</c:v>
                </c:pt>
                <c:pt idx="1124">
                  <c:v>93.666666666665705</c:v>
                </c:pt>
                <c:pt idx="1125">
                  <c:v>93.749999999999034</c:v>
                </c:pt>
                <c:pt idx="1126">
                  <c:v>93.833333333332362</c:v>
                </c:pt>
                <c:pt idx="1127">
                  <c:v>93.916666666665691</c:v>
                </c:pt>
                <c:pt idx="1128">
                  <c:v>93.999999999999019</c:v>
                </c:pt>
                <c:pt idx="1129">
                  <c:v>94.083333333332348</c:v>
                </c:pt>
                <c:pt idx="1130">
                  <c:v>94.166666666665677</c:v>
                </c:pt>
                <c:pt idx="1131">
                  <c:v>94.249999999999005</c:v>
                </c:pt>
                <c:pt idx="1132">
                  <c:v>94.333333333332334</c:v>
                </c:pt>
                <c:pt idx="1133">
                  <c:v>94.416666666665662</c:v>
                </c:pt>
                <c:pt idx="1134">
                  <c:v>94.499999999998991</c:v>
                </c:pt>
                <c:pt idx="1135">
                  <c:v>94.58333333333232</c:v>
                </c:pt>
                <c:pt idx="1136">
                  <c:v>94.666666666665648</c:v>
                </c:pt>
                <c:pt idx="1137">
                  <c:v>94.749999999998977</c:v>
                </c:pt>
                <c:pt idx="1138">
                  <c:v>94.833333333332305</c:v>
                </c:pt>
                <c:pt idx="1139">
                  <c:v>94.916666666665634</c:v>
                </c:pt>
                <c:pt idx="1140">
                  <c:v>94.999999999998963</c:v>
                </c:pt>
                <c:pt idx="1141">
                  <c:v>95.083333333332291</c:v>
                </c:pt>
                <c:pt idx="1142">
                  <c:v>95.16666666666562</c:v>
                </c:pt>
                <c:pt idx="1143">
                  <c:v>95.249999999998948</c:v>
                </c:pt>
                <c:pt idx="1144">
                  <c:v>95.333333333332277</c:v>
                </c:pt>
                <c:pt idx="1145">
                  <c:v>95.416666666665606</c:v>
                </c:pt>
                <c:pt idx="1146">
                  <c:v>95.499999999998934</c:v>
                </c:pt>
                <c:pt idx="1147">
                  <c:v>95.583333333332263</c:v>
                </c:pt>
                <c:pt idx="1148">
                  <c:v>95.666666666665591</c:v>
                </c:pt>
                <c:pt idx="1149">
                  <c:v>95.74999999999892</c:v>
                </c:pt>
                <c:pt idx="1150">
                  <c:v>95.833333333332249</c:v>
                </c:pt>
                <c:pt idx="1151">
                  <c:v>95.916666666665577</c:v>
                </c:pt>
                <c:pt idx="1152">
                  <c:v>95.999999999998906</c:v>
                </c:pt>
                <c:pt idx="1153">
                  <c:v>96.083333333332234</c:v>
                </c:pt>
                <c:pt idx="1154">
                  <c:v>96.166666666665563</c:v>
                </c:pt>
                <c:pt idx="1155">
                  <c:v>96.249999999998892</c:v>
                </c:pt>
                <c:pt idx="1156">
                  <c:v>96.33333333333222</c:v>
                </c:pt>
                <c:pt idx="1157">
                  <c:v>96.416666666665549</c:v>
                </c:pt>
                <c:pt idx="1158">
                  <c:v>96.499999999998877</c:v>
                </c:pt>
                <c:pt idx="1159">
                  <c:v>96.583333333332206</c:v>
                </c:pt>
                <c:pt idx="1160">
                  <c:v>96.666666666665535</c:v>
                </c:pt>
                <c:pt idx="1161">
                  <c:v>96.749999999998863</c:v>
                </c:pt>
                <c:pt idx="1162">
                  <c:v>96.833333333332192</c:v>
                </c:pt>
                <c:pt idx="1163">
                  <c:v>96.91666666666552</c:v>
                </c:pt>
                <c:pt idx="1164">
                  <c:v>96.999999999998849</c:v>
                </c:pt>
                <c:pt idx="1165">
                  <c:v>97.083333333332178</c:v>
                </c:pt>
                <c:pt idx="1166">
                  <c:v>97.166666666665506</c:v>
                </c:pt>
                <c:pt idx="1167">
                  <c:v>97.249999999998835</c:v>
                </c:pt>
                <c:pt idx="1168">
                  <c:v>97.333333333332163</c:v>
                </c:pt>
                <c:pt idx="1169">
                  <c:v>97.416666666665492</c:v>
                </c:pt>
                <c:pt idx="1170">
                  <c:v>97.49999999999882</c:v>
                </c:pt>
                <c:pt idx="1171">
                  <c:v>97.583333333332149</c:v>
                </c:pt>
                <c:pt idx="1172">
                  <c:v>97.666666666665478</c:v>
                </c:pt>
                <c:pt idx="1173">
                  <c:v>97.749999999998806</c:v>
                </c:pt>
                <c:pt idx="1174">
                  <c:v>97.833333333332135</c:v>
                </c:pt>
                <c:pt idx="1175">
                  <c:v>97.916666666665463</c:v>
                </c:pt>
                <c:pt idx="1176">
                  <c:v>97.999999999998792</c:v>
                </c:pt>
                <c:pt idx="1177">
                  <c:v>98.083333333332121</c:v>
                </c:pt>
                <c:pt idx="1178">
                  <c:v>98.166666666665449</c:v>
                </c:pt>
                <c:pt idx="1179">
                  <c:v>98.249999999998778</c:v>
                </c:pt>
                <c:pt idx="1180">
                  <c:v>98.333333333332106</c:v>
                </c:pt>
                <c:pt idx="1181">
                  <c:v>98.416666666665435</c:v>
                </c:pt>
                <c:pt idx="1182">
                  <c:v>98.499999999998764</c:v>
                </c:pt>
                <c:pt idx="1183">
                  <c:v>98.583333333332092</c:v>
                </c:pt>
                <c:pt idx="1184">
                  <c:v>98.666666666665421</c:v>
                </c:pt>
                <c:pt idx="1185">
                  <c:v>98.749999999998749</c:v>
                </c:pt>
                <c:pt idx="1186">
                  <c:v>98.833333333332078</c:v>
                </c:pt>
                <c:pt idx="1187">
                  <c:v>98.916666666665407</c:v>
                </c:pt>
                <c:pt idx="1188">
                  <c:v>98.999999999998735</c:v>
                </c:pt>
                <c:pt idx="1189">
                  <c:v>99.083333333332064</c:v>
                </c:pt>
                <c:pt idx="1190">
                  <c:v>99.166666666665392</c:v>
                </c:pt>
                <c:pt idx="1191">
                  <c:v>99.249999999998721</c:v>
                </c:pt>
                <c:pt idx="1192">
                  <c:v>99.33333333333205</c:v>
                </c:pt>
                <c:pt idx="1193">
                  <c:v>99.416666666665378</c:v>
                </c:pt>
                <c:pt idx="1194">
                  <c:v>99.499999999998707</c:v>
                </c:pt>
                <c:pt idx="1195">
                  <c:v>99.583333333332035</c:v>
                </c:pt>
                <c:pt idx="1196">
                  <c:v>99.666666666665364</c:v>
                </c:pt>
                <c:pt idx="1197">
                  <c:v>99.749999999998693</c:v>
                </c:pt>
                <c:pt idx="1198">
                  <c:v>99.833333333332021</c:v>
                </c:pt>
                <c:pt idx="1199">
                  <c:v>99.91666666666535</c:v>
                </c:pt>
                <c:pt idx="1200">
                  <c:v>99.999999999998678</c:v>
                </c:pt>
                <c:pt idx="1201">
                  <c:v>100.08333333333201</c:v>
                </c:pt>
                <c:pt idx="1202">
                  <c:v>100.16666666666534</c:v>
                </c:pt>
                <c:pt idx="1203">
                  <c:v>100.24999999999866</c:v>
                </c:pt>
                <c:pt idx="1204">
                  <c:v>100.33333333333199</c:v>
                </c:pt>
                <c:pt idx="1205">
                  <c:v>100.41666666666532</c:v>
                </c:pt>
                <c:pt idx="1206">
                  <c:v>100.49999999999865</c:v>
                </c:pt>
                <c:pt idx="1207">
                  <c:v>100.58333333333198</c:v>
                </c:pt>
                <c:pt idx="1208">
                  <c:v>100.66666666666531</c:v>
                </c:pt>
                <c:pt idx="1209">
                  <c:v>100.74999999999864</c:v>
                </c:pt>
                <c:pt idx="1210">
                  <c:v>100.83333333333196</c:v>
                </c:pt>
                <c:pt idx="1211">
                  <c:v>100.91666666666529</c:v>
                </c:pt>
                <c:pt idx="1212">
                  <c:v>100.99999999999862</c:v>
                </c:pt>
                <c:pt idx="1213">
                  <c:v>101.08333333333195</c:v>
                </c:pt>
                <c:pt idx="1214">
                  <c:v>101.16666666666528</c:v>
                </c:pt>
                <c:pt idx="1215">
                  <c:v>101.24999999999861</c:v>
                </c:pt>
                <c:pt idx="1216">
                  <c:v>101.33333333333194</c:v>
                </c:pt>
                <c:pt idx="1217">
                  <c:v>101.41666666666526</c:v>
                </c:pt>
                <c:pt idx="1218">
                  <c:v>101.49999999999859</c:v>
                </c:pt>
                <c:pt idx="1219">
                  <c:v>101.58333333333192</c:v>
                </c:pt>
                <c:pt idx="1220">
                  <c:v>101.66666666666525</c:v>
                </c:pt>
                <c:pt idx="1221">
                  <c:v>101.74999999999858</c:v>
                </c:pt>
                <c:pt idx="1222">
                  <c:v>101.83333333333191</c:v>
                </c:pt>
                <c:pt idx="1223">
                  <c:v>101.91666666666524</c:v>
                </c:pt>
                <c:pt idx="1224">
                  <c:v>101.99999999999856</c:v>
                </c:pt>
                <c:pt idx="1225">
                  <c:v>102.08333333333189</c:v>
                </c:pt>
                <c:pt idx="1226">
                  <c:v>102.16666666666522</c:v>
                </c:pt>
                <c:pt idx="1227">
                  <c:v>102.24999999999855</c:v>
                </c:pt>
                <c:pt idx="1228">
                  <c:v>102.33333333333188</c:v>
                </c:pt>
                <c:pt idx="1229">
                  <c:v>102.41666666666521</c:v>
                </c:pt>
                <c:pt idx="1230">
                  <c:v>102.49999999999854</c:v>
                </c:pt>
                <c:pt idx="1231">
                  <c:v>102.58333333333186</c:v>
                </c:pt>
                <c:pt idx="1232">
                  <c:v>102.66666666666519</c:v>
                </c:pt>
                <c:pt idx="1233">
                  <c:v>102.74999999999852</c:v>
                </c:pt>
                <c:pt idx="1234">
                  <c:v>102.83333333333185</c:v>
                </c:pt>
                <c:pt idx="1235">
                  <c:v>102.91666666666518</c:v>
                </c:pt>
                <c:pt idx="1236">
                  <c:v>102.99999999999851</c:v>
                </c:pt>
                <c:pt idx="1237">
                  <c:v>103.08333333333184</c:v>
                </c:pt>
                <c:pt idx="1238">
                  <c:v>103.16666666666517</c:v>
                </c:pt>
                <c:pt idx="1239">
                  <c:v>103.24999999999849</c:v>
                </c:pt>
                <c:pt idx="1240">
                  <c:v>103.33333333333182</c:v>
                </c:pt>
                <c:pt idx="1241">
                  <c:v>103.41666666666515</c:v>
                </c:pt>
                <c:pt idx="1242">
                  <c:v>103.49999999999848</c:v>
                </c:pt>
                <c:pt idx="1243">
                  <c:v>103.58333333333181</c:v>
                </c:pt>
                <c:pt idx="1244">
                  <c:v>103.66666666666514</c:v>
                </c:pt>
                <c:pt idx="1245">
                  <c:v>103.74999999999847</c:v>
                </c:pt>
                <c:pt idx="1246">
                  <c:v>103.83333333333179</c:v>
                </c:pt>
                <c:pt idx="1247">
                  <c:v>103.91666666666512</c:v>
                </c:pt>
                <c:pt idx="1248">
                  <c:v>103.99999999999845</c:v>
                </c:pt>
                <c:pt idx="1249">
                  <c:v>104.08333333333178</c:v>
                </c:pt>
                <c:pt idx="1250">
                  <c:v>104.16666666666511</c:v>
                </c:pt>
                <c:pt idx="1251">
                  <c:v>104.24999999999844</c:v>
                </c:pt>
                <c:pt idx="1252">
                  <c:v>104.33333333333177</c:v>
                </c:pt>
                <c:pt idx="1253">
                  <c:v>104.41666666666509</c:v>
                </c:pt>
                <c:pt idx="1254">
                  <c:v>104.49999999999842</c:v>
                </c:pt>
                <c:pt idx="1255">
                  <c:v>104.58333333333175</c:v>
                </c:pt>
                <c:pt idx="1256">
                  <c:v>104.66666666666508</c:v>
                </c:pt>
                <c:pt idx="1257">
                  <c:v>104.74999999999841</c:v>
                </c:pt>
                <c:pt idx="1258">
                  <c:v>104.83333333333174</c:v>
                </c:pt>
                <c:pt idx="1259">
                  <c:v>104.91666666666507</c:v>
                </c:pt>
                <c:pt idx="1260">
                  <c:v>104.99999999999839</c:v>
                </c:pt>
                <c:pt idx="1261">
                  <c:v>105.08333333333172</c:v>
                </c:pt>
                <c:pt idx="1262">
                  <c:v>105.16666666666505</c:v>
                </c:pt>
                <c:pt idx="1263">
                  <c:v>105.24999999999838</c:v>
                </c:pt>
                <c:pt idx="1264">
                  <c:v>105.33333333333171</c:v>
                </c:pt>
                <c:pt idx="1265">
                  <c:v>105.41666666666504</c:v>
                </c:pt>
                <c:pt idx="1266">
                  <c:v>105.49999999999837</c:v>
                </c:pt>
                <c:pt idx="1267">
                  <c:v>105.58333333333169</c:v>
                </c:pt>
                <c:pt idx="1268">
                  <c:v>105.66666666666502</c:v>
                </c:pt>
                <c:pt idx="1269">
                  <c:v>105.74999999999835</c:v>
                </c:pt>
                <c:pt idx="1270">
                  <c:v>105.83333333333168</c:v>
                </c:pt>
                <c:pt idx="1271">
                  <c:v>105.91666666666501</c:v>
                </c:pt>
                <c:pt idx="1272">
                  <c:v>105.99999999999834</c:v>
                </c:pt>
                <c:pt idx="1273">
                  <c:v>106.08333333333167</c:v>
                </c:pt>
                <c:pt idx="1274">
                  <c:v>106.16666666666499</c:v>
                </c:pt>
                <c:pt idx="1275">
                  <c:v>106.24999999999832</c:v>
                </c:pt>
                <c:pt idx="1276">
                  <c:v>106.33333333333165</c:v>
                </c:pt>
                <c:pt idx="1277">
                  <c:v>106.41666666666498</c:v>
                </c:pt>
                <c:pt idx="1278">
                  <c:v>106.49999999999831</c:v>
                </c:pt>
                <c:pt idx="1279">
                  <c:v>106.58333333333164</c:v>
                </c:pt>
                <c:pt idx="1280">
                  <c:v>106.66666666666497</c:v>
                </c:pt>
                <c:pt idx="1281">
                  <c:v>106.74999999999829</c:v>
                </c:pt>
                <c:pt idx="1282">
                  <c:v>106.83333333333162</c:v>
                </c:pt>
                <c:pt idx="1283">
                  <c:v>106.91666666666495</c:v>
                </c:pt>
                <c:pt idx="1284">
                  <c:v>106.99999999999828</c:v>
                </c:pt>
                <c:pt idx="1285">
                  <c:v>107.08333333333161</c:v>
                </c:pt>
                <c:pt idx="1286">
                  <c:v>107.16666666666494</c:v>
                </c:pt>
                <c:pt idx="1287">
                  <c:v>107.24999999999827</c:v>
                </c:pt>
                <c:pt idx="1288">
                  <c:v>107.33333333333159</c:v>
                </c:pt>
                <c:pt idx="1289">
                  <c:v>107.41666666666492</c:v>
                </c:pt>
                <c:pt idx="1290">
                  <c:v>107.49999999999825</c:v>
                </c:pt>
                <c:pt idx="1291">
                  <c:v>107.58333333333158</c:v>
                </c:pt>
                <c:pt idx="1292">
                  <c:v>107.66666666666491</c:v>
                </c:pt>
                <c:pt idx="1293">
                  <c:v>107.74999999999824</c:v>
                </c:pt>
                <c:pt idx="1294">
                  <c:v>107.83333333333157</c:v>
                </c:pt>
                <c:pt idx="1295">
                  <c:v>107.9166666666649</c:v>
                </c:pt>
                <c:pt idx="1296">
                  <c:v>107.99999999999822</c:v>
                </c:pt>
                <c:pt idx="1297">
                  <c:v>108.08333333333155</c:v>
                </c:pt>
                <c:pt idx="1298">
                  <c:v>108.16666666666488</c:v>
                </c:pt>
                <c:pt idx="1299">
                  <c:v>108.24999999999821</c:v>
                </c:pt>
                <c:pt idx="1300">
                  <c:v>108.33333333333154</c:v>
                </c:pt>
                <c:pt idx="1301">
                  <c:v>108.41666666666487</c:v>
                </c:pt>
                <c:pt idx="1302">
                  <c:v>108.4999999999982</c:v>
                </c:pt>
                <c:pt idx="1303">
                  <c:v>108.58333333333152</c:v>
                </c:pt>
                <c:pt idx="1304">
                  <c:v>108.66666666666485</c:v>
                </c:pt>
                <c:pt idx="1305">
                  <c:v>108.74999999999818</c:v>
                </c:pt>
                <c:pt idx="1306">
                  <c:v>108.83333333333151</c:v>
                </c:pt>
                <c:pt idx="1307">
                  <c:v>108.91666666666484</c:v>
                </c:pt>
                <c:pt idx="1308">
                  <c:v>108.99999999999817</c:v>
                </c:pt>
                <c:pt idx="1309">
                  <c:v>109.0833333333315</c:v>
                </c:pt>
                <c:pt idx="1310">
                  <c:v>109.16666666666482</c:v>
                </c:pt>
                <c:pt idx="1311">
                  <c:v>109.24999999999815</c:v>
                </c:pt>
                <c:pt idx="1312">
                  <c:v>109.33333333333148</c:v>
                </c:pt>
                <c:pt idx="1313">
                  <c:v>109.41666666666481</c:v>
                </c:pt>
                <c:pt idx="1314">
                  <c:v>109.49999999999814</c:v>
                </c:pt>
                <c:pt idx="1315">
                  <c:v>109.58333333333147</c:v>
                </c:pt>
                <c:pt idx="1316">
                  <c:v>109.6666666666648</c:v>
                </c:pt>
                <c:pt idx="1317">
                  <c:v>109.74999999999812</c:v>
                </c:pt>
                <c:pt idx="1318">
                  <c:v>109.83333333333145</c:v>
                </c:pt>
                <c:pt idx="1319">
                  <c:v>109.91666666666478</c:v>
                </c:pt>
                <c:pt idx="1320">
                  <c:v>109.99999999999811</c:v>
                </c:pt>
                <c:pt idx="1321">
                  <c:v>110.08333333333144</c:v>
                </c:pt>
                <c:pt idx="1322">
                  <c:v>110.16666666666477</c:v>
                </c:pt>
                <c:pt idx="1323">
                  <c:v>110.2499999999981</c:v>
                </c:pt>
                <c:pt idx="1324">
                  <c:v>110.33333333333142</c:v>
                </c:pt>
                <c:pt idx="1325">
                  <c:v>110.41666666666475</c:v>
                </c:pt>
                <c:pt idx="1326">
                  <c:v>110.49999999999808</c:v>
                </c:pt>
                <c:pt idx="1327">
                  <c:v>110.58333333333141</c:v>
                </c:pt>
                <c:pt idx="1328">
                  <c:v>110.66666666666474</c:v>
                </c:pt>
                <c:pt idx="1329">
                  <c:v>110.74999999999807</c:v>
                </c:pt>
                <c:pt idx="1330">
                  <c:v>110.8333333333314</c:v>
                </c:pt>
                <c:pt idx="1331">
                  <c:v>110.91666666666472</c:v>
                </c:pt>
                <c:pt idx="1332">
                  <c:v>110.99999999999805</c:v>
                </c:pt>
                <c:pt idx="1333">
                  <c:v>111.08333333333138</c:v>
                </c:pt>
                <c:pt idx="1334">
                  <c:v>111.16666666666471</c:v>
                </c:pt>
                <c:pt idx="1335">
                  <c:v>111.24999999999804</c:v>
                </c:pt>
                <c:pt idx="1336">
                  <c:v>111.33333333333137</c:v>
                </c:pt>
                <c:pt idx="1337">
                  <c:v>111.4166666666647</c:v>
                </c:pt>
                <c:pt idx="1338">
                  <c:v>111.49999999999802</c:v>
                </c:pt>
                <c:pt idx="1339">
                  <c:v>111.58333333333135</c:v>
                </c:pt>
                <c:pt idx="1340">
                  <c:v>111.66666666666468</c:v>
                </c:pt>
                <c:pt idx="1341">
                  <c:v>111.74999999999801</c:v>
                </c:pt>
                <c:pt idx="1342">
                  <c:v>111.83333333333134</c:v>
                </c:pt>
                <c:pt idx="1343">
                  <c:v>111.91666666666467</c:v>
                </c:pt>
                <c:pt idx="1344">
                  <c:v>111.999999999998</c:v>
                </c:pt>
                <c:pt idx="1345">
                  <c:v>112.08333333333132</c:v>
                </c:pt>
                <c:pt idx="1346">
                  <c:v>112.16666666666465</c:v>
                </c:pt>
                <c:pt idx="1347">
                  <c:v>112.24999999999798</c:v>
                </c:pt>
                <c:pt idx="1348">
                  <c:v>112.33333333333131</c:v>
                </c:pt>
                <c:pt idx="1349">
                  <c:v>112.41666666666464</c:v>
                </c:pt>
                <c:pt idx="1350">
                  <c:v>112.49999999999797</c:v>
                </c:pt>
                <c:pt idx="1351">
                  <c:v>112.5833333333313</c:v>
                </c:pt>
                <c:pt idx="1352">
                  <c:v>112.66666666666463</c:v>
                </c:pt>
                <c:pt idx="1353">
                  <c:v>112.74999999999795</c:v>
                </c:pt>
                <c:pt idx="1354">
                  <c:v>112.83333333333128</c:v>
                </c:pt>
                <c:pt idx="1355">
                  <c:v>112.91666666666461</c:v>
                </c:pt>
                <c:pt idx="1356">
                  <c:v>112.99999999999794</c:v>
                </c:pt>
                <c:pt idx="1357">
                  <c:v>113.08333333333127</c:v>
                </c:pt>
                <c:pt idx="1358">
                  <c:v>113.1666666666646</c:v>
                </c:pt>
                <c:pt idx="1359">
                  <c:v>113.24999999999793</c:v>
                </c:pt>
                <c:pt idx="1360">
                  <c:v>113.33333333333125</c:v>
                </c:pt>
                <c:pt idx="1361">
                  <c:v>113.41666666666458</c:v>
                </c:pt>
                <c:pt idx="1362">
                  <c:v>113.49999999999791</c:v>
                </c:pt>
                <c:pt idx="1363">
                  <c:v>113.58333333333124</c:v>
                </c:pt>
                <c:pt idx="1364">
                  <c:v>113.66666666666457</c:v>
                </c:pt>
                <c:pt idx="1365">
                  <c:v>113.7499999999979</c:v>
                </c:pt>
                <c:pt idx="1366">
                  <c:v>113.83333333333123</c:v>
                </c:pt>
                <c:pt idx="1367">
                  <c:v>113.91666666666455</c:v>
                </c:pt>
                <c:pt idx="1368">
                  <c:v>113.99999999999788</c:v>
                </c:pt>
                <c:pt idx="1369">
                  <c:v>114.08333333333121</c:v>
                </c:pt>
                <c:pt idx="1370">
                  <c:v>114.16666666666454</c:v>
                </c:pt>
                <c:pt idx="1371">
                  <c:v>114.24999999999787</c:v>
                </c:pt>
                <c:pt idx="1372">
                  <c:v>114.3333333333312</c:v>
                </c:pt>
                <c:pt idx="1373">
                  <c:v>114.41666666666453</c:v>
                </c:pt>
                <c:pt idx="1374">
                  <c:v>114.49999999999785</c:v>
                </c:pt>
                <c:pt idx="1375">
                  <c:v>114.58333333333118</c:v>
                </c:pt>
                <c:pt idx="1376">
                  <c:v>114.66666666666451</c:v>
                </c:pt>
                <c:pt idx="1377">
                  <c:v>114.74999999999784</c:v>
                </c:pt>
                <c:pt idx="1378">
                  <c:v>114.83333333333117</c:v>
                </c:pt>
                <c:pt idx="1379">
                  <c:v>114.9166666666645</c:v>
                </c:pt>
                <c:pt idx="1380">
                  <c:v>114.99999999999783</c:v>
                </c:pt>
                <c:pt idx="1381">
                  <c:v>115.08333333333115</c:v>
                </c:pt>
                <c:pt idx="1382">
                  <c:v>115.16666666666448</c:v>
                </c:pt>
                <c:pt idx="1383">
                  <c:v>115.24999999999781</c:v>
                </c:pt>
                <c:pt idx="1384">
                  <c:v>115.33333333333114</c:v>
                </c:pt>
                <c:pt idx="1385">
                  <c:v>115.41666666666447</c:v>
                </c:pt>
                <c:pt idx="1386">
                  <c:v>115.4999999999978</c:v>
                </c:pt>
                <c:pt idx="1387">
                  <c:v>115.58333333333113</c:v>
                </c:pt>
                <c:pt idx="1388">
                  <c:v>115.66666666666445</c:v>
                </c:pt>
                <c:pt idx="1389">
                  <c:v>115.74999999999778</c:v>
                </c:pt>
                <c:pt idx="1390">
                  <c:v>115.83333333333111</c:v>
                </c:pt>
                <c:pt idx="1391">
                  <c:v>115.91666666666444</c:v>
                </c:pt>
                <c:pt idx="1392">
                  <c:v>115.99999999999777</c:v>
                </c:pt>
                <c:pt idx="1393">
                  <c:v>116.0833333333311</c:v>
                </c:pt>
                <c:pt idx="1394">
                  <c:v>116.16666666666443</c:v>
                </c:pt>
                <c:pt idx="1395">
                  <c:v>116.24999999999775</c:v>
                </c:pt>
                <c:pt idx="1396">
                  <c:v>116.33333333333108</c:v>
                </c:pt>
                <c:pt idx="1397">
                  <c:v>116.41666666666441</c:v>
                </c:pt>
                <c:pt idx="1398">
                  <c:v>116.49999999999774</c:v>
                </c:pt>
                <c:pt idx="1399">
                  <c:v>116.58333333333107</c:v>
                </c:pt>
                <c:pt idx="1400">
                  <c:v>116.6666666666644</c:v>
                </c:pt>
                <c:pt idx="1401">
                  <c:v>116.74999999999773</c:v>
                </c:pt>
                <c:pt idx="1402">
                  <c:v>116.83333333333105</c:v>
                </c:pt>
                <c:pt idx="1403">
                  <c:v>116.91666666666438</c:v>
                </c:pt>
                <c:pt idx="1404">
                  <c:v>116.99999999999771</c:v>
                </c:pt>
                <c:pt idx="1405">
                  <c:v>117.08333333333104</c:v>
                </c:pt>
                <c:pt idx="1406">
                  <c:v>117.16666666666437</c:v>
                </c:pt>
                <c:pt idx="1407">
                  <c:v>117.2499999999977</c:v>
                </c:pt>
                <c:pt idx="1408">
                  <c:v>117.33333333333103</c:v>
                </c:pt>
                <c:pt idx="1409">
                  <c:v>117.41666666666436</c:v>
                </c:pt>
                <c:pt idx="1410">
                  <c:v>117.49999999999768</c:v>
                </c:pt>
                <c:pt idx="1411">
                  <c:v>117.58333333333101</c:v>
                </c:pt>
                <c:pt idx="1412">
                  <c:v>117.66666666666434</c:v>
                </c:pt>
                <c:pt idx="1413">
                  <c:v>117.74999999999767</c:v>
                </c:pt>
                <c:pt idx="1414">
                  <c:v>117.833333333331</c:v>
                </c:pt>
                <c:pt idx="1415">
                  <c:v>117.91666666666433</c:v>
                </c:pt>
                <c:pt idx="1416">
                  <c:v>117.99999999999766</c:v>
                </c:pt>
                <c:pt idx="1417">
                  <c:v>118.08333333333098</c:v>
                </c:pt>
                <c:pt idx="1418">
                  <c:v>118.16666666666431</c:v>
                </c:pt>
                <c:pt idx="1419">
                  <c:v>118.24999999999764</c:v>
                </c:pt>
                <c:pt idx="1420">
                  <c:v>118.33333333333097</c:v>
                </c:pt>
                <c:pt idx="1421">
                  <c:v>118.4166666666643</c:v>
                </c:pt>
                <c:pt idx="1422">
                  <c:v>118.49999999999763</c:v>
                </c:pt>
                <c:pt idx="1423">
                  <c:v>118.58333333333096</c:v>
                </c:pt>
                <c:pt idx="1424">
                  <c:v>118.66666666666428</c:v>
                </c:pt>
                <c:pt idx="1425">
                  <c:v>118.74999999999761</c:v>
                </c:pt>
                <c:pt idx="1426">
                  <c:v>118.83333333333094</c:v>
                </c:pt>
                <c:pt idx="1427">
                  <c:v>118.91666666666427</c:v>
                </c:pt>
                <c:pt idx="1428">
                  <c:v>118.9999999999976</c:v>
                </c:pt>
                <c:pt idx="1429">
                  <c:v>119.08333333333093</c:v>
                </c:pt>
                <c:pt idx="1430">
                  <c:v>119.16666666666426</c:v>
                </c:pt>
                <c:pt idx="1431">
                  <c:v>119.24999999999758</c:v>
                </c:pt>
                <c:pt idx="1432">
                  <c:v>119.33333333333091</c:v>
                </c:pt>
                <c:pt idx="1433">
                  <c:v>119.41666666666424</c:v>
                </c:pt>
                <c:pt idx="1434">
                  <c:v>119.49999999999757</c:v>
                </c:pt>
                <c:pt idx="1435">
                  <c:v>119.5833333333309</c:v>
                </c:pt>
                <c:pt idx="1436">
                  <c:v>119.66666666666423</c:v>
                </c:pt>
                <c:pt idx="1437">
                  <c:v>119.74999999999756</c:v>
                </c:pt>
                <c:pt idx="1438">
                  <c:v>119.83333333333088</c:v>
                </c:pt>
                <c:pt idx="1439">
                  <c:v>119.91666666666421</c:v>
                </c:pt>
                <c:pt idx="1440">
                  <c:v>119.99999999999754</c:v>
                </c:pt>
                <c:pt idx="1441">
                  <c:v>120.08333333333087</c:v>
                </c:pt>
                <c:pt idx="1442">
                  <c:v>120.1666666666642</c:v>
                </c:pt>
                <c:pt idx="1443">
                  <c:v>120.24999999999753</c:v>
                </c:pt>
                <c:pt idx="1444">
                  <c:v>120.33333333333086</c:v>
                </c:pt>
                <c:pt idx="1445">
                  <c:v>120.41666666666418</c:v>
                </c:pt>
                <c:pt idx="1446">
                  <c:v>120.49999999999751</c:v>
                </c:pt>
                <c:pt idx="1447">
                  <c:v>120.58333333333084</c:v>
                </c:pt>
                <c:pt idx="1448">
                  <c:v>120.66666666666417</c:v>
                </c:pt>
                <c:pt idx="1449">
                  <c:v>120.7499999999975</c:v>
                </c:pt>
                <c:pt idx="1450">
                  <c:v>120.83333333333083</c:v>
                </c:pt>
                <c:pt idx="1451">
                  <c:v>120.91666666666416</c:v>
                </c:pt>
                <c:pt idx="1452">
                  <c:v>120.99999999999748</c:v>
                </c:pt>
                <c:pt idx="1453">
                  <c:v>121.08333333333081</c:v>
                </c:pt>
                <c:pt idx="1454">
                  <c:v>121.16666666666414</c:v>
                </c:pt>
                <c:pt idx="1455">
                  <c:v>121.24999999999747</c:v>
                </c:pt>
                <c:pt idx="1456">
                  <c:v>121.3333333333308</c:v>
                </c:pt>
                <c:pt idx="1457">
                  <c:v>121.41666666666413</c:v>
                </c:pt>
                <c:pt idx="1458">
                  <c:v>121.49999999999746</c:v>
                </c:pt>
                <c:pt idx="1459">
                  <c:v>121.58333333333078</c:v>
                </c:pt>
                <c:pt idx="1460">
                  <c:v>121.66666666666411</c:v>
                </c:pt>
                <c:pt idx="1461">
                  <c:v>121.74999999999744</c:v>
                </c:pt>
                <c:pt idx="1462">
                  <c:v>121.83333333333077</c:v>
                </c:pt>
                <c:pt idx="1463">
                  <c:v>121.9166666666641</c:v>
                </c:pt>
                <c:pt idx="1464">
                  <c:v>121.99999999999743</c:v>
                </c:pt>
                <c:pt idx="1465">
                  <c:v>122.08333333333076</c:v>
                </c:pt>
                <c:pt idx="1466">
                  <c:v>122.16666666666409</c:v>
                </c:pt>
                <c:pt idx="1467">
                  <c:v>122.24999999999741</c:v>
                </c:pt>
                <c:pt idx="1468">
                  <c:v>122.33333333333074</c:v>
                </c:pt>
                <c:pt idx="1469">
                  <c:v>122.41666666666407</c:v>
                </c:pt>
                <c:pt idx="1470">
                  <c:v>122.4999999999974</c:v>
                </c:pt>
                <c:pt idx="1471">
                  <c:v>122.58333333333073</c:v>
                </c:pt>
                <c:pt idx="1472">
                  <c:v>122.66666666666406</c:v>
                </c:pt>
                <c:pt idx="1473">
                  <c:v>122.74999999999739</c:v>
                </c:pt>
                <c:pt idx="1474">
                  <c:v>122.83333333333071</c:v>
                </c:pt>
                <c:pt idx="1475">
                  <c:v>122.91666666666404</c:v>
                </c:pt>
                <c:pt idx="1476">
                  <c:v>122.99999999999737</c:v>
                </c:pt>
                <c:pt idx="1477">
                  <c:v>123.0833333333307</c:v>
                </c:pt>
                <c:pt idx="1478">
                  <c:v>123.16666666666403</c:v>
                </c:pt>
                <c:pt idx="1479">
                  <c:v>123.24999999999736</c:v>
                </c:pt>
                <c:pt idx="1480">
                  <c:v>123.33333333333069</c:v>
                </c:pt>
                <c:pt idx="1481">
                  <c:v>123.41666666666401</c:v>
                </c:pt>
                <c:pt idx="1482">
                  <c:v>123.49999999999734</c:v>
                </c:pt>
                <c:pt idx="1483">
                  <c:v>123.58333333333067</c:v>
                </c:pt>
                <c:pt idx="1484">
                  <c:v>123.666666666664</c:v>
                </c:pt>
                <c:pt idx="1485">
                  <c:v>123.74999999999733</c:v>
                </c:pt>
                <c:pt idx="1486">
                  <c:v>123.83333333333066</c:v>
                </c:pt>
                <c:pt idx="1487">
                  <c:v>123.91666666666399</c:v>
                </c:pt>
                <c:pt idx="1488">
                  <c:v>123.99999999999731</c:v>
                </c:pt>
                <c:pt idx="1489">
                  <c:v>124.08333333333064</c:v>
                </c:pt>
                <c:pt idx="1490">
                  <c:v>124.16666666666397</c:v>
                </c:pt>
                <c:pt idx="1491">
                  <c:v>124.2499999999973</c:v>
                </c:pt>
                <c:pt idx="1492">
                  <c:v>124.33333333333063</c:v>
                </c:pt>
                <c:pt idx="1493">
                  <c:v>124.41666666666396</c:v>
                </c:pt>
                <c:pt idx="1494">
                  <c:v>124.49999999999729</c:v>
                </c:pt>
                <c:pt idx="1495">
                  <c:v>124.58333333333061</c:v>
                </c:pt>
                <c:pt idx="1496">
                  <c:v>124.66666666666394</c:v>
                </c:pt>
                <c:pt idx="1497">
                  <c:v>124.74999999999727</c:v>
                </c:pt>
                <c:pt idx="1498">
                  <c:v>124.8333333333306</c:v>
                </c:pt>
                <c:pt idx="1499">
                  <c:v>124.91666666666393</c:v>
                </c:pt>
                <c:pt idx="1500">
                  <c:v>124.99999999999726</c:v>
                </c:pt>
                <c:pt idx="1501">
                  <c:v>125.08333333333059</c:v>
                </c:pt>
                <c:pt idx="1502">
                  <c:v>125.16666666666391</c:v>
                </c:pt>
                <c:pt idx="1503">
                  <c:v>125.24999999999724</c:v>
                </c:pt>
                <c:pt idx="1504">
                  <c:v>125.33333333333057</c:v>
                </c:pt>
                <c:pt idx="1505">
                  <c:v>125.4166666666639</c:v>
                </c:pt>
                <c:pt idx="1506">
                  <c:v>125.49999999999723</c:v>
                </c:pt>
                <c:pt idx="1507">
                  <c:v>125.58333333333056</c:v>
                </c:pt>
                <c:pt idx="1508">
                  <c:v>125.66666666666389</c:v>
                </c:pt>
                <c:pt idx="1509">
                  <c:v>125.74999999999721</c:v>
                </c:pt>
                <c:pt idx="1510">
                  <c:v>125.83333333333054</c:v>
                </c:pt>
                <c:pt idx="1511">
                  <c:v>125.91666666666387</c:v>
                </c:pt>
                <c:pt idx="1512">
                  <c:v>125.9999999999972</c:v>
                </c:pt>
                <c:pt idx="1513">
                  <c:v>126.08333333333053</c:v>
                </c:pt>
                <c:pt idx="1514">
                  <c:v>126.16666666666386</c:v>
                </c:pt>
                <c:pt idx="1515">
                  <c:v>126.24999999999719</c:v>
                </c:pt>
                <c:pt idx="1516">
                  <c:v>126.33333333333051</c:v>
                </c:pt>
                <c:pt idx="1517">
                  <c:v>126.41666666666384</c:v>
                </c:pt>
                <c:pt idx="1518">
                  <c:v>126.49999999999717</c:v>
                </c:pt>
                <c:pt idx="1519">
                  <c:v>126.5833333333305</c:v>
                </c:pt>
                <c:pt idx="1520">
                  <c:v>126.66666666666383</c:v>
                </c:pt>
                <c:pt idx="1521">
                  <c:v>126.74999999999716</c:v>
                </c:pt>
                <c:pt idx="1522">
                  <c:v>126.83333333333049</c:v>
                </c:pt>
                <c:pt idx="1523">
                  <c:v>126.91666666666382</c:v>
                </c:pt>
                <c:pt idx="1524">
                  <c:v>126.99999999999714</c:v>
                </c:pt>
                <c:pt idx="1525">
                  <c:v>127.08333333333047</c:v>
                </c:pt>
                <c:pt idx="1526">
                  <c:v>127.1666666666638</c:v>
                </c:pt>
                <c:pt idx="1527">
                  <c:v>127.24999999999713</c:v>
                </c:pt>
                <c:pt idx="1528">
                  <c:v>127.33333333333046</c:v>
                </c:pt>
                <c:pt idx="1529">
                  <c:v>127.41666666666379</c:v>
                </c:pt>
                <c:pt idx="1530">
                  <c:v>127.49999999999712</c:v>
                </c:pt>
                <c:pt idx="1531">
                  <c:v>127.58333333333044</c:v>
                </c:pt>
                <c:pt idx="1532">
                  <c:v>127.66666666666377</c:v>
                </c:pt>
                <c:pt idx="1533">
                  <c:v>127.7499999999971</c:v>
                </c:pt>
                <c:pt idx="1534">
                  <c:v>127.83333333333043</c:v>
                </c:pt>
                <c:pt idx="1535">
                  <c:v>127.91666666666376</c:v>
                </c:pt>
                <c:pt idx="1536">
                  <c:v>127.99999999999709</c:v>
                </c:pt>
                <c:pt idx="1537">
                  <c:v>128.08333333333042</c:v>
                </c:pt>
                <c:pt idx="1538">
                  <c:v>128.16666666666376</c:v>
                </c:pt>
                <c:pt idx="1539">
                  <c:v>128.2499999999971</c:v>
                </c:pt>
                <c:pt idx="1540">
                  <c:v>128.33333333333044</c:v>
                </c:pt>
                <c:pt idx="1541">
                  <c:v>128.41666666666379</c:v>
                </c:pt>
                <c:pt idx="1542">
                  <c:v>128.49999999999713</c:v>
                </c:pt>
                <c:pt idx="1543">
                  <c:v>128.58333333333047</c:v>
                </c:pt>
                <c:pt idx="1544">
                  <c:v>128.66666666666382</c:v>
                </c:pt>
                <c:pt idx="1545">
                  <c:v>128.74999999999716</c:v>
                </c:pt>
                <c:pt idx="1546">
                  <c:v>128.8333333333305</c:v>
                </c:pt>
                <c:pt idx="1547">
                  <c:v>128.91666666666384</c:v>
                </c:pt>
                <c:pt idx="1548">
                  <c:v>128.99999999999719</c:v>
                </c:pt>
                <c:pt idx="1549">
                  <c:v>129.08333333333053</c:v>
                </c:pt>
                <c:pt idx="1550">
                  <c:v>129.16666666666387</c:v>
                </c:pt>
                <c:pt idx="1551">
                  <c:v>129.24999999999721</c:v>
                </c:pt>
                <c:pt idx="1552">
                  <c:v>129.33333333333056</c:v>
                </c:pt>
                <c:pt idx="1553">
                  <c:v>129.4166666666639</c:v>
                </c:pt>
                <c:pt idx="1554">
                  <c:v>129.49999999999724</c:v>
                </c:pt>
                <c:pt idx="1555">
                  <c:v>129.58333333333059</c:v>
                </c:pt>
                <c:pt idx="1556">
                  <c:v>129.66666666666393</c:v>
                </c:pt>
                <c:pt idx="1557">
                  <c:v>129.74999999999727</c:v>
                </c:pt>
                <c:pt idx="1558">
                  <c:v>129.83333333333061</c:v>
                </c:pt>
                <c:pt idx="1559">
                  <c:v>129.91666666666396</c:v>
                </c:pt>
                <c:pt idx="1560">
                  <c:v>129.9999999999973</c:v>
                </c:pt>
                <c:pt idx="1561">
                  <c:v>130.08333333333064</c:v>
                </c:pt>
                <c:pt idx="1562">
                  <c:v>130.16666666666399</c:v>
                </c:pt>
                <c:pt idx="1563">
                  <c:v>130.24999999999733</c:v>
                </c:pt>
                <c:pt idx="1564">
                  <c:v>130.33333333333067</c:v>
                </c:pt>
                <c:pt idx="1565">
                  <c:v>130.41666666666401</c:v>
                </c:pt>
                <c:pt idx="1566">
                  <c:v>130.49999999999736</c:v>
                </c:pt>
                <c:pt idx="1567">
                  <c:v>130.5833333333307</c:v>
                </c:pt>
                <c:pt idx="1568">
                  <c:v>130.66666666666404</c:v>
                </c:pt>
                <c:pt idx="1569">
                  <c:v>130.74999999999739</c:v>
                </c:pt>
                <c:pt idx="1570">
                  <c:v>130.83333333333073</c:v>
                </c:pt>
                <c:pt idx="1571">
                  <c:v>130.91666666666407</c:v>
                </c:pt>
                <c:pt idx="1572">
                  <c:v>130.99999999999741</c:v>
                </c:pt>
                <c:pt idx="1573">
                  <c:v>131.08333333333076</c:v>
                </c:pt>
                <c:pt idx="1574">
                  <c:v>131.1666666666641</c:v>
                </c:pt>
                <c:pt idx="1575">
                  <c:v>131.24999999999744</c:v>
                </c:pt>
                <c:pt idx="1576">
                  <c:v>131.33333333333078</c:v>
                </c:pt>
                <c:pt idx="1577">
                  <c:v>131.41666666666413</c:v>
                </c:pt>
                <c:pt idx="1578">
                  <c:v>131.49999999999747</c:v>
                </c:pt>
                <c:pt idx="1579">
                  <c:v>131.58333333333081</c:v>
                </c:pt>
                <c:pt idx="1580">
                  <c:v>131.66666666666416</c:v>
                </c:pt>
                <c:pt idx="1581">
                  <c:v>131.7499999999975</c:v>
                </c:pt>
                <c:pt idx="1582">
                  <c:v>131.83333333333084</c:v>
                </c:pt>
                <c:pt idx="1583">
                  <c:v>131.91666666666418</c:v>
                </c:pt>
                <c:pt idx="1584">
                  <c:v>131.99999999999753</c:v>
                </c:pt>
                <c:pt idx="1585">
                  <c:v>132.08333333333087</c:v>
                </c:pt>
                <c:pt idx="1586">
                  <c:v>132.16666666666421</c:v>
                </c:pt>
                <c:pt idx="1587">
                  <c:v>132.24999999999756</c:v>
                </c:pt>
                <c:pt idx="1588">
                  <c:v>132.3333333333309</c:v>
                </c:pt>
                <c:pt idx="1589">
                  <c:v>132.41666666666424</c:v>
                </c:pt>
                <c:pt idx="1590">
                  <c:v>132.49999999999758</c:v>
                </c:pt>
                <c:pt idx="1591">
                  <c:v>132.58333333333093</c:v>
                </c:pt>
                <c:pt idx="1592">
                  <c:v>132.66666666666427</c:v>
                </c:pt>
                <c:pt idx="1593">
                  <c:v>132.74999999999761</c:v>
                </c:pt>
                <c:pt idx="1594">
                  <c:v>132.83333333333096</c:v>
                </c:pt>
                <c:pt idx="1595">
                  <c:v>132.9166666666643</c:v>
                </c:pt>
                <c:pt idx="1596">
                  <c:v>132.99999999999764</c:v>
                </c:pt>
                <c:pt idx="1597">
                  <c:v>133.08333333333098</c:v>
                </c:pt>
                <c:pt idx="1598">
                  <c:v>133.16666666666433</c:v>
                </c:pt>
                <c:pt idx="1599">
                  <c:v>133.24999999999767</c:v>
                </c:pt>
                <c:pt idx="1600">
                  <c:v>133.33333333333101</c:v>
                </c:pt>
                <c:pt idx="1601">
                  <c:v>133.41666666666436</c:v>
                </c:pt>
                <c:pt idx="1602">
                  <c:v>133.4999999999977</c:v>
                </c:pt>
                <c:pt idx="1603">
                  <c:v>133.58333333333104</c:v>
                </c:pt>
                <c:pt idx="1604">
                  <c:v>133.66666666666438</c:v>
                </c:pt>
                <c:pt idx="1605">
                  <c:v>133.74999999999773</c:v>
                </c:pt>
                <c:pt idx="1606">
                  <c:v>133.83333333333107</c:v>
                </c:pt>
                <c:pt idx="1607">
                  <c:v>133.91666666666441</c:v>
                </c:pt>
                <c:pt idx="1608">
                  <c:v>133.99999999999775</c:v>
                </c:pt>
                <c:pt idx="1609">
                  <c:v>134.0833333333311</c:v>
                </c:pt>
                <c:pt idx="1610">
                  <c:v>134.16666666666444</c:v>
                </c:pt>
                <c:pt idx="1611">
                  <c:v>134.24999999999778</c:v>
                </c:pt>
                <c:pt idx="1612">
                  <c:v>134.33333333333113</c:v>
                </c:pt>
                <c:pt idx="1613">
                  <c:v>134.41666666666447</c:v>
                </c:pt>
                <c:pt idx="1614">
                  <c:v>134.49999999999781</c:v>
                </c:pt>
                <c:pt idx="1615">
                  <c:v>134.58333333333115</c:v>
                </c:pt>
                <c:pt idx="1616">
                  <c:v>134.6666666666645</c:v>
                </c:pt>
                <c:pt idx="1617">
                  <c:v>134.74999999999784</c:v>
                </c:pt>
                <c:pt idx="1618">
                  <c:v>134.83333333333118</c:v>
                </c:pt>
                <c:pt idx="1619">
                  <c:v>134.91666666666453</c:v>
                </c:pt>
                <c:pt idx="1620">
                  <c:v>134.99999999999787</c:v>
                </c:pt>
                <c:pt idx="1621">
                  <c:v>135.08333333333121</c:v>
                </c:pt>
                <c:pt idx="1622">
                  <c:v>135.16666666666455</c:v>
                </c:pt>
                <c:pt idx="1623">
                  <c:v>135.2499999999979</c:v>
                </c:pt>
                <c:pt idx="1624">
                  <c:v>135.33333333333124</c:v>
                </c:pt>
                <c:pt idx="1625">
                  <c:v>135.41666666666458</c:v>
                </c:pt>
                <c:pt idx="1626">
                  <c:v>135.49999999999793</c:v>
                </c:pt>
                <c:pt idx="1627">
                  <c:v>135.58333333333127</c:v>
                </c:pt>
                <c:pt idx="1628">
                  <c:v>135.66666666666461</c:v>
                </c:pt>
                <c:pt idx="1629">
                  <c:v>135.74999999999795</c:v>
                </c:pt>
                <c:pt idx="1630">
                  <c:v>135.8333333333313</c:v>
                </c:pt>
                <c:pt idx="1631">
                  <c:v>135.91666666666464</c:v>
                </c:pt>
                <c:pt idx="1632">
                  <c:v>135.99999999999798</c:v>
                </c:pt>
                <c:pt idx="1633">
                  <c:v>136.08333333333132</c:v>
                </c:pt>
                <c:pt idx="1634">
                  <c:v>136.16666666666467</c:v>
                </c:pt>
                <c:pt idx="1635">
                  <c:v>136.24999999999801</c:v>
                </c:pt>
                <c:pt idx="1636">
                  <c:v>136.33333333333135</c:v>
                </c:pt>
                <c:pt idx="1637">
                  <c:v>136.4166666666647</c:v>
                </c:pt>
                <c:pt idx="1638">
                  <c:v>136.49999999999804</c:v>
                </c:pt>
                <c:pt idx="1639">
                  <c:v>136.58333333333138</c:v>
                </c:pt>
                <c:pt idx="1640">
                  <c:v>136.66666666666472</c:v>
                </c:pt>
                <c:pt idx="1641">
                  <c:v>136.74999999999807</c:v>
                </c:pt>
                <c:pt idx="1642">
                  <c:v>136.83333333333141</c:v>
                </c:pt>
                <c:pt idx="1643">
                  <c:v>136.91666666666475</c:v>
                </c:pt>
                <c:pt idx="1644">
                  <c:v>136.9999999999981</c:v>
                </c:pt>
                <c:pt idx="1645">
                  <c:v>137.08333333333144</c:v>
                </c:pt>
                <c:pt idx="1646">
                  <c:v>137.16666666666478</c:v>
                </c:pt>
                <c:pt idx="1647">
                  <c:v>137.24999999999812</c:v>
                </c:pt>
                <c:pt idx="1648">
                  <c:v>137.33333333333147</c:v>
                </c:pt>
                <c:pt idx="1649">
                  <c:v>137.41666666666481</c:v>
                </c:pt>
                <c:pt idx="1650">
                  <c:v>137.49999999999815</c:v>
                </c:pt>
                <c:pt idx="1651">
                  <c:v>137.5833333333315</c:v>
                </c:pt>
                <c:pt idx="1652">
                  <c:v>137.66666666666484</c:v>
                </c:pt>
                <c:pt idx="1653">
                  <c:v>137.74999999999818</c:v>
                </c:pt>
                <c:pt idx="1654">
                  <c:v>137.83333333333152</c:v>
                </c:pt>
                <c:pt idx="1655">
                  <c:v>137.91666666666487</c:v>
                </c:pt>
                <c:pt idx="1656">
                  <c:v>137.99999999999821</c:v>
                </c:pt>
                <c:pt idx="1657">
                  <c:v>138.08333333333155</c:v>
                </c:pt>
                <c:pt idx="1658">
                  <c:v>138.1666666666649</c:v>
                </c:pt>
                <c:pt idx="1659">
                  <c:v>138.24999999999824</c:v>
                </c:pt>
                <c:pt idx="1660">
                  <c:v>138.33333333333158</c:v>
                </c:pt>
                <c:pt idx="1661">
                  <c:v>138.41666666666492</c:v>
                </c:pt>
                <c:pt idx="1662">
                  <c:v>138.49999999999827</c:v>
                </c:pt>
                <c:pt idx="1663">
                  <c:v>138.58333333333161</c:v>
                </c:pt>
                <c:pt idx="1664">
                  <c:v>138.66666666666495</c:v>
                </c:pt>
                <c:pt idx="1665">
                  <c:v>138.74999999999829</c:v>
                </c:pt>
                <c:pt idx="1666">
                  <c:v>138.83333333333164</c:v>
                </c:pt>
                <c:pt idx="1667">
                  <c:v>138.91666666666498</c:v>
                </c:pt>
                <c:pt idx="1668">
                  <c:v>138.99999999999832</c:v>
                </c:pt>
                <c:pt idx="1669">
                  <c:v>139.08333333333167</c:v>
                </c:pt>
                <c:pt idx="1670">
                  <c:v>139.16666666666501</c:v>
                </c:pt>
                <c:pt idx="1671">
                  <c:v>139.24999999999835</c:v>
                </c:pt>
                <c:pt idx="1672">
                  <c:v>139.33333333333169</c:v>
                </c:pt>
                <c:pt idx="1673">
                  <c:v>139.41666666666504</c:v>
                </c:pt>
                <c:pt idx="1674">
                  <c:v>139.49999999999838</c:v>
                </c:pt>
                <c:pt idx="1675">
                  <c:v>139.58333333333172</c:v>
                </c:pt>
                <c:pt idx="1676">
                  <c:v>139.66666666666507</c:v>
                </c:pt>
                <c:pt idx="1677">
                  <c:v>139.74999999999841</c:v>
                </c:pt>
                <c:pt idx="1678">
                  <c:v>139.83333333333175</c:v>
                </c:pt>
                <c:pt idx="1679">
                  <c:v>139.91666666666509</c:v>
                </c:pt>
                <c:pt idx="1680">
                  <c:v>139.99999999999844</c:v>
                </c:pt>
                <c:pt idx="1681">
                  <c:v>140.08333333333178</c:v>
                </c:pt>
                <c:pt idx="1682">
                  <c:v>140.16666666666512</c:v>
                </c:pt>
                <c:pt idx="1683">
                  <c:v>140.24999999999847</c:v>
                </c:pt>
                <c:pt idx="1684">
                  <c:v>140.33333333333181</c:v>
                </c:pt>
                <c:pt idx="1685">
                  <c:v>140.41666666666515</c:v>
                </c:pt>
                <c:pt idx="1686">
                  <c:v>140.49999999999849</c:v>
                </c:pt>
                <c:pt idx="1687">
                  <c:v>140.58333333333184</c:v>
                </c:pt>
                <c:pt idx="1688">
                  <c:v>140.66666666666518</c:v>
                </c:pt>
                <c:pt idx="1689">
                  <c:v>140.74999999999852</c:v>
                </c:pt>
                <c:pt idx="1690">
                  <c:v>140.83333333333186</c:v>
                </c:pt>
                <c:pt idx="1691">
                  <c:v>140.91666666666521</c:v>
                </c:pt>
                <c:pt idx="1692">
                  <c:v>140.99999999999855</c:v>
                </c:pt>
                <c:pt idx="1693">
                  <c:v>141.08333333333189</c:v>
                </c:pt>
                <c:pt idx="1694">
                  <c:v>141.16666666666524</c:v>
                </c:pt>
                <c:pt idx="1695">
                  <c:v>141.24999999999858</c:v>
                </c:pt>
                <c:pt idx="1696">
                  <c:v>141.33333333333192</c:v>
                </c:pt>
                <c:pt idx="1697">
                  <c:v>141.41666666666526</c:v>
                </c:pt>
                <c:pt idx="1698">
                  <c:v>141.49999999999861</c:v>
                </c:pt>
                <c:pt idx="1699">
                  <c:v>141.58333333333195</c:v>
                </c:pt>
                <c:pt idx="1700">
                  <c:v>141.66666666666529</c:v>
                </c:pt>
                <c:pt idx="1701">
                  <c:v>141.74999999999864</c:v>
                </c:pt>
                <c:pt idx="1702">
                  <c:v>141.83333333333198</c:v>
                </c:pt>
                <c:pt idx="1703">
                  <c:v>141.91666666666532</c:v>
                </c:pt>
                <c:pt idx="1704">
                  <c:v>141.99999999999866</c:v>
                </c:pt>
                <c:pt idx="1705">
                  <c:v>142.08333333333201</c:v>
                </c:pt>
                <c:pt idx="1706">
                  <c:v>142.16666666666535</c:v>
                </c:pt>
                <c:pt idx="1707">
                  <c:v>142.24999999999869</c:v>
                </c:pt>
                <c:pt idx="1708">
                  <c:v>142.33333333333204</c:v>
                </c:pt>
                <c:pt idx="1709">
                  <c:v>142.41666666666538</c:v>
                </c:pt>
                <c:pt idx="1710">
                  <c:v>142.49999999999872</c:v>
                </c:pt>
                <c:pt idx="1711">
                  <c:v>142.58333333333206</c:v>
                </c:pt>
                <c:pt idx="1712">
                  <c:v>142.66666666666541</c:v>
                </c:pt>
                <c:pt idx="1713">
                  <c:v>142.74999999999875</c:v>
                </c:pt>
                <c:pt idx="1714">
                  <c:v>142.83333333333209</c:v>
                </c:pt>
                <c:pt idx="1715">
                  <c:v>142.91666666666544</c:v>
                </c:pt>
                <c:pt idx="1716">
                  <c:v>142.99999999999878</c:v>
                </c:pt>
                <c:pt idx="1717">
                  <c:v>143.08333333333212</c:v>
                </c:pt>
                <c:pt idx="1718">
                  <c:v>143.16666666666546</c:v>
                </c:pt>
                <c:pt idx="1719">
                  <c:v>143.24999999999881</c:v>
                </c:pt>
                <c:pt idx="1720">
                  <c:v>143.33333333333215</c:v>
                </c:pt>
                <c:pt idx="1721">
                  <c:v>143.41666666666549</c:v>
                </c:pt>
                <c:pt idx="1722">
                  <c:v>143.49999999999883</c:v>
                </c:pt>
                <c:pt idx="1723">
                  <c:v>143.58333333333218</c:v>
                </c:pt>
                <c:pt idx="1724">
                  <c:v>143.66666666666552</c:v>
                </c:pt>
                <c:pt idx="1725">
                  <c:v>143.74999999999886</c:v>
                </c:pt>
                <c:pt idx="1726">
                  <c:v>143.83333333333221</c:v>
                </c:pt>
                <c:pt idx="1727">
                  <c:v>143.91666666666555</c:v>
                </c:pt>
                <c:pt idx="1728">
                  <c:v>143.99999999999889</c:v>
                </c:pt>
                <c:pt idx="1729">
                  <c:v>144.08333333333223</c:v>
                </c:pt>
                <c:pt idx="1730">
                  <c:v>144.16666666666558</c:v>
                </c:pt>
                <c:pt idx="1731">
                  <c:v>144.24999999999892</c:v>
                </c:pt>
                <c:pt idx="1732">
                  <c:v>144.33333333333226</c:v>
                </c:pt>
                <c:pt idx="1733">
                  <c:v>144.41666666666561</c:v>
                </c:pt>
                <c:pt idx="1734">
                  <c:v>144.49999999999895</c:v>
                </c:pt>
                <c:pt idx="1735">
                  <c:v>144.58333333333229</c:v>
                </c:pt>
                <c:pt idx="1736">
                  <c:v>144.66666666666563</c:v>
                </c:pt>
                <c:pt idx="1737">
                  <c:v>144.74999999999898</c:v>
                </c:pt>
                <c:pt idx="1738">
                  <c:v>144.83333333333232</c:v>
                </c:pt>
                <c:pt idx="1739">
                  <c:v>144.91666666666566</c:v>
                </c:pt>
                <c:pt idx="1740">
                  <c:v>144.99999999999901</c:v>
                </c:pt>
                <c:pt idx="1741">
                  <c:v>145.08333333333235</c:v>
                </c:pt>
                <c:pt idx="1742">
                  <c:v>145.16666666666569</c:v>
                </c:pt>
                <c:pt idx="1743">
                  <c:v>145.24999999999903</c:v>
                </c:pt>
                <c:pt idx="1744">
                  <c:v>145.33333333333238</c:v>
                </c:pt>
                <c:pt idx="1745">
                  <c:v>145.41666666666572</c:v>
                </c:pt>
                <c:pt idx="1746">
                  <c:v>145.49999999999906</c:v>
                </c:pt>
                <c:pt idx="1747">
                  <c:v>145.5833333333324</c:v>
                </c:pt>
                <c:pt idx="1748">
                  <c:v>145.66666666666575</c:v>
                </c:pt>
                <c:pt idx="1749">
                  <c:v>145.74999999999909</c:v>
                </c:pt>
                <c:pt idx="1750">
                  <c:v>145.83333333333243</c:v>
                </c:pt>
                <c:pt idx="1751">
                  <c:v>145.91666666666578</c:v>
                </c:pt>
                <c:pt idx="1752">
                  <c:v>145.99999999999912</c:v>
                </c:pt>
                <c:pt idx="1753">
                  <c:v>146.08333333333246</c:v>
                </c:pt>
                <c:pt idx="1754">
                  <c:v>146.1666666666658</c:v>
                </c:pt>
                <c:pt idx="1755">
                  <c:v>146.24999999999915</c:v>
                </c:pt>
                <c:pt idx="1756">
                  <c:v>146.33333333333249</c:v>
                </c:pt>
                <c:pt idx="1757">
                  <c:v>146.41666666666583</c:v>
                </c:pt>
                <c:pt idx="1758">
                  <c:v>146.49999999999918</c:v>
                </c:pt>
                <c:pt idx="1759">
                  <c:v>146.58333333333252</c:v>
                </c:pt>
                <c:pt idx="1760">
                  <c:v>146.66666666666586</c:v>
                </c:pt>
                <c:pt idx="1761">
                  <c:v>146.7499999999992</c:v>
                </c:pt>
                <c:pt idx="1762">
                  <c:v>146.83333333333255</c:v>
                </c:pt>
                <c:pt idx="1763">
                  <c:v>146.91666666666589</c:v>
                </c:pt>
                <c:pt idx="1764">
                  <c:v>146.99999999999923</c:v>
                </c:pt>
                <c:pt idx="1765">
                  <c:v>147.08333333333258</c:v>
                </c:pt>
                <c:pt idx="1766">
                  <c:v>147.16666666666592</c:v>
                </c:pt>
                <c:pt idx="1767">
                  <c:v>147.24999999999926</c:v>
                </c:pt>
                <c:pt idx="1768">
                  <c:v>147.3333333333326</c:v>
                </c:pt>
                <c:pt idx="1769">
                  <c:v>147.41666666666595</c:v>
                </c:pt>
                <c:pt idx="1770">
                  <c:v>147.49999999999929</c:v>
                </c:pt>
                <c:pt idx="1771">
                  <c:v>147.58333333333263</c:v>
                </c:pt>
                <c:pt idx="1772">
                  <c:v>147.66666666666598</c:v>
                </c:pt>
                <c:pt idx="1773">
                  <c:v>147.74999999999932</c:v>
                </c:pt>
                <c:pt idx="1774">
                  <c:v>147.83333333333266</c:v>
                </c:pt>
                <c:pt idx="1775">
                  <c:v>147.916666666666</c:v>
                </c:pt>
                <c:pt idx="1776">
                  <c:v>147.99999999999935</c:v>
                </c:pt>
                <c:pt idx="1777">
                  <c:v>148.08333333333269</c:v>
                </c:pt>
                <c:pt idx="1778">
                  <c:v>148.16666666666603</c:v>
                </c:pt>
                <c:pt idx="1779">
                  <c:v>148.24999999999937</c:v>
                </c:pt>
                <c:pt idx="1780">
                  <c:v>148.33333333333272</c:v>
                </c:pt>
                <c:pt idx="1781">
                  <c:v>148.41666666666606</c:v>
                </c:pt>
                <c:pt idx="1782">
                  <c:v>148.4999999999994</c:v>
                </c:pt>
                <c:pt idx="1783">
                  <c:v>148.58333333333275</c:v>
                </c:pt>
                <c:pt idx="1784">
                  <c:v>148.66666666666609</c:v>
                </c:pt>
                <c:pt idx="1785">
                  <c:v>148.74999999999943</c:v>
                </c:pt>
                <c:pt idx="1786">
                  <c:v>148.83333333333277</c:v>
                </c:pt>
                <c:pt idx="1787">
                  <c:v>148.91666666666612</c:v>
                </c:pt>
                <c:pt idx="1788">
                  <c:v>148.99999999999946</c:v>
                </c:pt>
                <c:pt idx="1789">
                  <c:v>149.0833333333328</c:v>
                </c:pt>
                <c:pt idx="1790">
                  <c:v>149.16666666666615</c:v>
                </c:pt>
                <c:pt idx="1791">
                  <c:v>149.24999999999949</c:v>
                </c:pt>
                <c:pt idx="1792">
                  <c:v>149.33333333333283</c:v>
                </c:pt>
                <c:pt idx="1793">
                  <c:v>149.41666666666617</c:v>
                </c:pt>
                <c:pt idx="1794">
                  <c:v>149.49999999999952</c:v>
                </c:pt>
                <c:pt idx="1795">
                  <c:v>149.58333333333286</c:v>
                </c:pt>
                <c:pt idx="1796">
                  <c:v>149.6666666666662</c:v>
                </c:pt>
                <c:pt idx="1797">
                  <c:v>149.74999999999955</c:v>
                </c:pt>
                <c:pt idx="1798">
                  <c:v>149.83333333333289</c:v>
                </c:pt>
                <c:pt idx="1799">
                  <c:v>149.91666666666623</c:v>
                </c:pt>
                <c:pt idx="1800">
                  <c:v>149.99999999999957</c:v>
                </c:pt>
                <c:pt idx="1801">
                  <c:v>150.08333333333292</c:v>
                </c:pt>
                <c:pt idx="1802">
                  <c:v>150.16666666666626</c:v>
                </c:pt>
                <c:pt idx="1803">
                  <c:v>150.2499999999996</c:v>
                </c:pt>
                <c:pt idx="1804">
                  <c:v>150.33333333333294</c:v>
                </c:pt>
                <c:pt idx="1805">
                  <c:v>150.41666666666629</c:v>
                </c:pt>
                <c:pt idx="1806">
                  <c:v>150.49999999999963</c:v>
                </c:pt>
                <c:pt idx="1807">
                  <c:v>150.58333333333297</c:v>
                </c:pt>
                <c:pt idx="1808">
                  <c:v>150.66666666666632</c:v>
                </c:pt>
                <c:pt idx="1809">
                  <c:v>150.74999999999966</c:v>
                </c:pt>
                <c:pt idx="1810">
                  <c:v>150.833333333333</c:v>
                </c:pt>
                <c:pt idx="1811">
                  <c:v>150.91666666666634</c:v>
                </c:pt>
                <c:pt idx="1812">
                  <c:v>150.99999999999969</c:v>
                </c:pt>
                <c:pt idx="1813">
                  <c:v>151.08333333333303</c:v>
                </c:pt>
                <c:pt idx="1814">
                  <c:v>151.16666666666637</c:v>
                </c:pt>
                <c:pt idx="1815">
                  <c:v>151.24999999999972</c:v>
                </c:pt>
                <c:pt idx="1816">
                  <c:v>151.33333333333306</c:v>
                </c:pt>
                <c:pt idx="1817">
                  <c:v>151.4166666666664</c:v>
                </c:pt>
                <c:pt idx="1818">
                  <c:v>151.49999999999974</c:v>
                </c:pt>
                <c:pt idx="1819">
                  <c:v>151.58333333333309</c:v>
                </c:pt>
                <c:pt idx="1820">
                  <c:v>151.66666666666643</c:v>
                </c:pt>
                <c:pt idx="1821">
                  <c:v>151.74999999999977</c:v>
                </c:pt>
                <c:pt idx="1822">
                  <c:v>151.83333333333312</c:v>
                </c:pt>
                <c:pt idx="1823">
                  <c:v>151.91666666666646</c:v>
                </c:pt>
                <c:pt idx="1824">
                  <c:v>151.9999999999998</c:v>
                </c:pt>
                <c:pt idx="1825">
                  <c:v>152.08333333333314</c:v>
                </c:pt>
                <c:pt idx="1826">
                  <c:v>152.16666666666649</c:v>
                </c:pt>
                <c:pt idx="1827">
                  <c:v>152.24999999999983</c:v>
                </c:pt>
                <c:pt idx="1828">
                  <c:v>152.33333333333317</c:v>
                </c:pt>
                <c:pt idx="1829">
                  <c:v>152.41666666666652</c:v>
                </c:pt>
                <c:pt idx="1830">
                  <c:v>152.49999999999986</c:v>
                </c:pt>
                <c:pt idx="1831">
                  <c:v>152.5833333333332</c:v>
                </c:pt>
                <c:pt idx="1832">
                  <c:v>152.66666666666654</c:v>
                </c:pt>
                <c:pt idx="1833">
                  <c:v>152.74999999999989</c:v>
                </c:pt>
                <c:pt idx="1834">
                  <c:v>152.83333333333323</c:v>
                </c:pt>
                <c:pt idx="1835">
                  <c:v>152.91666666666657</c:v>
                </c:pt>
                <c:pt idx="1836">
                  <c:v>152.99999999999991</c:v>
                </c:pt>
                <c:pt idx="1837">
                  <c:v>153.08333333333326</c:v>
                </c:pt>
                <c:pt idx="1838">
                  <c:v>153.1666666666666</c:v>
                </c:pt>
                <c:pt idx="1839">
                  <c:v>153.24999999999994</c:v>
                </c:pt>
                <c:pt idx="1840">
                  <c:v>153.33333333333329</c:v>
                </c:pt>
                <c:pt idx="1841">
                  <c:v>153.41666666666663</c:v>
                </c:pt>
                <c:pt idx="1842">
                  <c:v>153.49999999999997</c:v>
                </c:pt>
                <c:pt idx="1843">
                  <c:v>153.58333333333331</c:v>
                </c:pt>
                <c:pt idx="1844">
                  <c:v>153.66666666666666</c:v>
                </c:pt>
                <c:pt idx="1845">
                  <c:v>153.75</c:v>
                </c:pt>
                <c:pt idx="1846">
                  <c:v>153.83333333333334</c:v>
                </c:pt>
                <c:pt idx="1847">
                  <c:v>153.91666666666669</c:v>
                </c:pt>
                <c:pt idx="1848">
                  <c:v>154.00000000000003</c:v>
                </c:pt>
                <c:pt idx="1849">
                  <c:v>154.08333333333337</c:v>
                </c:pt>
                <c:pt idx="1850">
                  <c:v>154.16666666666671</c:v>
                </c:pt>
                <c:pt idx="1851">
                  <c:v>154.25000000000006</c:v>
                </c:pt>
                <c:pt idx="1852">
                  <c:v>154.3333333333334</c:v>
                </c:pt>
                <c:pt idx="1853">
                  <c:v>154.41666666666674</c:v>
                </c:pt>
                <c:pt idx="1854">
                  <c:v>154.50000000000009</c:v>
                </c:pt>
                <c:pt idx="1855">
                  <c:v>154.58333333333343</c:v>
                </c:pt>
                <c:pt idx="1856">
                  <c:v>154.66666666666677</c:v>
                </c:pt>
                <c:pt idx="1857">
                  <c:v>154.75000000000011</c:v>
                </c:pt>
                <c:pt idx="1858">
                  <c:v>154.83333333333346</c:v>
                </c:pt>
                <c:pt idx="1859">
                  <c:v>154.9166666666668</c:v>
                </c:pt>
                <c:pt idx="1860">
                  <c:v>155.00000000000014</c:v>
                </c:pt>
                <c:pt idx="1861">
                  <c:v>155.08333333333348</c:v>
                </c:pt>
                <c:pt idx="1862">
                  <c:v>155.16666666666683</c:v>
                </c:pt>
                <c:pt idx="1863">
                  <c:v>155.25000000000017</c:v>
                </c:pt>
                <c:pt idx="1864">
                  <c:v>155.33333333333351</c:v>
                </c:pt>
                <c:pt idx="1865">
                  <c:v>155.41666666666686</c:v>
                </c:pt>
                <c:pt idx="1866">
                  <c:v>155.5000000000002</c:v>
                </c:pt>
                <c:pt idx="1867">
                  <c:v>155.58333333333354</c:v>
                </c:pt>
                <c:pt idx="1868">
                  <c:v>155.66666666666688</c:v>
                </c:pt>
                <c:pt idx="1869">
                  <c:v>155.75000000000023</c:v>
                </c:pt>
                <c:pt idx="1870">
                  <c:v>155.83333333333357</c:v>
                </c:pt>
                <c:pt idx="1871">
                  <c:v>155.91666666666691</c:v>
                </c:pt>
                <c:pt idx="1872">
                  <c:v>156.00000000000026</c:v>
                </c:pt>
                <c:pt idx="1873">
                  <c:v>156.0833333333336</c:v>
                </c:pt>
                <c:pt idx="1874">
                  <c:v>156.16666666666694</c:v>
                </c:pt>
                <c:pt idx="1875">
                  <c:v>156.25000000000028</c:v>
                </c:pt>
                <c:pt idx="1876">
                  <c:v>156.33333333333363</c:v>
                </c:pt>
                <c:pt idx="1877">
                  <c:v>156.41666666666697</c:v>
                </c:pt>
                <c:pt idx="1878">
                  <c:v>156.50000000000031</c:v>
                </c:pt>
                <c:pt idx="1879">
                  <c:v>156.58333333333366</c:v>
                </c:pt>
                <c:pt idx="1880">
                  <c:v>156.666666666667</c:v>
                </c:pt>
                <c:pt idx="1881">
                  <c:v>156.75000000000034</c:v>
                </c:pt>
                <c:pt idx="1882">
                  <c:v>156.83333333333368</c:v>
                </c:pt>
                <c:pt idx="1883">
                  <c:v>156.91666666666703</c:v>
                </c:pt>
                <c:pt idx="1884">
                  <c:v>157.00000000000037</c:v>
                </c:pt>
                <c:pt idx="1885">
                  <c:v>157.08333333333371</c:v>
                </c:pt>
                <c:pt idx="1886">
                  <c:v>157.16666666666706</c:v>
                </c:pt>
                <c:pt idx="1887">
                  <c:v>157.2500000000004</c:v>
                </c:pt>
                <c:pt idx="1888">
                  <c:v>157.33333333333374</c:v>
                </c:pt>
                <c:pt idx="1889">
                  <c:v>157.41666666666708</c:v>
                </c:pt>
                <c:pt idx="1890">
                  <c:v>157.50000000000043</c:v>
                </c:pt>
                <c:pt idx="1891">
                  <c:v>157.58333333333377</c:v>
                </c:pt>
                <c:pt idx="1892">
                  <c:v>157.66666666666711</c:v>
                </c:pt>
                <c:pt idx="1893">
                  <c:v>157.75000000000045</c:v>
                </c:pt>
                <c:pt idx="1894">
                  <c:v>157.8333333333338</c:v>
                </c:pt>
                <c:pt idx="1895">
                  <c:v>157.91666666666714</c:v>
                </c:pt>
                <c:pt idx="1896">
                  <c:v>158.00000000000048</c:v>
                </c:pt>
                <c:pt idx="1897">
                  <c:v>158.08333333333383</c:v>
                </c:pt>
                <c:pt idx="1898">
                  <c:v>158.16666666666717</c:v>
                </c:pt>
                <c:pt idx="1899">
                  <c:v>158.25000000000051</c:v>
                </c:pt>
                <c:pt idx="1900">
                  <c:v>158.33333333333385</c:v>
                </c:pt>
                <c:pt idx="1901">
                  <c:v>158.4166666666672</c:v>
                </c:pt>
                <c:pt idx="1902">
                  <c:v>158.50000000000054</c:v>
                </c:pt>
                <c:pt idx="1903">
                  <c:v>158.58333333333388</c:v>
                </c:pt>
                <c:pt idx="1904">
                  <c:v>158.66666666666723</c:v>
                </c:pt>
                <c:pt idx="1905">
                  <c:v>158.75000000000057</c:v>
                </c:pt>
                <c:pt idx="1906">
                  <c:v>158.83333333333391</c:v>
                </c:pt>
                <c:pt idx="1907">
                  <c:v>158.91666666666725</c:v>
                </c:pt>
                <c:pt idx="1908">
                  <c:v>159.0000000000006</c:v>
                </c:pt>
                <c:pt idx="1909">
                  <c:v>159.08333333333394</c:v>
                </c:pt>
                <c:pt idx="1910">
                  <c:v>159.16666666666728</c:v>
                </c:pt>
                <c:pt idx="1911">
                  <c:v>159.25000000000063</c:v>
                </c:pt>
                <c:pt idx="1912">
                  <c:v>159.33333333333397</c:v>
                </c:pt>
                <c:pt idx="1913">
                  <c:v>159.41666666666731</c:v>
                </c:pt>
                <c:pt idx="1914">
                  <c:v>159.50000000000065</c:v>
                </c:pt>
                <c:pt idx="1915">
                  <c:v>159.583333333334</c:v>
                </c:pt>
                <c:pt idx="1916">
                  <c:v>159.66666666666734</c:v>
                </c:pt>
                <c:pt idx="1917">
                  <c:v>159.75000000000068</c:v>
                </c:pt>
                <c:pt idx="1918">
                  <c:v>159.83333333333402</c:v>
                </c:pt>
                <c:pt idx="1919">
                  <c:v>159.91666666666737</c:v>
                </c:pt>
                <c:pt idx="1920">
                  <c:v>160.00000000000071</c:v>
                </c:pt>
                <c:pt idx="1921">
                  <c:v>160.08333333333405</c:v>
                </c:pt>
                <c:pt idx="1922">
                  <c:v>160.1666666666674</c:v>
                </c:pt>
                <c:pt idx="1923">
                  <c:v>160.25000000000074</c:v>
                </c:pt>
                <c:pt idx="1924">
                  <c:v>160.33333333333408</c:v>
                </c:pt>
                <c:pt idx="1925">
                  <c:v>160.41666666666742</c:v>
                </c:pt>
                <c:pt idx="1926">
                  <c:v>160.50000000000077</c:v>
                </c:pt>
                <c:pt idx="1927">
                  <c:v>160.58333333333411</c:v>
                </c:pt>
                <c:pt idx="1928">
                  <c:v>160.66666666666745</c:v>
                </c:pt>
                <c:pt idx="1929">
                  <c:v>160.7500000000008</c:v>
                </c:pt>
                <c:pt idx="1930">
                  <c:v>160.83333333333414</c:v>
                </c:pt>
                <c:pt idx="1931">
                  <c:v>160.91666666666748</c:v>
                </c:pt>
                <c:pt idx="1932">
                  <c:v>161.00000000000082</c:v>
                </c:pt>
                <c:pt idx="1933">
                  <c:v>161.08333333333417</c:v>
                </c:pt>
                <c:pt idx="1934">
                  <c:v>161.16666666666751</c:v>
                </c:pt>
                <c:pt idx="1935">
                  <c:v>161.25000000000085</c:v>
                </c:pt>
                <c:pt idx="1936">
                  <c:v>161.3333333333342</c:v>
                </c:pt>
                <c:pt idx="1937">
                  <c:v>161.41666666666754</c:v>
                </c:pt>
                <c:pt idx="1938">
                  <c:v>161.50000000000088</c:v>
                </c:pt>
                <c:pt idx="1939">
                  <c:v>161.58333333333422</c:v>
                </c:pt>
                <c:pt idx="1940">
                  <c:v>161.66666666666757</c:v>
                </c:pt>
                <c:pt idx="1941">
                  <c:v>161.75000000000091</c:v>
                </c:pt>
                <c:pt idx="1942">
                  <c:v>161.83333333333425</c:v>
                </c:pt>
                <c:pt idx="1943">
                  <c:v>161.9166666666676</c:v>
                </c:pt>
                <c:pt idx="1944">
                  <c:v>162.00000000000094</c:v>
                </c:pt>
                <c:pt idx="1945">
                  <c:v>162.08333333333428</c:v>
                </c:pt>
                <c:pt idx="1946">
                  <c:v>162.16666666666762</c:v>
                </c:pt>
                <c:pt idx="1947">
                  <c:v>162.25000000000097</c:v>
                </c:pt>
                <c:pt idx="1948">
                  <c:v>162.33333333333431</c:v>
                </c:pt>
                <c:pt idx="1949">
                  <c:v>162.41666666666765</c:v>
                </c:pt>
                <c:pt idx="1950">
                  <c:v>162.50000000000099</c:v>
                </c:pt>
                <c:pt idx="1951">
                  <c:v>162.58333333333434</c:v>
                </c:pt>
                <c:pt idx="1952">
                  <c:v>162.66666666666768</c:v>
                </c:pt>
                <c:pt idx="1953">
                  <c:v>162.75000000000102</c:v>
                </c:pt>
                <c:pt idx="1954">
                  <c:v>162.83333333333437</c:v>
                </c:pt>
                <c:pt idx="1955">
                  <c:v>162.91666666666771</c:v>
                </c:pt>
                <c:pt idx="1956">
                  <c:v>163.00000000000105</c:v>
                </c:pt>
                <c:pt idx="1957">
                  <c:v>163.08333333333439</c:v>
                </c:pt>
                <c:pt idx="1958">
                  <c:v>163.16666666666774</c:v>
                </c:pt>
                <c:pt idx="1959">
                  <c:v>163.25000000000108</c:v>
                </c:pt>
                <c:pt idx="1960">
                  <c:v>163.33333333333442</c:v>
                </c:pt>
                <c:pt idx="1961">
                  <c:v>163.41666666666777</c:v>
                </c:pt>
                <c:pt idx="1962">
                  <c:v>163.50000000000111</c:v>
                </c:pt>
                <c:pt idx="1963">
                  <c:v>163.58333333333445</c:v>
                </c:pt>
                <c:pt idx="1964">
                  <c:v>163.66666666666779</c:v>
                </c:pt>
                <c:pt idx="1965">
                  <c:v>163.75000000000114</c:v>
                </c:pt>
                <c:pt idx="1966">
                  <c:v>163.83333333333448</c:v>
                </c:pt>
                <c:pt idx="1967">
                  <c:v>163.91666666666782</c:v>
                </c:pt>
                <c:pt idx="1968">
                  <c:v>164.00000000000117</c:v>
                </c:pt>
                <c:pt idx="1969">
                  <c:v>164.08333333333451</c:v>
                </c:pt>
                <c:pt idx="1970">
                  <c:v>164.16666666666785</c:v>
                </c:pt>
                <c:pt idx="1971">
                  <c:v>164.25000000000119</c:v>
                </c:pt>
                <c:pt idx="1972">
                  <c:v>164.33333333333454</c:v>
                </c:pt>
                <c:pt idx="1973">
                  <c:v>164.41666666666788</c:v>
                </c:pt>
                <c:pt idx="1974">
                  <c:v>164.50000000000122</c:v>
                </c:pt>
                <c:pt idx="1975">
                  <c:v>164.58333333333456</c:v>
                </c:pt>
                <c:pt idx="1976">
                  <c:v>164.66666666666791</c:v>
                </c:pt>
                <c:pt idx="1977">
                  <c:v>164.75000000000125</c:v>
                </c:pt>
                <c:pt idx="1978">
                  <c:v>164.83333333333459</c:v>
                </c:pt>
                <c:pt idx="1979">
                  <c:v>164.91666666666794</c:v>
                </c:pt>
                <c:pt idx="1980">
                  <c:v>165.00000000000128</c:v>
                </c:pt>
                <c:pt idx="1981">
                  <c:v>165.08333333333462</c:v>
                </c:pt>
                <c:pt idx="1982">
                  <c:v>165.16666666666796</c:v>
                </c:pt>
                <c:pt idx="1983">
                  <c:v>165.25000000000131</c:v>
                </c:pt>
                <c:pt idx="1984">
                  <c:v>165.33333333333465</c:v>
                </c:pt>
                <c:pt idx="1985">
                  <c:v>165.41666666666799</c:v>
                </c:pt>
                <c:pt idx="1986">
                  <c:v>165.50000000000134</c:v>
                </c:pt>
                <c:pt idx="1987">
                  <c:v>165.58333333333468</c:v>
                </c:pt>
                <c:pt idx="1988">
                  <c:v>165.66666666666802</c:v>
                </c:pt>
                <c:pt idx="1989">
                  <c:v>165.75000000000136</c:v>
                </c:pt>
                <c:pt idx="1990">
                  <c:v>165.83333333333471</c:v>
                </c:pt>
                <c:pt idx="1991">
                  <c:v>165.91666666666805</c:v>
                </c:pt>
                <c:pt idx="1992">
                  <c:v>166.00000000000139</c:v>
                </c:pt>
                <c:pt idx="1993">
                  <c:v>166.08333333333474</c:v>
                </c:pt>
                <c:pt idx="1994">
                  <c:v>166.16666666666808</c:v>
                </c:pt>
                <c:pt idx="1995">
                  <c:v>166.25000000000142</c:v>
                </c:pt>
                <c:pt idx="1996">
                  <c:v>166.33333333333476</c:v>
                </c:pt>
                <c:pt idx="1997">
                  <c:v>166.41666666666811</c:v>
                </c:pt>
                <c:pt idx="1998">
                  <c:v>166.50000000000145</c:v>
                </c:pt>
                <c:pt idx="1999">
                  <c:v>166.58333333333479</c:v>
                </c:pt>
                <c:pt idx="2000">
                  <c:v>166.66666666666814</c:v>
                </c:pt>
                <c:pt idx="2001">
                  <c:v>166.75000000000148</c:v>
                </c:pt>
                <c:pt idx="2002">
                  <c:v>166.83333333333482</c:v>
                </c:pt>
                <c:pt idx="2003">
                  <c:v>166.91666666666816</c:v>
                </c:pt>
                <c:pt idx="2004">
                  <c:v>167.00000000000151</c:v>
                </c:pt>
                <c:pt idx="2005">
                  <c:v>167.08333333333485</c:v>
                </c:pt>
                <c:pt idx="2006">
                  <c:v>167.16666666666819</c:v>
                </c:pt>
                <c:pt idx="2007">
                  <c:v>167.25000000000153</c:v>
                </c:pt>
                <c:pt idx="2008">
                  <c:v>167.33333333333488</c:v>
                </c:pt>
                <c:pt idx="2009">
                  <c:v>167.41666666666822</c:v>
                </c:pt>
                <c:pt idx="2010">
                  <c:v>167.50000000000156</c:v>
                </c:pt>
                <c:pt idx="2011">
                  <c:v>167.58333333333491</c:v>
                </c:pt>
                <c:pt idx="2012">
                  <c:v>167.66666666666825</c:v>
                </c:pt>
                <c:pt idx="2013">
                  <c:v>167.75000000000159</c:v>
                </c:pt>
                <c:pt idx="2014">
                  <c:v>167.83333333333493</c:v>
                </c:pt>
                <c:pt idx="2015">
                  <c:v>167.91666666666828</c:v>
                </c:pt>
                <c:pt idx="2016">
                  <c:v>168.00000000000162</c:v>
                </c:pt>
                <c:pt idx="2017">
                  <c:v>168.08333333333496</c:v>
                </c:pt>
                <c:pt idx="2018">
                  <c:v>168.16666666666831</c:v>
                </c:pt>
                <c:pt idx="2019">
                  <c:v>168.25000000000165</c:v>
                </c:pt>
                <c:pt idx="2020">
                  <c:v>168.33333333333499</c:v>
                </c:pt>
                <c:pt idx="2021">
                  <c:v>168.41666666666833</c:v>
                </c:pt>
                <c:pt idx="2022">
                  <c:v>168.50000000000168</c:v>
                </c:pt>
                <c:pt idx="2023">
                  <c:v>168.58333333333502</c:v>
                </c:pt>
                <c:pt idx="2024">
                  <c:v>168.66666666666836</c:v>
                </c:pt>
                <c:pt idx="2025">
                  <c:v>168.75000000000171</c:v>
                </c:pt>
                <c:pt idx="2026">
                  <c:v>168.83333333333505</c:v>
                </c:pt>
                <c:pt idx="2027">
                  <c:v>168.91666666666839</c:v>
                </c:pt>
                <c:pt idx="2028">
                  <c:v>169.00000000000173</c:v>
                </c:pt>
                <c:pt idx="2029">
                  <c:v>169.08333333333508</c:v>
                </c:pt>
                <c:pt idx="2030">
                  <c:v>169.16666666666842</c:v>
                </c:pt>
                <c:pt idx="2031">
                  <c:v>169.25000000000176</c:v>
                </c:pt>
                <c:pt idx="2032">
                  <c:v>169.3333333333351</c:v>
                </c:pt>
                <c:pt idx="2033">
                  <c:v>169.41666666666845</c:v>
                </c:pt>
                <c:pt idx="2034">
                  <c:v>169.50000000000179</c:v>
                </c:pt>
                <c:pt idx="2035">
                  <c:v>169.58333333333513</c:v>
                </c:pt>
                <c:pt idx="2036">
                  <c:v>169.66666666666848</c:v>
                </c:pt>
                <c:pt idx="2037">
                  <c:v>169.75000000000182</c:v>
                </c:pt>
                <c:pt idx="2038">
                  <c:v>169.83333333333516</c:v>
                </c:pt>
                <c:pt idx="2039">
                  <c:v>169.9166666666685</c:v>
                </c:pt>
                <c:pt idx="2040">
                  <c:v>170.00000000000185</c:v>
                </c:pt>
                <c:pt idx="2041">
                  <c:v>170.08333333333519</c:v>
                </c:pt>
                <c:pt idx="2042">
                  <c:v>170.16666666666853</c:v>
                </c:pt>
                <c:pt idx="2043">
                  <c:v>170.25000000000188</c:v>
                </c:pt>
                <c:pt idx="2044">
                  <c:v>170.33333333333522</c:v>
                </c:pt>
                <c:pt idx="2045">
                  <c:v>170.41666666666856</c:v>
                </c:pt>
                <c:pt idx="2046">
                  <c:v>170.5000000000019</c:v>
                </c:pt>
                <c:pt idx="2047">
                  <c:v>170.58333333333525</c:v>
                </c:pt>
                <c:pt idx="2048">
                  <c:v>170.66666666666859</c:v>
                </c:pt>
                <c:pt idx="2049">
                  <c:v>170.75000000000193</c:v>
                </c:pt>
                <c:pt idx="2050">
                  <c:v>170.83333333333528</c:v>
                </c:pt>
                <c:pt idx="2051">
                  <c:v>170.91666666666862</c:v>
                </c:pt>
                <c:pt idx="2052">
                  <c:v>171.00000000000196</c:v>
                </c:pt>
                <c:pt idx="2053">
                  <c:v>171.0833333333353</c:v>
                </c:pt>
                <c:pt idx="2054">
                  <c:v>171.16666666666865</c:v>
                </c:pt>
                <c:pt idx="2055">
                  <c:v>171.25000000000199</c:v>
                </c:pt>
                <c:pt idx="2056">
                  <c:v>171.33333333333533</c:v>
                </c:pt>
                <c:pt idx="2057">
                  <c:v>171.41666666666868</c:v>
                </c:pt>
                <c:pt idx="2058">
                  <c:v>171.50000000000202</c:v>
                </c:pt>
                <c:pt idx="2059">
                  <c:v>171.58333333333536</c:v>
                </c:pt>
                <c:pt idx="2060">
                  <c:v>171.6666666666687</c:v>
                </c:pt>
                <c:pt idx="2061">
                  <c:v>171.75000000000205</c:v>
                </c:pt>
                <c:pt idx="2062">
                  <c:v>171.83333333333539</c:v>
                </c:pt>
                <c:pt idx="2063">
                  <c:v>171.91666666666873</c:v>
                </c:pt>
                <c:pt idx="2064">
                  <c:v>172.00000000000207</c:v>
                </c:pt>
                <c:pt idx="2065">
                  <c:v>172.08333333333542</c:v>
                </c:pt>
                <c:pt idx="2066">
                  <c:v>172.16666666666876</c:v>
                </c:pt>
                <c:pt idx="2067">
                  <c:v>172.2500000000021</c:v>
                </c:pt>
                <c:pt idx="2068">
                  <c:v>172.33333333333545</c:v>
                </c:pt>
                <c:pt idx="2069">
                  <c:v>172.41666666666879</c:v>
                </c:pt>
                <c:pt idx="2070">
                  <c:v>172.50000000000213</c:v>
                </c:pt>
                <c:pt idx="2071">
                  <c:v>172.58333333333547</c:v>
                </c:pt>
                <c:pt idx="2072">
                  <c:v>172.66666666666882</c:v>
                </c:pt>
                <c:pt idx="2073">
                  <c:v>172.75000000000216</c:v>
                </c:pt>
                <c:pt idx="2074">
                  <c:v>172.8333333333355</c:v>
                </c:pt>
                <c:pt idx="2075">
                  <c:v>172.91666666666885</c:v>
                </c:pt>
                <c:pt idx="2076">
                  <c:v>173.00000000000219</c:v>
                </c:pt>
                <c:pt idx="2077">
                  <c:v>173.08333333333553</c:v>
                </c:pt>
                <c:pt idx="2078">
                  <c:v>173.16666666666887</c:v>
                </c:pt>
                <c:pt idx="2079">
                  <c:v>173.25000000000222</c:v>
                </c:pt>
                <c:pt idx="2080">
                  <c:v>173.33333333333556</c:v>
                </c:pt>
                <c:pt idx="2081">
                  <c:v>173.4166666666689</c:v>
                </c:pt>
                <c:pt idx="2082">
                  <c:v>173.50000000000225</c:v>
                </c:pt>
                <c:pt idx="2083">
                  <c:v>173.58333333333559</c:v>
                </c:pt>
                <c:pt idx="2084">
                  <c:v>173.66666666666893</c:v>
                </c:pt>
                <c:pt idx="2085">
                  <c:v>173.75000000000227</c:v>
                </c:pt>
                <c:pt idx="2086">
                  <c:v>173.83333333333562</c:v>
                </c:pt>
                <c:pt idx="2087">
                  <c:v>173.91666666666896</c:v>
                </c:pt>
                <c:pt idx="2088">
                  <c:v>174.0000000000023</c:v>
                </c:pt>
                <c:pt idx="2089">
                  <c:v>174.08333333333564</c:v>
                </c:pt>
                <c:pt idx="2090">
                  <c:v>174.16666666666899</c:v>
                </c:pt>
                <c:pt idx="2091">
                  <c:v>174.25000000000233</c:v>
                </c:pt>
                <c:pt idx="2092">
                  <c:v>174.33333333333567</c:v>
                </c:pt>
                <c:pt idx="2093">
                  <c:v>174.41666666666902</c:v>
                </c:pt>
                <c:pt idx="2094">
                  <c:v>174.50000000000236</c:v>
                </c:pt>
                <c:pt idx="2095">
                  <c:v>174.5833333333357</c:v>
                </c:pt>
                <c:pt idx="2096">
                  <c:v>174.66666666666904</c:v>
                </c:pt>
                <c:pt idx="2097">
                  <c:v>174.75000000000239</c:v>
                </c:pt>
                <c:pt idx="2098">
                  <c:v>174.83333333333573</c:v>
                </c:pt>
                <c:pt idx="2099">
                  <c:v>174.91666666666907</c:v>
                </c:pt>
                <c:pt idx="2100">
                  <c:v>175.00000000000242</c:v>
                </c:pt>
                <c:pt idx="2101">
                  <c:v>175.08333333333576</c:v>
                </c:pt>
                <c:pt idx="2102">
                  <c:v>175.1666666666691</c:v>
                </c:pt>
                <c:pt idx="2103">
                  <c:v>175.25000000000244</c:v>
                </c:pt>
                <c:pt idx="2104">
                  <c:v>175.33333333333579</c:v>
                </c:pt>
                <c:pt idx="2105">
                  <c:v>175.41666666666913</c:v>
                </c:pt>
                <c:pt idx="2106">
                  <c:v>175.50000000000247</c:v>
                </c:pt>
                <c:pt idx="2107">
                  <c:v>175.58333333333582</c:v>
                </c:pt>
                <c:pt idx="2108">
                  <c:v>175.66666666666916</c:v>
                </c:pt>
                <c:pt idx="2109">
                  <c:v>175.7500000000025</c:v>
                </c:pt>
                <c:pt idx="2110">
                  <c:v>175.83333333333584</c:v>
                </c:pt>
                <c:pt idx="2111">
                  <c:v>175.91666666666919</c:v>
                </c:pt>
                <c:pt idx="2112">
                  <c:v>176.00000000000253</c:v>
                </c:pt>
                <c:pt idx="2113">
                  <c:v>176.08333333333587</c:v>
                </c:pt>
                <c:pt idx="2114">
                  <c:v>176.16666666666922</c:v>
                </c:pt>
                <c:pt idx="2115">
                  <c:v>176.25000000000256</c:v>
                </c:pt>
                <c:pt idx="2116">
                  <c:v>176.3333333333359</c:v>
                </c:pt>
                <c:pt idx="2117">
                  <c:v>176.41666666666924</c:v>
                </c:pt>
                <c:pt idx="2118">
                  <c:v>176.50000000000259</c:v>
                </c:pt>
                <c:pt idx="2119">
                  <c:v>176.58333333333593</c:v>
                </c:pt>
                <c:pt idx="2120">
                  <c:v>176.66666666666927</c:v>
                </c:pt>
                <c:pt idx="2121">
                  <c:v>176.75000000000261</c:v>
                </c:pt>
                <c:pt idx="2122">
                  <c:v>176.83333333333596</c:v>
                </c:pt>
                <c:pt idx="2123">
                  <c:v>176.9166666666693</c:v>
                </c:pt>
                <c:pt idx="2124">
                  <c:v>177.00000000000264</c:v>
                </c:pt>
                <c:pt idx="2125">
                  <c:v>177.08333333333599</c:v>
                </c:pt>
                <c:pt idx="2126">
                  <c:v>177.16666666666933</c:v>
                </c:pt>
                <c:pt idx="2127">
                  <c:v>177.25000000000267</c:v>
                </c:pt>
                <c:pt idx="2128">
                  <c:v>177.33333333333601</c:v>
                </c:pt>
                <c:pt idx="2129">
                  <c:v>177.41666666666936</c:v>
                </c:pt>
                <c:pt idx="2130">
                  <c:v>177.5000000000027</c:v>
                </c:pt>
                <c:pt idx="2131">
                  <c:v>177.58333333333604</c:v>
                </c:pt>
              </c:numCache>
            </c:numRef>
          </c:xVal>
          <c:yVal>
            <c:numRef>
              <c:f>'Ryan Thacher'!$A$1:$A$2132</c:f>
              <c:numCache>
                <c:formatCode>General</c:formatCode>
                <c:ptCount val="2132"/>
                <c:pt idx="0">
                  <c:v>1.19506949E-5</c:v>
                </c:pt>
                <c:pt idx="1">
                  <c:v>2.56010344E-6</c:v>
                </c:pt>
                <c:pt idx="2">
                  <c:v>7.7143940900000006E-6</c:v>
                </c:pt>
                <c:pt idx="3">
                  <c:v>1.24449134E-5</c:v>
                </c:pt>
                <c:pt idx="4">
                  <c:v>1.80227598E-5</c:v>
                </c:pt>
                <c:pt idx="5">
                  <c:v>1.35745977E-5</c:v>
                </c:pt>
                <c:pt idx="6">
                  <c:v>1.7881619E-5</c:v>
                </c:pt>
                <c:pt idx="7">
                  <c:v>2.0564708400000001E-5</c:v>
                </c:pt>
                <c:pt idx="8">
                  <c:v>1.4492443399999999E-5</c:v>
                </c:pt>
                <c:pt idx="9">
                  <c:v>1.5339779600000001E-5</c:v>
                </c:pt>
                <c:pt idx="10">
                  <c:v>2.1835667200000001E-5</c:v>
                </c:pt>
                <c:pt idx="11">
                  <c:v>1.9293747799999999E-5</c:v>
                </c:pt>
                <c:pt idx="12">
                  <c:v>2.6636927900000001E-5</c:v>
                </c:pt>
                <c:pt idx="13">
                  <c:v>3.0590184899999998E-5</c:v>
                </c:pt>
                <c:pt idx="14">
                  <c:v>3.2850272000000003E-5</c:v>
                </c:pt>
                <c:pt idx="15">
                  <c:v>2.4871223999999999E-5</c:v>
                </c:pt>
                <c:pt idx="16">
                  <c:v>2.7766573100000001E-5</c:v>
                </c:pt>
                <c:pt idx="17">
                  <c:v>2.6495217799999999E-5</c:v>
                </c:pt>
                <c:pt idx="18">
                  <c:v>3.4473963800000001E-5</c:v>
                </c:pt>
                <c:pt idx="19">
                  <c:v>2.9954946500000001E-5</c:v>
                </c:pt>
                <c:pt idx="20">
                  <c:v>3.4544802499999998E-5</c:v>
                </c:pt>
                <c:pt idx="21">
                  <c:v>3.2849951799999998E-5</c:v>
                </c:pt>
                <c:pt idx="22">
                  <c:v>2.84019716E-5</c:v>
                </c:pt>
                <c:pt idx="23">
                  <c:v>3.8498416000000001E-5</c:v>
                </c:pt>
                <c:pt idx="24">
                  <c:v>3.11550175E-5</c:v>
                </c:pt>
                <c:pt idx="25">
                  <c:v>3.0519997399999997E-5</c:v>
                </c:pt>
                <c:pt idx="26">
                  <c:v>3.98400443E-5</c:v>
                </c:pt>
                <c:pt idx="27">
                  <c:v>4.1817485900000001E-5</c:v>
                </c:pt>
                <c:pt idx="28">
                  <c:v>3.7227531700000002E-5</c:v>
                </c:pt>
                <c:pt idx="29">
                  <c:v>3.8780733999999999E-5</c:v>
                </c:pt>
                <c:pt idx="30">
                  <c:v>4.0051749199999999E-5</c:v>
                </c:pt>
                <c:pt idx="31">
                  <c:v>4.2240637399999998E-5</c:v>
                </c:pt>
                <c:pt idx="32">
                  <c:v>3.9133465200000001E-5</c:v>
                </c:pt>
                <c:pt idx="33">
                  <c:v>4.30882501E-5</c:v>
                </c:pt>
                <c:pt idx="34">
                  <c:v>4.2240586500000003E-5</c:v>
                </c:pt>
                <c:pt idx="35">
                  <c:v>3.9628277600000001E-5</c:v>
                </c:pt>
                <c:pt idx="36">
                  <c:v>3.56743258E-5</c:v>
                </c:pt>
                <c:pt idx="37">
                  <c:v>3.5532677400000003E-5</c:v>
                </c:pt>
                <c:pt idx="38">
                  <c:v>4.8665886399999999E-5</c:v>
                </c:pt>
                <c:pt idx="39">
                  <c:v>4.0969640399999997E-5</c:v>
                </c:pt>
                <c:pt idx="40">
                  <c:v>4.83126059E-5</c:v>
                </c:pt>
                <c:pt idx="41">
                  <c:v>3.7015754099999998E-5</c:v>
                </c:pt>
                <c:pt idx="42">
                  <c:v>4.0757859099999998E-5</c:v>
                </c:pt>
                <c:pt idx="43">
                  <c:v>3.6804001900000003E-5</c:v>
                </c:pt>
                <c:pt idx="44">
                  <c:v>4.5558845200000001E-5</c:v>
                </c:pt>
                <c:pt idx="45">
                  <c:v>4.3016927499999997E-5</c:v>
                </c:pt>
                <c:pt idx="46">
                  <c:v>3.9769209299999998E-5</c:v>
                </c:pt>
                <c:pt idx="47">
                  <c:v>4.5064054599999998E-5</c:v>
                </c:pt>
                <c:pt idx="48">
                  <c:v>4.6618413800000003E-5</c:v>
                </c:pt>
                <c:pt idx="49">
                  <c:v>4.8807094600000002E-5</c:v>
                </c:pt>
                <c:pt idx="50">
                  <c:v>5.0713730200000001E-5</c:v>
                </c:pt>
                <c:pt idx="51">
                  <c:v>4.1252034900000002E-5</c:v>
                </c:pt>
                <c:pt idx="52">
                  <c:v>4.06869076E-5</c:v>
                </c:pt>
                <c:pt idx="53">
                  <c:v>4.2946456200000002E-5</c:v>
                </c:pt>
                <c:pt idx="54">
                  <c:v>3.82866201E-5</c:v>
                </c:pt>
                <c:pt idx="55">
                  <c:v>4.8101072000000003E-5</c:v>
                </c:pt>
                <c:pt idx="56">
                  <c:v>4.5700864599999999E-5</c:v>
                </c:pt>
                <c:pt idx="57">
                  <c:v>4.86658682E-5</c:v>
                </c:pt>
                <c:pt idx="58">
                  <c:v>3.7792338799999997E-5</c:v>
                </c:pt>
                <c:pt idx="59">
                  <c:v>4.0405168000000003E-5</c:v>
                </c:pt>
                <c:pt idx="60">
                  <c:v>4.0687318700000003E-5</c:v>
                </c:pt>
                <c:pt idx="61">
                  <c:v>3.8074740600000002E-5</c:v>
                </c:pt>
                <c:pt idx="62">
                  <c:v>4.9725069399999998E-5</c:v>
                </c:pt>
                <c:pt idx="63">
                  <c:v>4.8453483E-5</c:v>
                </c:pt>
                <c:pt idx="64">
                  <c:v>4.68301041E-5</c:v>
                </c:pt>
                <c:pt idx="65">
                  <c:v>3.89223787E-5</c:v>
                </c:pt>
                <c:pt idx="66">
                  <c:v>4.7606092299999998E-5</c:v>
                </c:pt>
                <c:pt idx="67">
                  <c:v>5.1278479100000001E-5</c:v>
                </c:pt>
                <c:pt idx="68">
                  <c:v>3.9134145500000003E-5</c:v>
                </c:pt>
                <c:pt idx="69">
                  <c:v>4.4217587899999997E-5</c:v>
                </c:pt>
                <c:pt idx="70">
                  <c:v>4.8736670599999998E-5</c:v>
                </c:pt>
                <c:pt idx="71">
                  <c:v>3.9133952699999998E-5</c:v>
                </c:pt>
                <c:pt idx="72">
                  <c:v>4.9936770699999999E-5</c:v>
                </c:pt>
                <c:pt idx="73">
                  <c:v>4.9936850699999997E-5</c:v>
                </c:pt>
                <c:pt idx="74">
                  <c:v>4.19577409E-5</c:v>
                </c:pt>
                <c:pt idx="75">
                  <c:v>4.5841763500000002E-5</c:v>
                </c:pt>
                <c:pt idx="76">
                  <c:v>5.1136903500000001E-5</c:v>
                </c:pt>
                <c:pt idx="77">
                  <c:v>4.1393759600000001E-5</c:v>
                </c:pt>
                <c:pt idx="78">
                  <c:v>4.7536403100000001E-5</c:v>
                </c:pt>
                <c:pt idx="79">
                  <c:v>4.5418215399999999E-5</c:v>
                </c:pt>
                <c:pt idx="80">
                  <c:v>4.1534494800000003E-5</c:v>
                </c:pt>
                <c:pt idx="81">
                  <c:v>4.69003171E-5</c:v>
                </c:pt>
                <c:pt idx="82">
                  <c:v>5.0784277799999998E-5</c:v>
                </c:pt>
                <c:pt idx="83">
                  <c:v>4.7536166700000002E-5</c:v>
                </c:pt>
                <c:pt idx="84">
                  <c:v>3.7298061199999998E-5</c:v>
                </c:pt>
                <c:pt idx="85">
                  <c:v>4.6194676499999999E-5</c:v>
                </c:pt>
                <c:pt idx="86">
                  <c:v>3.8498750700000003E-5</c:v>
                </c:pt>
                <c:pt idx="87">
                  <c:v>4.8030378799999999E-5</c:v>
                </c:pt>
                <c:pt idx="88">
                  <c:v>4.44998041E-5</c:v>
                </c:pt>
                <c:pt idx="89">
                  <c:v>4.05462997E-5</c:v>
                </c:pt>
                <c:pt idx="90">
                  <c:v>4.3582036599999999E-5</c:v>
                </c:pt>
                <c:pt idx="91">
                  <c:v>4.6336146600000001E-5</c:v>
                </c:pt>
                <c:pt idx="92">
                  <c:v>4.1675692000000003E-5</c:v>
                </c:pt>
                <c:pt idx="93">
                  <c:v>4.4570409999999997E-5</c:v>
                </c:pt>
                <c:pt idx="94">
                  <c:v>5.0360445999999999E-5</c:v>
                </c:pt>
                <c:pt idx="95">
                  <c:v>3.9628233900000003E-5</c:v>
                </c:pt>
                <c:pt idx="96">
                  <c:v>4.3581996600000003E-5</c:v>
                </c:pt>
                <c:pt idx="97">
                  <c:v>4.2028616000000003E-5</c:v>
                </c:pt>
                <c:pt idx="98">
                  <c:v>3.8498463299999998E-5</c:v>
                </c:pt>
                <c:pt idx="99">
                  <c:v>4.7324228899999998E-5</c:v>
                </c:pt>
                <c:pt idx="100">
                  <c:v>4.2876243200000002E-5</c:v>
                </c:pt>
                <c:pt idx="101">
                  <c:v>4.6194309100000002E-5</c:v>
                </c:pt>
                <c:pt idx="102">
                  <c:v>4.2240684700000001E-5</c:v>
                </c:pt>
                <c:pt idx="103">
                  <c:v>4.0828781499999997E-5</c:v>
                </c:pt>
                <c:pt idx="104">
                  <c:v>4.8948026200000001E-5</c:v>
                </c:pt>
                <c:pt idx="105">
                  <c:v>4.4641361500000001E-5</c:v>
                </c:pt>
                <c:pt idx="106">
                  <c:v>4.6123684999999999E-5</c:v>
                </c:pt>
                <c:pt idx="107">
                  <c:v>4.8100715499999997E-5</c:v>
                </c:pt>
                <c:pt idx="108">
                  <c:v>3.5391840399999998E-5</c:v>
                </c:pt>
                <c:pt idx="109">
                  <c:v>5.0501646900000001E-5</c:v>
                </c:pt>
                <c:pt idx="110">
                  <c:v>4.9089838299999998E-5</c:v>
                </c:pt>
                <c:pt idx="111">
                  <c:v>3.9486883900000001E-5</c:v>
                </c:pt>
                <c:pt idx="112">
                  <c:v>4.76773675E-5</c:v>
                </c:pt>
                <c:pt idx="113">
                  <c:v>4.8877671400000002E-5</c:v>
                </c:pt>
                <c:pt idx="114">
                  <c:v>3.7722180400000001E-5</c:v>
                </c:pt>
                <c:pt idx="115">
                  <c:v>4.7324778299999999E-5</c:v>
                </c:pt>
                <c:pt idx="116">
                  <c:v>3.8993297500000001E-5</c:v>
                </c:pt>
                <c:pt idx="117">
                  <c:v>4.2664003600000001E-5</c:v>
                </c:pt>
                <c:pt idx="118">
                  <c:v>5.0078011599999997E-5</c:v>
                </c:pt>
                <c:pt idx="119">
                  <c:v>4.0475482799999999E-5</c:v>
                </c:pt>
                <c:pt idx="120">
                  <c:v>4.1746090599999999E-5</c:v>
                </c:pt>
                <c:pt idx="121">
                  <c:v>4.5912220200000002E-5</c:v>
                </c:pt>
                <c:pt idx="122">
                  <c:v>4.0051716500000003E-5</c:v>
                </c:pt>
                <c:pt idx="123">
                  <c:v>4.3864587500000003E-5</c:v>
                </c:pt>
                <c:pt idx="124">
                  <c:v>3.9557788100000001E-5</c:v>
                </c:pt>
                <c:pt idx="125">
                  <c:v>5.1207520299999997E-5</c:v>
                </c:pt>
                <c:pt idx="126">
                  <c:v>4.0475544699999997E-5</c:v>
                </c:pt>
                <c:pt idx="127">
                  <c:v>4.1464019899999998E-5</c:v>
                </c:pt>
                <c:pt idx="128">
                  <c:v>4.0969400300000003E-5</c:v>
                </c:pt>
                <c:pt idx="129">
                  <c:v>5.2407427599999999E-5</c:v>
                </c:pt>
                <c:pt idx="130">
                  <c:v>4.3229280000000002E-5</c:v>
                </c:pt>
                <c:pt idx="131">
                  <c:v>5.1771709000000002E-5</c:v>
                </c:pt>
                <c:pt idx="132">
                  <c:v>4.8595353299999999E-5</c:v>
                </c:pt>
                <c:pt idx="133">
                  <c:v>4.7394798500000002E-5</c:v>
                </c:pt>
                <c:pt idx="134">
                  <c:v>4.3158561299999999E-5</c:v>
                </c:pt>
                <c:pt idx="135">
                  <c:v>4.3299602099999998E-5</c:v>
                </c:pt>
                <c:pt idx="136">
                  <c:v>5.0430910099999998E-5</c:v>
                </c:pt>
                <c:pt idx="137">
                  <c:v>4.9300822899999999E-5</c:v>
                </c:pt>
                <c:pt idx="138">
                  <c:v>5.5302909499999998E-5</c:v>
                </c:pt>
                <c:pt idx="139">
                  <c:v>4.2452313199999999E-5</c:v>
                </c:pt>
                <c:pt idx="140">
                  <c:v>4.9584115899999997E-5</c:v>
                </c:pt>
                <c:pt idx="141">
                  <c:v>5.3325587899999999E-5</c:v>
                </c:pt>
                <c:pt idx="142">
                  <c:v>4.3652660700000002E-5</c:v>
                </c:pt>
                <c:pt idx="143">
                  <c:v>5.3255265800000002E-5</c:v>
                </c:pt>
                <c:pt idx="144">
                  <c:v>4.8100457199999997E-5</c:v>
                </c:pt>
                <c:pt idx="145">
                  <c:v>4.6617835299999997E-5</c:v>
                </c:pt>
                <c:pt idx="146">
                  <c:v>5.3466395899999998E-5</c:v>
                </c:pt>
                <c:pt idx="147">
                  <c:v>5.2125080399999998E-5</c:v>
                </c:pt>
                <c:pt idx="148">
                  <c:v>5.3113897600000001E-5</c:v>
                </c:pt>
                <c:pt idx="149">
                  <c:v>4.6830231400000002E-5</c:v>
                </c:pt>
                <c:pt idx="150">
                  <c:v>4.8242207400000003E-5</c:v>
                </c:pt>
                <c:pt idx="151">
                  <c:v>5.1560888100000002E-5</c:v>
                </c:pt>
                <c:pt idx="152">
                  <c:v>4.9089208899999997E-5</c:v>
                </c:pt>
                <c:pt idx="153">
                  <c:v>4.8100438999999998E-5</c:v>
                </c:pt>
                <c:pt idx="154">
                  <c:v>4.5487653600000003E-5</c:v>
                </c:pt>
                <c:pt idx="155">
                  <c:v>5.3678686499999998E-5</c:v>
                </c:pt>
                <c:pt idx="156">
                  <c:v>5.1065053399999998E-5</c:v>
                </c:pt>
                <c:pt idx="157">
                  <c:v>5.2195813599999998E-5</c:v>
                </c:pt>
                <c:pt idx="158">
                  <c:v>4.8665664499999997E-5</c:v>
                </c:pt>
                <c:pt idx="159">
                  <c:v>5.29012468E-5</c:v>
                </c:pt>
                <c:pt idx="160">
                  <c:v>5.6996381299999998E-5</c:v>
                </c:pt>
                <c:pt idx="161">
                  <c:v>5.3819498100000001E-5</c:v>
                </c:pt>
                <c:pt idx="162">
                  <c:v>5.6784818300000003E-5</c:v>
                </c:pt>
                <c:pt idx="163">
                  <c:v>5.3608160699999998E-5</c:v>
                </c:pt>
                <c:pt idx="164">
                  <c:v>4.6335160700000002E-5</c:v>
                </c:pt>
                <c:pt idx="165">
                  <c:v>4.9088579499999997E-5</c:v>
                </c:pt>
                <c:pt idx="166">
                  <c:v>5.4031232099999998E-5</c:v>
                </c:pt>
                <c:pt idx="167">
                  <c:v>5.6502704000000001E-5</c:v>
                </c:pt>
                <c:pt idx="168">
                  <c:v>5.6572822400000001E-5</c:v>
                </c:pt>
                <c:pt idx="169">
                  <c:v>5.5019532699999999E-5</c:v>
                </c:pt>
                <c:pt idx="170">
                  <c:v>5.6573437200000001E-5</c:v>
                </c:pt>
                <c:pt idx="171">
                  <c:v>5.5019932899999997E-5</c:v>
                </c:pt>
                <c:pt idx="172">
                  <c:v>5.16304135E-5</c:v>
                </c:pt>
                <c:pt idx="173">
                  <c:v>4.8382575200000001E-5</c:v>
                </c:pt>
                <c:pt idx="174">
                  <c:v>5.2688996200000002E-5</c:v>
                </c:pt>
                <c:pt idx="175">
                  <c:v>5.6925240600000001E-5</c:v>
                </c:pt>
                <c:pt idx="176">
                  <c:v>6.3492108900000001E-5</c:v>
                </c:pt>
                <c:pt idx="177">
                  <c:v>5.1136328699999998E-5</c:v>
                </c:pt>
                <c:pt idx="178">
                  <c:v>6.0667713100000002E-5</c:v>
                </c:pt>
                <c:pt idx="179">
                  <c:v>5.2548777600000001E-5</c:v>
                </c:pt>
                <c:pt idx="180">
                  <c:v>6.12316362E-5</c:v>
                </c:pt>
                <c:pt idx="181">
                  <c:v>4.8594316499999998E-5</c:v>
                </c:pt>
                <c:pt idx="182">
                  <c:v>5.93972472E-5</c:v>
                </c:pt>
                <c:pt idx="183">
                  <c:v>6.07385082E-5</c:v>
                </c:pt>
                <c:pt idx="184">
                  <c:v>5.9115100200000002E-5</c:v>
                </c:pt>
                <c:pt idx="185">
                  <c:v>5.62202877E-5</c:v>
                </c:pt>
                <c:pt idx="186">
                  <c:v>5.6149445299999999E-5</c:v>
                </c:pt>
                <c:pt idx="187">
                  <c:v>5.8902962299999999E-5</c:v>
                </c:pt>
                <c:pt idx="188">
                  <c:v>5.5371936500000001E-5</c:v>
                </c:pt>
                <c:pt idx="189">
                  <c:v>5.2195591700000002E-5</c:v>
                </c:pt>
                <c:pt idx="190">
                  <c:v>6.4057654500000001E-5</c:v>
                </c:pt>
                <c:pt idx="191">
                  <c:v>5.6431639699999998E-5</c:v>
                </c:pt>
                <c:pt idx="192">
                  <c:v>5.4102176399999999E-5</c:v>
                </c:pt>
                <c:pt idx="193">
                  <c:v>5.4737611200000003E-5</c:v>
                </c:pt>
                <c:pt idx="194">
                  <c:v>5.0430331599999998E-5</c:v>
                </c:pt>
                <c:pt idx="195">
                  <c:v>5.5655626099999999E-5</c:v>
                </c:pt>
                <c:pt idx="196">
                  <c:v>6.3209583499999997E-5</c:v>
                </c:pt>
                <c:pt idx="197">
                  <c:v>5.7913963199999997E-5</c:v>
                </c:pt>
                <c:pt idx="198">
                  <c:v>5.4948621299999997E-5</c:v>
                </c:pt>
                <c:pt idx="199">
                  <c:v>5.1983937699999998E-5</c:v>
                </c:pt>
                <c:pt idx="200">
                  <c:v>5.2830335299999999E-5</c:v>
                </c:pt>
                <c:pt idx="201">
                  <c:v>5.8125697299999998E-5</c:v>
                </c:pt>
                <c:pt idx="202">
                  <c:v>5.49486431E-5</c:v>
                </c:pt>
                <c:pt idx="203">
                  <c:v>4.90883685E-5</c:v>
                </c:pt>
                <c:pt idx="204">
                  <c:v>5.6007658700000002E-5</c:v>
                </c:pt>
                <c:pt idx="205">
                  <c:v>6.0384678399999998E-5</c:v>
                </c:pt>
                <c:pt idx="206">
                  <c:v>5.2830651800000001E-5</c:v>
                </c:pt>
                <c:pt idx="207">
                  <c:v>5.2830731899999998E-5</c:v>
                </c:pt>
                <c:pt idx="208">
                  <c:v>5.5372514900000002E-5</c:v>
                </c:pt>
                <c:pt idx="209">
                  <c:v>5.8408677399999999E-5</c:v>
                </c:pt>
                <c:pt idx="210">
                  <c:v>5.1983526600000002E-5</c:v>
                </c:pt>
                <c:pt idx="211">
                  <c:v>5.6713819500000002E-5</c:v>
                </c:pt>
                <c:pt idx="212">
                  <c:v>5.5654752900000001E-5</c:v>
                </c:pt>
                <c:pt idx="213">
                  <c:v>5.2830750099999997E-5</c:v>
                </c:pt>
                <c:pt idx="214">
                  <c:v>5.4172298399999997E-5</c:v>
                </c:pt>
                <c:pt idx="215">
                  <c:v>5.9397178099999999E-5</c:v>
                </c:pt>
                <c:pt idx="216">
                  <c:v>5.9043752099999999E-5</c:v>
                </c:pt>
                <c:pt idx="217">
                  <c:v>5.1912760700000001E-5</c:v>
                </c:pt>
                <c:pt idx="218">
                  <c:v>6.06677422E-5</c:v>
                </c:pt>
                <c:pt idx="219">
                  <c:v>6.1162150800000005E-5</c:v>
                </c:pt>
                <c:pt idx="220">
                  <c:v>6.4057319799999999E-5</c:v>
                </c:pt>
                <c:pt idx="221">
                  <c:v>5.6854860300000002E-5</c:v>
                </c:pt>
                <c:pt idx="222">
                  <c:v>5.8338526300000003E-5</c:v>
                </c:pt>
                <c:pt idx="223">
                  <c:v>5.2195824500000003E-5</c:v>
                </c:pt>
                <c:pt idx="224">
                  <c:v>6.2997489300000006E-5</c:v>
                </c:pt>
                <c:pt idx="225">
                  <c:v>6.1444552599999996E-5</c:v>
                </c:pt>
                <c:pt idx="226">
                  <c:v>6.20089777E-5</c:v>
                </c:pt>
                <c:pt idx="227">
                  <c:v>6.0102996899999997E-5</c:v>
                </c:pt>
                <c:pt idx="228">
                  <c:v>5.6995933799999997E-5</c:v>
                </c:pt>
                <c:pt idx="229">
                  <c:v>5.3960553500000003E-5</c:v>
                </c:pt>
                <c:pt idx="230">
                  <c:v>6.2080180199999997E-5</c:v>
                </c:pt>
                <c:pt idx="231">
                  <c:v>5.9256148199999998E-5</c:v>
                </c:pt>
                <c:pt idx="232">
                  <c:v>5.5866323199999997E-5</c:v>
                </c:pt>
                <c:pt idx="233">
                  <c:v>5.3041912900000002E-5</c:v>
                </c:pt>
                <c:pt idx="234">
                  <c:v>5.6149059700000003E-5</c:v>
                </c:pt>
                <c:pt idx="235">
                  <c:v>5.56548221E-5</c:v>
                </c:pt>
                <c:pt idx="236">
                  <c:v>5.1983417499999999E-5</c:v>
                </c:pt>
                <c:pt idx="237">
                  <c:v>5.8620735199999998E-5</c:v>
                </c:pt>
                <c:pt idx="238">
                  <c:v>6.4409585299999994E-5</c:v>
                </c:pt>
                <c:pt idx="239">
                  <c:v>6.0809139499999998E-5</c:v>
                </c:pt>
                <c:pt idx="240">
                  <c:v>6.2715793300000003E-5</c:v>
                </c:pt>
                <c:pt idx="241">
                  <c:v>5.77736791E-5</c:v>
                </c:pt>
                <c:pt idx="242">
                  <c:v>5.7208493700000002E-5</c:v>
                </c:pt>
                <c:pt idx="243">
                  <c:v>6.1585575200000004E-5</c:v>
                </c:pt>
                <c:pt idx="244">
                  <c:v>5.9115238400000003E-5</c:v>
                </c:pt>
                <c:pt idx="245">
                  <c:v>5.6643915699999997E-5</c:v>
                </c:pt>
                <c:pt idx="246">
                  <c:v>5.7844099499999999E-5</c:v>
                </c:pt>
                <c:pt idx="247">
                  <c:v>5.5867698400000001E-5</c:v>
                </c:pt>
                <c:pt idx="248">
                  <c:v>5.7349698200000002E-5</c:v>
                </c:pt>
                <c:pt idx="249">
                  <c:v>6.0032813099999999E-5</c:v>
                </c:pt>
                <c:pt idx="250">
                  <c:v>5.8973084400000002E-5</c:v>
                </c:pt>
                <c:pt idx="251">
                  <c:v>5.8973426299999999E-5</c:v>
                </c:pt>
                <c:pt idx="252">
                  <c:v>5.2548337400000001E-5</c:v>
                </c:pt>
                <c:pt idx="253">
                  <c:v>5.2900748399999998E-5</c:v>
                </c:pt>
                <c:pt idx="254">
                  <c:v>5.91848438E-5</c:v>
                </c:pt>
                <c:pt idx="255">
                  <c:v>5.1771916299999997E-5</c:v>
                </c:pt>
                <c:pt idx="256">
                  <c:v>5.8761135699999999E-5</c:v>
                </c:pt>
                <c:pt idx="257">
                  <c:v>5.81972745E-5</c:v>
                </c:pt>
                <c:pt idx="258">
                  <c:v>5.3042047499999998E-5</c:v>
                </c:pt>
                <c:pt idx="259">
                  <c:v>5.1065533600000001E-5</c:v>
                </c:pt>
                <c:pt idx="260">
                  <c:v>5.4313601100000002E-5</c:v>
                </c:pt>
                <c:pt idx="261">
                  <c:v>5.0641792799999998E-5</c:v>
                </c:pt>
                <c:pt idx="262">
                  <c:v>5.2195518899999999E-5</c:v>
                </c:pt>
                <c:pt idx="263">
                  <c:v>5.8056040900000002E-5</c:v>
                </c:pt>
                <c:pt idx="264">
                  <c:v>5.1136332300000003E-5</c:v>
                </c:pt>
                <c:pt idx="265">
                  <c:v>5.5372845999999999E-5</c:v>
                </c:pt>
                <c:pt idx="266">
                  <c:v>5.9609366899999997E-5</c:v>
                </c:pt>
                <c:pt idx="267">
                  <c:v>5.9185298600000002E-5</c:v>
                </c:pt>
                <c:pt idx="268">
                  <c:v>5.4737298299999998E-5</c:v>
                </c:pt>
                <c:pt idx="269">
                  <c:v>5.5796564999999998E-5</c:v>
                </c:pt>
                <c:pt idx="270">
                  <c:v>4.8594738499999999E-5</c:v>
                </c:pt>
                <c:pt idx="271">
                  <c:v>5.7349799999999998E-5</c:v>
                </c:pt>
                <c:pt idx="272">
                  <c:v>5.6220676900000001E-5</c:v>
                </c:pt>
                <c:pt idx="273">
                  <c:v>5.0572154600000001E-5</c:v>
                </c:pt>
                <c:pt idx="274">
                  <c:v>5.2195726299999998E-5</c:v>
                </c:pt>
                <c:pt idx="275">
                  <c:v>5.4667209000000002E-5</c:v>
                </c:pt>
                <c:pt idx="276">
                  <c:v>4.63357319E-5</c:v>
                </c:pt>
                <c:pt idx="277">
                  <c:v>5.3820098399999998E-5</c:v>
                </c:pt>
                <c:pt idx="278">
                  <c:v>5.0077294899999997E-5</c:v>
                </c:pt>
                <c:pt idx="279">
                  <c:v>4.99365706E-5</c:v>
                </c:pt>
                <c:pt idx="280">
                  <c:v>5.7843408299999999E-5</c:v>
                </c:pt>
                <c:pt idx="281">
                  <c:v>4.6900335299999999E-5</c:v>
                </c:pt>
                <c:pt idx="282">
                  <c:v>4.98659247E-5</c:v>
                </c:pt>
                <c:pt idx="283">
                  <c:v>5.3890271400000002E-5</c:v>
                </c:pt>
                <c:pt idx="284">
                  <c:v>5.5161690400000003E-5</c:v>
                </c:pt>
                <c:pt idx="285">
                  <c:v>4.8383470099999998E-5</c:v>
                </c:pt>
                <c:pt idx="286">
                  <c:v>4.8948382799999997E-5</c:v>
                </c:pt>
                <c:pt idx="287">
                  <c:v>4.7041612600000003E-5</c:v>
                </c:pt>
                <c:pt idx="288">
                  <c:v>5.0501606899999999E-5</c:v>
                </c:pt>
                <c:pt idx="289">
                  <c:v>5.1136794399999998E-5</c:v>
                </c:pt>
                <c:pt idx="290">
                  <c:v>5.1419832700000001E-5</c:v>
                </c:pt>
                <c:pt idx="291">
                  <c:v>5.2266201199999997E-5</c:v>
                </c:pt>
                <c:pt idx="292">
                  <c:v>4.4499862300000002E-5</c:v>
                </c:pt>
                <c:pt idx="293">
                  <c:v>5.4103042199999998E-5</c:v>
                </c:pt>
                <c:pt idx="294">
                  <c:v>4.9019181499999999E-5</c:v>
                </c:pt>
                <c:pt idx="295">
                  <c:v>4.8100588200000002E-5</c:v>
                </c:pt>
                <c:pt idx="296">
                  <c:v>5.2760307900000001E-5</c:v>
                </c:pt>
                <c:pt idx="297">
                  <c:v>5.6149496200000001E-5</c:v>
                </c:pt>
                <c:pt idx="298">
                  <c:v>5.4385258400000001E-5</c:v>
                </c:pt>
                <c:pt idx="299">
                  <c:v>5.3113937599999997E-5</c:v>
                </c:pt>
                <c:pt idx="300">
                  <c:v>5.4172738599999997E-5</c:v>
                </c:pt>
                <c:pt idx="301">
                  <c:v>5.3396383000000003E-5</c:v>
                </c:pt>
                <c:pt idx="302">
                  <c:v>5.54440521E-5</c:v>
                </c:pt>
                <c:pt idx="303">
                  <c:v>5.31139158E-5</c:v>
                </c:pt>
                <c:pt idx="304">
                  <c:v>4.8948084400000003E-5</c:v>
                </c:pt>
                <c:pt idx="305">
                  <c:v>4.4499902299999998E-5</c:v>
                </c:pt>
                <c:pt idx="306">
                  <c:v>4.9936876199999997E-5</c:v>
                </c:pt>
                <c:pt idx="307">
                  <c:v>4.54179099E-5</c:v>
                </c:pt>
                <c:pt idx="308">
                  <c:v>4.9159436499999999E-5</c:v>
                </c:pt>
                <c:pt idx="309">
                  <c:v>5.1701441399999998E-5</c:v>
                </c:pt>
                <c:pt idx="310">
                  <c:v>5.6361655900000001E-5</c:v>
                </c:pt>
                <c:pt idx="311">
                  <c:v>4.7747526000000001E-5</c:v>
                </c:pt>
                <c:pt idx="312">
                  <c:v>4.8100413600000003E-5</c:v>
                </c:pt>
                <c:pt idx="313">
                  <c:v>4.69711522E-5</c:v>
                </c:pt>
                <c:pt idx="314">
                  <c:v>5.6008626400000002E-5</c:v>
                </c:pt>
                <c:pt idx="315">
                  <c:v>4.8877198400000001E-5</c:v>
                </c:pt>
                <c:pt idx="316">
                  <c:v>5.3607513099999998E-5</c:v>
                </c:pt>
                <c:pt idx="317">
                  <c:v>4.4005424599999999E-5</c:v>
                </c:pt>
                <c:pt idx="318">
                  <c:v>4.67590871E-5</c:v>
                </c:pt>
                <c:pt idx="319">
                  <c:v>4.9936741600000001E-5</c:v>
                </c:pt>
                <c:pt idx="320">
                  <c:v>5.2901788900000001E-5</c:v>
                </c:pt>
                <c:pt idx="321">
                  <c:v>4.7889308900000002E-5</c:v>
                </c:pt>
                <c:pt idx="322">
                  <c:v>4.5347071099999997E-5</c:v>
                </c:pt>
                <c:pt idx="323">
                  <c:v>5.2195813599999998E-5</c:v>
                </c:pt>
                <c:pt idx="324">
                  <c:v>4.9865848299999999E-5</c:v>
                </c:pt>
                <c:pt idx="325">
                  <c:v>4.6053577499999997E-5</c:v>
                </c:pt>
                <c:pt idx="326">
                  <c:v>4.5912063800000002E-5</c:v>
                </c:pt>
                <c:pt idx="327">
                  <c:v>4.6689558099999998E-5</c:v>
                </c:pt>
                <c:pt idx="328">
                  <c:v>4.7254216000000003E-5</c:v>
                </c:pt>
                <c:pt idx="329">
                  <c:v>4.4994038E-5</c:v>
                </c:pt>
                <c:pt idx="330">
                  <c:v>5.3537744000000001E-5</c:v>
                </c:pt>
                <c:pt idx="331">
                  <c:v>5.6290879000000003E-5</c:v>
                </c:pt>
                <c:pt idx="332">
                  <c:v>5.1278410000000001E-5</c:v>
                </c:pt>
                <c:pt idx="333">
                  <c:v>4.4359065200000001E-5</c:v>
                </c:pt>
                <c:pt idx="334">
                  <c:v>4.6688532200000003E-5</c:v>
                </c:pt>
                <c:pt idx="335">
                  <c:v>5.4526473799999999E-5</c:v>
                </c:pt>
                <c:pt idx="336">
                  <c:v>4.8948342700000003E-5</c:v>
                </c:pt>
                <c:pt idx="337">
                  <c:v>4.6123721399999997E-5</c:v>
                </c:pt>
                <c:pt idx="338">
                  <c:v>5.3325940799999999E-5</c:v>
                </c:pt>
                <c:pt idx="339">
                  <c:v>5.3960382500000001E-5</c:v>
                </c:pt>
                <c:pt idx="340">
                  <c:v>5.6079341400000002E-5</c:v>
                </c:pt>
                <c:pt idx="341">
                  <c:v>5.7137644E-5</c:v>
                </c:pt>
                <c:pt idx="342">
                  <c:v>4.4853222799999999E-5</c:v>
                </c:pt>
                <c:pt idx="343">
                  <c:v>5.8267909500000001E-5</c:v>
                </c:pt>
                <c:pt idx="344">
                  <c:v>4.4075906799999999E-5</c:v>
                </c:pt>
                <c:pt idx="345">
                  <c:v>4.4994303600000002E-5</c:v>
                </c:pt>
                <c:pt idx="346">
                  <c:v>4.6406526999999997E-5</c:v>
                </c:pt>
                <c:pt idx="347">
                  <c:v>5.26190706E-5</c:v>
                </c:pt>
                <c:pt idx="348">
                  <c:v>4.5276356099999997E-5</c:v>
                </c:pt>
                <c:pt idx="349">
                  <c:v>5.3608233400000003E-5</c:v>
                </c:pt>
                <c:pt idx="350">
                  <c:v>4.8453846799999999E-5</c:v>
                </c:pt>
                <c:pt idx="351">
                  <c:v>4.9584006800000001E-5</c:v>
                </c:pt>
                <c:pt idx="352">
                  <c:v>4.4570162600000001E-5</c:v>
                </c:pt>
                <c:pt idx="353">
                  <c:v>4.9865855500000001E-5</c:v>
                </c:pt>
                <c:pt idx="354">
                  <c:v>5.0360198700000002E-5</c:v>
                </c:pt>
                <c:pt idx="355">
                  <c:v>5.29729623E-5</c:v>
                </c:pt>
                <c:pt idx="356">
                  <c:v>5.2196191999999998E-5</c:v>
                </c:pt>
                <c:pt idx="357">
                  <c:v>5.7562061599999999E-5</c:v>
                </c:pt>
                <c:pt idx="358">
                  <c:v>5.0784168700000001E-5</c:v>
                </c:pt>
                <c:pt idx="359">
                  <c:v>5.6856275500000003E-5</c:v>
                </c:pt>
                <c:pt idx="360">
                  <c:v>5.5162141500000002E-5</c:v>
                </c:pt>
                <c:pt idx="361">
                  <c:v>4.4641292300000002E-5</c:v>
                </c:pt>
                <c:pt idx="362">
                  <c:v>5.3184263399999997E-5</c:v>
                </c:pt>
                <c:pt idx="363">
                  <c:v>5.4172920499999997E-5</c:v>
                </c:pt>
                <c:pt idx="364">
                  <c:v>5.4101808899999997E-5</c:v>
                </c:pt>
                <c:pt idx="365">
                  <c:v>4.4994470999999998E-5</c:v>
                </c:pt>
                <c:pt idx="366">
                  <c:v>4.4571177599999998E-5</c:v>
                </c:pt>
                <c:pt idx="367">
                  <c:v>5.5372936900000003E-5</c:v>
                </c:pt>
                <c:pt idx="368">
                  <c:v>5.1560833499999998E-5</c:v>
                </c:pt>
                <c:pt idx="369">
                  <c:v>4.6053621200000003E-5</c:v>
                </c:pt>
                <c:pt idx="370">
                  <c:v>4.2593528599999998E-5</c:v>
                </c:pt>
                <c:pt idx="371">
                  <c:v>5.3960757199999999E-5</c:v>
                </c:pt>
                <c:pt idx="372">
                  <c:v>5.13488849E-5</c:v>
                </c:pt>
                <c:pt idx="373">
                  <c:v>5.0218637599999998E-5</c:v>
                </c:pt>
                <c:pt idx="374">
                  <c:v>5.4667500100000003E-5</c:v>
                </c:pt>
                <c:pt idx="375">
                  <c:v>4.1746585299999998E-5</c:v>
                </c:pt>
                <c:pt idx="376">
                  <c:v>4.8030647999999998E-5</c:v>
                </c:pt>
                <c:pt idx="377">
                  <c:v>5.03602096E-5</c:v>
                </c:pt>
                <c:pt idx="378">
                  <c:v>4.8877940600000001E-5</c:v>
                </c:pt>
                <c:pt idx="379">
                  <c:v>5.1631901399999999E-5</c:v>
                </c:pt>
                <c:pt idx="380">
                  <c:v>4.6830496999999997E-5</c:v>
                </c:pt>
                <c:pt idx="381">
                  <c:v>4.6829784E-5</c:v>
                </c:pt>
                <c:pt idx="382">
                  <c:v>4.72538304E-5</c:v>
                </c:pt>
                <c:pt idx="383">
                  <c:v>5.0219667200000003E-5</c:v>
                </c:pt>
                <c:pt idx="384">
                  <c:v>5.3325755300000002E-5</c:v>
                </c:pt>
                <c:pt idx="385">
                  <c:v>4.3017374999999997E-5</c:v>
                </c:pt>
                <c:pt idx="386">
                  <c:v>4.6900713600000002E-5</c:v>
                </c:pt>
                <c:pt idx="387">
                  <c:v>4.5912165700000003E-5</c:v>
                </c:pt>
                <c:pt idx="388">
                  <c:v>5.2055027500000001E-5</c:v>
                </c:pt>
                <c:pt idx="389">
                  <c:v>4.2382191200000001E-5</c:v>
                </c:pt>
                <c:pt idx="390">
                  <c:v>4.9159840300000001E-5</c:v>
                </c:pt>
                <c:pt idx="391">
                  <c:v>4.5206281400000002E-5</c:v>
                </c:pt>
                <c:pt idx="392">
                  <c:v>4.0969927800000002E-5</c:v>
                </c:pt>
                <c:pt idx="393">
                  <c:v>5.2831615900000003E-5</c:v>
                </c:pt>
                <c:pt idx="394">
                  <c:v>4.6405977600000003E-5</c:v>
                </c:pt>
                <c:pt idx="395">
                  <c:v>4.8948128100000001E-5</c:v>
                </c:pt>
                <c:pt idx="396">
                  <c:v>4.5770946600000001E-5</c:v>
                </c:pt>
                <c:pt idx="397">
                  <c:v>4.2099574800000001E-5</c:v>
                </c:pt>
                <c:pt idx="398">
                  <c:v>4.2028739700000001E-5</c:v>
                </c:pt>
                <c:pt idx="399">
                  <c:v>4.5771252199999999E-5</c:v>
                </c:pt>
                <c:pt idx="400">
                  <c:v>4.8948506399999997E-5</c:v>
                </c:pt>
                <c:pt idx="401">
                  <c:v>4.7395271399999997E-5</c:v>
                </c:pt>
                <c:pt idx="402">
                  <c:v>4.9653786799999997E-5</c:v>
                </c:pt>
                <c:pt idx="403">
                  <c:v>4.4570446299999997E-5</c:v>
                </c:pt>
                <c:pt idx="404">
                  <c:v>4.2875915800000001E-5</c:v>
                </c:pt>
                <c:pt idx="405">
                  <c:v>4.7959234499999998E-5</c:v>
                </c:pt>
                <c:pt idx="406">
                  <c:v>5.1631039199999997E-5</c:v>
                </c:pt>
                <c:pt idx="407">
                  <c:v>5.2830615500000001E-5</c:v>
                </c:pt>
                <c:pt idx="408">
                  <c:v>5.0360253200000001E-5</c:v>
                </c:pt>
                <c:pt idx="409">
                  <c:v>5.2690309500000002E-5</c:v>
                </c:pt>
                <c:pt idx="410">
                  <c:v>4.6264969600000003E-5</c:v>
                </c:pt>
                <c:pt idx="411">
                  <c:v>4.3864824E-5</c:v>
                </c:pt>
                <c:pt idx="412">
                  <c:v>5.0783743100000002E-5</c:v>
                </c:pt>
                <c:pt idx="413">
                  <c:v>5.0854345300000003E-5</c:v>
                </c:pt>
                <c:pt idx="414">
                  <c:v>4.4288495700000002E-5</c:v>
                </c:pt>
                <c:pt idx="415">
                  <c:v>5.2336963599999999E-5</c:v>
                </c:pt>
                <c:pt idx="416">
                  <c:v>4.4076194199999997E-5</c:v>
                </c:pt>
                <c:pt idx="417">
                  <c:v>4.6335746400000003E-5</c:v>
                </c:pt>
                <c:pt idx="418">
                  <c:v>4.0263403200000003E-5</c:v>
                </c:pt>
                <c:pt idx="419">
                  <c:v>5.21250367E-5</c:v>
                </c:pt>
                <c:pt idx="420">
                  <c:v>4.2311021399999999E-5</c:v>
                </c:pt>
                <c:pt idx="421">
                  <c:v>4.3653093600000001E-5</c:v>
                </c:pt>
                <c:pt idx="422">
                  <c:v>4.6193890699999999E-5</c:v>
                </c:pt>
                <c:pt idx="423">
                  <c:v>4.38643656E-5</c:v>
                </c:pt>
                <c:pt idx="424">
                  <c:v>5.6714598000000002E-5</c:v>
                </c:pt>
                <c:pt idx="425">
                  <c:v>4.8454283400000001E-5</c:v>
                </c:pt>
                <c:pt idx="426">
                  <c:v>4.6265766300000002E-5</c:v>
                </c:pt>
                <c:pt idx="427">
                  <c:v>5.1136761599999998E-5</c:v>
                </c:pt>
                <c:pt idx="428">
                  <c:v>4.8312904300000002E-5</c:v>
                </c:pt>
                <c:pt idx="429">
                  <c:v>5.0924412800000002E-5</c:v>
                </c:pt>
                <c:pt idx="430">
                  <c:v>5.3113526500000001E-5</c:v>
                </c:pt>
                <c:pt idx="431">
                  <c:v>5.0571910800000003E-5</c:v>
                </c:pt>
                <c:pt idx="432">
                  <c:v>5.0784292399999999E-5</c:v>
                </c:pt>
                <c:pt idx="433">
                  <c:v>5.24074349E-5</c:v>
                </c:pt>
                <c:pt idx="434">
                  <c:v>4.74651715E-5</c:v>
                </c:pt>
                <c:pt idx="435">
                  <c:v>4.5770779300000003E-5</c:v>
                </c:pt>
                <c:pt idx="436">
                  <c:v>4.8594691200000003E-5</c:v>
                </c:pt>
                <c:pt idx="437">
                  <c:v>4.9301215800000002E-5</c:v>
                </c:pt>
                <c:pt idx="438">
                  <c:v>5.0995699000000001E-5</c:v>
                </c:pt>
                <c:pt idx="439">
                  <c:v>4.6829234599999998E-5</c:v>
                </c:pt>
                <c:pt idx="440">
                  <c:v>5.6997097999999998E-5</c:v>
                </c:pt>
                <c:pt idx="441">
                  <c:v>4.6759156200000001E-5</c:v>
                </c:pt>
                <c:pt idx="442">
                  <c:v>4.8100930099999999E-5</c:v>
                </c:pt>
                <c:pt idx="443">
                  <c:v>5.42434245E-5</c:v>
                </c:pt>
                <c:pt idx="444">
                  <c:v>4.7465411600000001E-5</c:v>
                </c:pt>
                <c:pt idx="445">
                  <c:v>5.2548693899999999E-5</c:v>
                </c:pt>
                <c:pt idx="446">
                  <c:v>4.7324236199999998E-5</c:v>
                </c:pt>
                <c:pt idx="447">
                  <c:v>4.8241909099999999E-5</c:v>
                </c:pt>
                <c:pt idx="448">
                  <c:v>5.42433627E-5</c:v>
                </c:pt>
                <c:pt idx="449">
                  <c:v>5.2548828500000002E-5</c:v>
                </c:pt>
                <c:pt idx="450">
                  <c:v>5.0289458200000002E-5</c:v>
                </c:pt>
                <c:pt idx="451">
                  <c:v>4.8241625299999999E-5</c:v>
                </c:pt>
                <c:pt idx="452">
                  <c:v>5.0641974699999997E-5</c:v>
                </c:pt>
                <c:pt idx="453">
                  <c:v>4.8312554999999999E-5</c:v>
                </c:pt>
                <c:pt idx="454">
                  <c:v>4.6688117399999997E-5</c:v>
                </c:pt>
                <c:pt idx="455">
                  <c:v>5.6854853000000002E-5</c:v>
                </c:pt>
                <c:pt idx="456">
                  <c:v>5.72789686E-5</c:v>
                </c:pt>
                <c:pt idx="457">
                  <c:v>4.5911820100000003E-5</c:v>
                </c:pt>
                <c:pt idx="458">
                  <c:v>5.6361321199999999E-5</c:v>
                </c:pt>
                <c:pt idx="459">
                  <c:v>4.77477624E-5</c:v>
                </c:pt>
                <c:pt idx="460">
                  <c:v>5.2195136999999999E-5</c:v>
                </c:pt>
                <c:pt idx="461">
                  <c:v>5.2124752999999997E-5</c:v>
                </c:pt>
                <c:pt idx="462">
                  <c:v>5.0994996900000002E-5</c:v>
                </c:pt>
                <c:pt idx="463">
                  <c:v>5.2054572699999999E-5</c:v>
                </c:pt>
                <c:pt idx="464">
                  <c:v>5.6361241100000002E-5</c:v>
                </c:pt>
                <c:pt idx="465">
                  <c:v>5.2406954599999999E-5</c:v>
                </c:pt>
                <c:pt idx="466">
                  <c:v>5.17716871E-5</c:v>
                </c:pt>
                <c:pt idx="467">
                  <c:v>5.2407449400000003E-5</c:v>
                </c:pt>
                <c:pt idx="468">
                  <c:v>6.1726939699999995E-5</c:v>
                </c:pt>
                <c:pt idx="469">
                  <c:v>5.2830295300000003E-5</c:v>
                </c:pt>
                <c:pt idx="470">
                  <c:v>5.8479163300000001E-5</c:v>
                </c:pt>
                <c:pt idx="471">
                  <c:v>4.8241232400000002E-5</c:v>
                </c:pt>
                <c:pt idx="472">
                  <c:v>5.9255664399999997E-5</c:v>
                </c:pt>
                <c:pt idx="473">
                  <c:v>5.5583906900000002E-5</c:v>
                </c:pt>
                <c:pt idx="474">
                  <c:v>5.0218652199999999E-5</c:v>
                </c:pt>
                <c:pt idx="475">
                  <c:v>5.6219829300000001E-5</c:v>
                </c:pt>
                <c:pt idx="476">
                  <c:v>5.1983090099999998E-5</c:v>
                </c:pt>
                <c:pt idx="477">
                  <c:v>5.2971820000000001E-5</c:v>
                </c:pt>
                <c:pt idx="478">
                  <c:v>5.97497638E-5</c:v>
                </c:pt>
                <c:pt idx="479">
                  <c:v>5.5654927599999998E-5</c:v>
                </c:pt>
                <c:pt idx="480">
                  <c:v>6.2008904900000004E-5</c:v>
                </c:pt>
                <c:pt idx="481">
                  <c:v>5.93973418E-5</c:v>
                </c:pt>
                <c:pt idx="482">
                  <c:v>5.4948519400000003E-5</c:v>
                </c:pt>
                <c:pt idx="483">
                  <c:v>5.7844230499999998E-5</c:v>
                </c:pt>
                <c:pt idx="484">
                  <c:v>6.0668146000000002E-5</c:v>
                </c:pt>
                <c:pt idx="485">
                  <c:v>5.9114718199999997E-5</c:v>
                </c:pt>
                <c:pt idx="486">
                  <c:v>6.0314891000000003E-5</c:v>
                </c:pt>
                <c:pt idx="487">
                  <c:v>5.77727697E-5</c:v>
                </c:pt>
                <c:pt idx="488">
                  <c:v>5.8549641799999998E-5</c:v>
                </c:pt>
                <c:pt idx="489">
                  <c:v>6.1373764800000006E-5</c:v>
                </c:pt>
                <c:pt idx="490">
                  <c:v>6.08089031E-5</c:v>
                </c:pt>
                <c:pt idx="491">
                  <c:v>5.9467194699999997E-5</c:v>
                </c:pt>
                <c:pt idx="492">
                  <c:v>5.6714077800000003E-5</c:v>
                </c:pt>
                <c:pt idx="493">
                  <c:v>5.53725949E-5</c:v>
                </c:pt>
                <c:pt idx="494">
                  <c:v>5.9890466200000002E-5</c:v>
                </c:pt>
                <c:pt idx="495">
                  <c:v>5.8690737200000001E-5</c:v>
                </c:pt>
                <c:pt idx="496">
                  <c:v>5.3889616500000002E-5</c:v>
                </c:pt>
                <c:pt idx="497">
                  <c:v>6.2080871399999998E-5</c:v>
                </c:pt>
                <c:pt idx="498">
                  <c:v>5.9961661499999997E-5</c:v>
                </c:pt>
                <c:pt idx="499">
                  <c:v>6.4339430499999996E-5</c:v>
                </c:pt>
                <c:pt idx="500">
                  <c:v>5.3395317099999998E-5</c:v>
                </c:pt>
                <c:pt idx="501">
                  <c:v>5.8055320599999997E-5</c:v>
                </c:pt>
                <c:pt idx="502">
                  <c:v>6.0032398300000001E-5</c:v>
                </c:pt>
                <c:pt idx="503">
                  <c:v>6.4126812499999995E-5</c:v>
                </c:pt>
                <c:pt idx="504">
                  <c:v>5.9326372099999997E-5</c:v>
                </c:pt>
                <c:pt idx="505">
                  <c:v>5.76321108E-5</c:v>
                </c:pt>
                <c:pt idx="506">
                  <c:v>5.3677533300000001E-5</c:v>
                </c:pt>
                <c:pt idx="507">
                  <c:v>5.99625491E-5</c:v>
                </c:pt>
                <c:pt idx="508">
                  <c:v>5.6078337400000002E-5</c:v>
                </c:pt>
                <c:pt idx="509">
                  <c:v>5.5443368200000001E-5</c:v>
                </c:pt>
                <c:pt idx="510">
                  <c:v>6.33506133E-5</c:v>
                </c:pt>
                <c:pt idx="511">
                  <c:v>6.6598571700000005E-5</c:v>
                </c:pt>
                <c:pt idx="512">
                  <c:v>6.5044791000000007E-5</c:v>
                </c:pt>
                <c:pt idx="513">
                  <c:v>5.8125584499999999E-5</c:v>
                </c:pt>
                <c:pt idx="514">
                  <c:v>6.4550447900000004E-5</c:v>
                </c:pt>
                <c:pt idx="515">
                  <c:v>5.8479192399999999E-5</c:v>
                </c:pt>
                <c:pt idx="516">
                  <c:v>5.3677824299999997E-5</c:v>
                </c:pt>
                <c:pt idx="517">
                  <c:v>5.9820136799999998E-5</c:v>
                </c:pt>
                <c:pt idx="518">
                  <c:v>6.0879585399999998E-5</c:v>
                </c:pt>
                <c:pt idx="519">
                  <c:v>6.5680818800000005E-5</c:v>
                </c:pt>
                <c:pt idx="520">
                  <c:v>6.0103269799999999E-5</c:v>
                </c:pt>
                <c:pt idx="521">
                  <c:v>6.5257416299999995E-5</c:v>
                </c:pt>
                <c:pt idx="522">
                  <c:v>5.473688E-5</c:v>
                </c:pt>
                <c:pt idx="523">
                  <c:v>5.7773031599999998E-5</c:v>
                </c:pt>
                <c:pt idx="524">
                  <c:v>5.2619368899999997E-5</c:v>
                </c:pt>
                <c:pt idx="525">
                  <c:v>6.1232567499999995E-5</c:v>
                </c:pt>
                <c:pt idx="526">
                  <c:v>5.8832531099999999E-5</c:v>
                </c:pt>
                <c:pt idx="527">
                  <c:v>6.4198204200000006E-5</c:v>
                </c:pt>
                <c:pt idx="528">
                  <c:v>5.6643249999999997E-5</c:v>
                </c:pt>
                <c:pt idx="529">
                  <c:v>5.48082862E-5</c:v>
                </c:pt>
                <c:pt idx="530">
                  <c:v>5.7137131100000002E-5</c:v>
                </c:pt>
                <c:pt idx="531">
                  <c:v>5.8409128499999997E-5</c:v>
                </c:pt>
                <c:pt idx="532">
                  <c:v>6.2503495400000002E-5</c:v>
                </c:pt>
                <c:pt idx="533">
                  <c:v>6.6246117100000001E-5</c:v>
                </c:pt>
                <c:pt idx="534">
                  <c:v>5.6996086599999999E-5</c:v>
                </c:pt>
                <c:pt idx="535">
                  <c:v>6.4834086500000003E-5</c:v>
                </c:pt>
                <c:pt idx="536">
                  <c:v>5.73494581E-5</c:v>
                </c:pt>
                <c:pt idx="537">
                  <c:v>5.41727713E-5</c:v>
                </c:pt>
                <c:pt idx="538">
                  <c:v>5.60790577E-5</c:v>
                </c:pt>
                <c:pt idx="539">
                  <c:v>5.55143524E-5</c:v>
                </c:pt>
                <c:pt idx="540">
                  <c:v>5.5514497900000001E-5</c:v>
                </c:pt>
                <c:pt idx="541">
                  <c:v>5.8620225899999998E-5</c:v>
                </c:pt>
                <c:pt idx="542">
                  <c:v>6.2785606099999999E-5</c:v>
                </c:pt>
                <c:pt idx="543">
                  <c:v>6.2433951799999998E-5</c:v>
                </c:pt>
                <c:pt idx="544">
                  <c:v>6.2574072199999994E-5</c:v>
                </c:pt>
                <c:pt idx="545">
                  <c:v>6.0314672699999998E-5</c:v>
                </c:pt>
                <c:pt idx="546">
                  <c:v>5.9045407400000001E-5</c:v>
                </c:pt>
                <c:pt idx="547">
                  <c:v>5.9043966799999999E-5</c:v>
                </c:pt>
                <c:pt idx="548">
                  <c:v>6.3774619799999996E-5</c:v>
                </c:pt>
                <c:pt idx="549">
                  <c:v>5.80554224E-5</c:v>
                </c:pt>
                <c:pt idx="550">
                  <c:v>5.78440813E-5</c:v>
                </c:pt>
                <c:pt idx="551">
                  <c:v>5.9891317499999998E-5</c:v>
                </c:pt>
                <c:pt idx="552">
                  <c:v>6.4833620900000001E-5</c:v>
                </c:pt>
                <c:pt idx="553">
                  <c:v>6.1869061E-5</c:v>
                </c:pt>
                <c:pt idx="554">
                  <c:v>5.4667023499999998E-5</c:v>
                </c:pt>
                <c:pt idx="555">
                  <c:v>5.8479792600000003E-5</c:v>
                </c:pt>
                <c:pt idx="556">
                  <c:v>6.5469495899999998E-5</c:v>
                </c:pt>
                <c:pt idx="557">
                  <c:v>6.4057087000000005E-5</c:v>
                </c:pt>
                <c:pt idx="558">
                  <c:v>6.6104919800000003E-5</c:v>
                </c:pt>
                <c:pt idx="559">
                  <c:v>6.3986364699999997E-5</c:v>
                </c:pt>
                <c:pt idx="560">
                  <c:v>6.1021306499999999E-5</c:v>
                </c:pt>
                <c:pt idx="561">
                  <c:v>6.3563667899999997E-5</c:v>
                </c:pt>
                <c:pt idx="562">
                  <c:v>6.5752385100000001E-5</c:v>
                </c:pt>
                <c:pt idx="563">
                  <c:v>5.4032392700000001E-5</c:v>
                </c:pt>
                <c:pt idx="564">
                  <c:v>5.9961985200000002E-5</c:v>
                </c:pt>
                <c:pt idx="565">
                  <c:v>5.9185582400000002E-5</c:v>
                </c:pt>
                <c:pt idx="566">
                  <c:v>5.7208919300000001E-5</c:v>
                </c:pt>
                <c:pt idx="567">
                  <c:v>6.0244885400000002E-5</c:v>
                </c:pt>
                <c:pt idx="568">
                  <c:v>5.6644006699999999E-5</c:v>
                </c:pt>
                <c:pt idx="569">
                  <c:v>5.7632081700000003E-5</c:v>
                </c:pt>
                <c:pt idx="570">
                  <c:v>6.4057909199999996E-5</c:v>
                </c:pt>
                <c:pt idx="571">
                  <c:v>5.5725671700000003E-5</c:v>
                </c:pt>
                <c:pt idx="572">
                  <c:v>6.6953070900000004E-5</c:v>
                </c:pt>
                <c:pt idx="573">
                  <c:v>5.8267909500000001E-5</c:v>
                </c:pt>
                <c:pt idx="574">
                  <c:v>5.8197827499999999E-5</c:v>
                </c:pt>
                <c:pt idx="575">
                  <c:v>6.2221828600000001E-5</c:v>
                </c:pt>
                <c:pt idx="576">
                  <c:v>5.7208413599999998E-5</c:v>
                </c:pt>
                <c:pt idx="577">
                  <c:v>6.1374121300000005E-5</c:v>
                </c:pt>
                <c:pt idx="578">
                  <c:v>5.6290875399999998E-5</c:v>
                </c:pt>
                <c:pt idx="579">
                  <c:v>5.5372685900000003E-5</c:v>
                </c:pt>
                <c:pt idx="580">
                  <c:v>5.6926641299999998E-5</c:v>
                </c:pt>
                <c:pt idx="581">
                  <c:v>6.6811691799999998E-5</c:v>
                </c:pt>
                <c:pt idx="582">
                  <c:v>6.0738719199999997E-5</c:v>
                </c:pt>
                <c:pt idx="583">
                  <c:v>6.5116524600000001E-5</c:v>
                </c:pt>
                <c:pt idx="584">
                  <c:v>6.5399130100000002E-5</c:v>
                </c:pt>
                <c:pt idx="585">
                  <c:v>5.7986068000000003E-5</c:v>
                </c:pt>
                <c:pt idx="586">
                  <c:v>6.1515493099999997E-5</c:v>
                </c:pt>
                <c:pt idx="587">
                  <c:v>6.2010192800000002E-5</c:v>
                </c:pt>
                <c:pt idx="588">
                  <c:v>6.1868784499999994E-5</c:v>
                </c:pt>
                <c:pt idx="589">
                  <c:v>6.3351144500000002E-5</c:v>
                </c:pt>
                <c:pt idx="590">
                  <c:v>6.1797836700000006E-5</c:v>
                </c:pt>
                <c:pt idx="591">
                  <c:v>5.8056011799999997E-5</c:v>
                </c:pt>
                <c:pt idx="592">
                  <c:v>6.6529006300000004E-5</c:v>
                </c:pt>
                <c:pt idx="593">
                  <c:v>6.1586237300000006E-5</c:v>
                </c:pt>
                <c:pt idx="594">
                  <c:v>6.0456528400000003E-5</c:v>
                </c:pt>
                <c:pt idx="595">
                  <c:v>6.5752581600000002E-5</c:v>
                </c:pt>
                <c:pt idx="596">
                  <c:v>5.4525808099999999E-5</c:v>
                </c:pt>
                <c:pt idx="597">
                  <c:v>6.7659122600000001E-5</c:v>
                </c:pt>
                <c:pt idx="598">
                  <c:v>6.7516819399999995E-5</c:v>
                </c:pt>
                <c:pt idx="599">
                  <c:v>6.7023480399999998E-5</c:v>
                </c:pt>
                <c:pt idx="600">
                  <c:v>5.8974561400000003E-5</c:v>
                </c:pt>
                <c:pt idx="601">
                  <c:v>6.1869846799999994E-5</c:v>
                </c:pt>
                <c:pt idx="602">
                  <c:v>6.0809477900000003E-5</c:v>
                </c:pt>
                <c:pt idx="603">
                  <c:v>6.3211024100000006E-5</c:v>
                </c:pt>
                <c:pt idx="604">
                  <c:v>6.01741558E-5</c:v>
                </c:pt>
                <c:pt idx="605">
                  <c:v>6.9423665999999998E-5</c:v>
                </c:pt>
                <c:pt idx="606">
                  <c:v>6.4905092600000004E-5</c:v>
                </c:pt>
                <c:pt idx="607">
                  <c:v>6.4128740599999994E-5</c:v>
                </c:pt>
                <c:pt idx="608">
                  <c:v>6.7446933800000003E-5</c:v>
                </c:pt>
                <c:pt idx="609">
                  <c:v>5.9044439700000001E-5</c:v>
                </c:pt>
                <c:pt idx="610">
                  <c:v>6.9917608900000003E-5</c:v>
                </c:pt>
                <c:pt idx="611">
                  <c:v>6.3139697900000004E-5</c:v>
                </c:pt>
                <c:pt idx="612">
                  <c:v>5.9961988899999998E-5</c:v>
                </c:pt>
                <c:pt idx="613">
                  <c:v>6.9353241999999993E-5</c:v>
                </c:pt>
                <c:pt idx="614">
                  <c:v>6.3987390599999999E-5</c:v>
                </c:pt>
                <c:pt idx="615">
                  <c:v>7.09768792E-5</c:v>
                </c:pt>
                <c:pt idx="616">
                  <c:v>6.7658882500000006E-5</c:v>
                </c:pt>
                <c:pt idx="617">
                  <c:v>6.6035507200000004E-5</c:v>
                </c:pt>
                <c:pt idx="618">
                  <c:v>6.4551582899999996E-5</c:v>
                </c:pt>
                <c:pt idx="619">
                  <c:v>6.9353933199999994E-5</c:v>
                </c:pt>
                <c:pt idx="620">
                  <c:v>6.2504004700000002E-5</c:v>
                </c:pt>
                <c:pt idx="621">
                  <c:v>7.1753354900000002E-5</c:v>
                </c:pt>
                <c:pt idx="622">
                  <c:v>6.2787039499999998E-5</c:v>
                </c:pt>
                <c:pt idx="623">
                  <c:v>7.1118214699999999E-5</c:v>
                </c:pt>
                <c:pt idx="624">
                  <c:v>7.2531030999999999E-5</c:v>
                </c:pt>
                <c:pt idx="625">
                  <c:v>6.0668738999999997E-5</c:v>
                </c:pt>
                <c:pt idx="626">
                  <c:v>6.7164459300000007E-5</c:v>
                </c:pt>
                <c:pt idx="627">
                  <c:v>7.1753558599999998E-5</c:v>
                </c:pt>
                <c:pt idx="628">
                  <c:v>6.0809903500000002E-5</c:v>
                </c:pt>
                <c:pt idx="629">
                  <c:v>6.85761843E-5</c:v>
                </c:pt>
                <c:pt idx="630">
                  <c:v>7.3236391499999996E-5</c:v>
                </c:pt>
                <c:pt idx="631">
                  <c:v>7.3165159799999996E-5</c:v>
                </c:pt>
                <c:pt idx="632">
                  <c:v>7.0412592299999997E-5</c:v>
                </c:pt>
                <c:pt idx="633">
                  <c:v>7.5779040299999998E-5</c:v>
                </c:pt>
                <c:pt idx="634">
                  <c:v>6.3069004699999994E-5</c:v>
                </c:pt>
                <c:pt idx="635">
                  <c:v>6.8505643900000006E-5</c:v>
                </c:pt>
                <c:pt idx="636">
                  <c:v>6.9706395200000004E-5</c:v>
                </c:pt>
                <c:pt idx="637">
                  <c:v>7.0906127799999995E-5</c:v>
                </c:pt>
                <c:pt idx="638">
                  <c:v>6.8435307199999994E-5</c:v>
                </c:pt>
                <c:pt idx="639">
                  <c:v>6.6881868400000006E-5</c:v>
                </c:pt>
                <c:pt idx="640">
                  <c:v>7.16126015E-5</c:v>
                </c:pt>
                <c:pt idx="641">
                  <c:v>6.2998296899999996E-5</c:v>
                </c:pt>
                <c:pt idx="642">
                  <c:v>7.2460359700000004E-5</c:v>
                </c:pt>
                <c:pt idx="643">
                  <c:v>6.3351595599999994E-5</c:v>
                </c:pt>
                <c:pt idx="644">
                  <c:v>6.6882792500000006E-5</c:v>
                </c:pt>
                <c:pt idx="645">
                  <c:v>6.5469794200000001E-5</c:v>
                </c:pt>
                <c:pt idx="646">
                  <c:v>6.3916850200000004E-5</c:v>
                </c:pt>
                <c:pt idx="647">
                  <c:v>6.8081994E-5</c:v>
                </c:pt>
                <c:pt idx="648">
                  <c:v>6.9212022899999999E-5</c:v>
                </c:pt>
                <c:pt idx="649">
                  <c:v>6.6670196199999996E-5</c:v>
                </c:pt>
                <c:pt idx="650">
                  <c:v>6.6811488100000001E-5</c:v>
                </c:pt>
                <c:pt idx="651">
                  <c:v>6.4692991099999999E-5</c:v>
                </c:pt>
                <c:pt idx="652">
                  <c:v>6.8223060200000001E-5</c:v>
                </c:pt>
                <c:pt idx="653">
                  <c:v>6.4268955599999997E-5</c:v>
                </c:pt>
                <c:pt idx="654">
                  <c:v>6.6246662799999999E-5</c:v>
                </c:pt>
                <c:pt idx="655">
                  <c:v>7.0340931399999994E-5</c:v>
                </c:pt>
                <c:pt idx="656">
                  <c:v>6.7305918499999996E-5</c:v>
                </c:pt>
                <c:pt idx="657">
                  <c:v>6.7517416000000002E-5</c:v>
                </c:pt>
                <c:pt idx="658">
                  <c:v>7.0765177999999998E-5</c:v>
                </c:pt>
                <c:pt idx="659">
                  <c:v>6.8223889699999994E-5</c:v>
                </c:pt>
                <c:pt idx="660">
                  <c:v>6.5327956700000003E-5</c:v>
                </c:pt>
                <c:pt idx="661">
                  <c:v>6.6881242700000002E-5</c:v>
                </c:pt>
                <c:pt idx="662">
                  <c:v>6.4057930999999993E-5</c:v>
                </c:pt>
                <c:pt idx="663">
                  <c:v>7.0270805700000007E-5</c:v>
                </c:pt>
                <c:pt idx="664">
                  <c:v>7.5072108300000006E-5</c:v>
                </c:pt>
                <c:pt idx="665">
                  <c:v>7.5072399299999995E-5</c:v>
                </c:pt>
                <c:pt idx="666">
                  <c:v>7.3871546199999995E-5</c:v>
                </c:pt>
                <c:pt idx="667">
                  <c:v>7.3237373699999999E-5</c:v>
                </c:pt>
                <c:pt idx="668">
                  <c:v>7.2672053600000006E-5</c:v>
                </c:pt>
                <c:pt idx="669">
                  <c:v>6.63874089E-5</c:v>
                </c:pt>
                <c:pt idx="670">
                  <c:v>6.4975793100000001E-5</c:v>
                </c:pt>
                <c:pt idx="671">
                  <c:v>6.9140311100000001E-5</c:v>
                </c:pt>
                <c:pt idx="672">
                  <c:v>6.5752414199999999E-5</c:v>
                </c:pt>
                <c:pt idx="673">
                  <c:v>8.0578320200000005E-5</c:v>
                </c:pt>
                <c:pt idx="674">
                  <c:v>6.68828434E-5</c:v>
                </c:pt>
                <c:pt idx="675">
                  <c:v>6.5964086399999996E-5</c:v>
                </c:pt>
                <c:pt idx="676">
                  <c:v>7.5707175699999999E-5</c:v>
                </c:pt>
                <c:pt idx="677">
                  <c:v>7.2883420199999999E-5</c:v>
                </c:pt>
                <c:pt idx="678">
                  <c:v>7.8533084899999996E-5</c:v>
                </c:pt>
                <c:pt idx="679">
                  <c:v>7.2600953000000003E-5</c:v>
                </c:pt>
                <c:pt idx="680">
                  <c:v>6.7305860300000001E-5</c:v>
                </c:pt>
                <c:pt idx="681">
                  <c:v>6.67402928E-5</c:v>
                </c:pt>
                <c:pt idx="682">
                  <c:v>6.6599182899999999E-5</c:v>
                </c:pt>
                <c:pt idx="683">
                  <c:v>7.0552719999999994E-5</c:v>
                </c:pt>
                <c:pt idx="684">
                  <c:v>7.2601025699999995E-5</c:v>
                </c:pt>
                <c:pt idx="685">
                  <c:v>7.3095594399999995E-5</c:v>
                </c:pt>
                <c:pt idx="686">
                  <c:v>8.0579666199999994E-5</c:v>
                </c:pt>
                <c:pt idx="687">
                  <c:v>6.7940782200000006E-5</c:v>
                </c:pt>
                <c:pt idx="688">
                  <c:v>7.8603232399999994E-5</c:v>
                </c:pt>
                <c:pt idx="689">
                  <c:v>7.7755059499999996E-5</c:v>
                </c:pt>
                <c:pt idx="690">
                  <c:v>6.9071131299999996E-5</c:v>
                </c:pt>
                <c:pt idx="691">
                  <c:v>7.5778087200000007E-5</c:v>
                </c:pt>
                <c:pt idx="692">
                  <c:v>7.18231313E-5</c:v>
                </c:pt>
                <c:pt idx="693">
                  <c:v>7.1753740499999998E-5</c:v>
                </c:pt>
                <c:pt idx="694">
                  <c:v>7.0411930199999994E-5</c:v>
                </c:pt>
                <c:pt idx="695">
                  <c:v>7.4577874299999993E-5</c:v>
                </c:pt>
                <c:pt idx="696">
                  <c:v>7.3871160599999999E-5</c:v>
                </c:pt>
                <c:pt idx="697">
                  <c:v>7.6837059200000001E-5</c:v>
                </c:pt>
                <c:pt idx="698">
                  <c:v>6.94943083E-5</c:v>
                </c:pt>
                <c:pt idx="699">
                  <c:v>7.4860698100000006E-5</c:v>
                </c:pt>
                <c:pt idx="700">
                  <c:v>7.9873410900000005E-5</c:v>
                </c:pt>
                <c:pt idx="701">
                  <c:v>7.8461358499999997E-5</c:v>
                </c:pt>
                <c:pt idx="702">
                  <c:v>7.5849777199999994E-5</c:v>
                </c:pt>
                <c:pt idx="703">
                  <c:v>7.7896132999999998E-5</c:v>
                </c:pt>
                <c:pt idx="704">
                  <c:v>7.0342066500000004E-5</c:v>
                </c:pt>
                <c:pt idx="705">
                  <c:v>7.62011914E-5</c:v>
                </c:pt>
                <c:pt idx="706">
                  <c:v>7.2248592900000001E-5</c:v>
                </c:pt>
                <c:pt idx="707">
                  <c:v>7.6766147699999993E-5</c:v>
                </c:pt>
                <c:pt idx="708">
                  <c:v>7.7826000100000002E-5</c:v>
                </c:pt>
                <c:pt idx="709">
                  <c:v>7.0623922500000005E-5</c:v>
                </c:pt>
                <c:pt idx="710">
                  <c:v>7.6907490400000001E-5</c:v>
                </c:pt>
                <c:pt idx="711">
                  <c:v>6.7304754300000002E-5</c:v>
                </c:pt>
                <c:pt idx="712">
                  <c:v>7.10466702E-5</c:v>
                </c:pt>
                <c:pt idx="713">
                  <c:v>7.2530543499999995E-5</c:v>
                </c:pt>
                <c:pt idx="714">
                  <c:v>8.3755643599999995E-5</c:v>
                </c:pt>
                <c:pt idx="715">
                  <c:v>7.3871706299999997E-5</c:v>
                </c:pt>
                <c:pt idx="716">
                  <c:v>8.1214595399999999E-5</c:v>
                </c:pt>
                <c:pt idx="717">
                  <c:v>8.2061618700000004E-5</c:v>
                </c:pt>
                <c:pt idx="718">
                  <c:v>6.8153050999999996E-5</c:v>
                </c:pt>
                <c:pt idx="719">
                  <c:v>8.6651351000000001E-5</c:v>
                </c:pt>
                <c:pt idx="720">
                  <c:v>7.3730028799999997E-5</c:v>
                </c:pt>
                <c:pt idx="721">
                  <c:v>7.7472337600000004E-5</c:v>
                </c:pt>
                <c:pt idx="722">
                  <c:v>7.7048709499999996E-5</c:v>
                </c:pt>
                <c:pt idx="723">
                  <c:v>8.4109466100000004E-5</c:v>
                </c:pt>
                <c:pt idx="724">
                  <c:v>7.7543118099999994E-5</c:v>
                </c:pt>
                <c:pt idx="725">
                  <c:v>8.70034128E-5</c:v>
                </c:pt>
                <c:pt idx="726">
                  <c:v>8.5026811599999997E-5</c:v>
                </c:pt>
                <c:pt idx="727">
                  <c:v>8.83441753E-5</c:v>
                </c:pt>
                <c:pt idx="728">
                  <c:v>8.1143225499999999E-5</c:v>
                </c:pt>
                <c:pt idx="729">
                  <c:v>7.8955170500000002E-5</c:v>
                </c:pt>
                <c:pt idx="730">
                  <c:v>8.7497872300000006E-5</c:v>
                </c:pt>
                <c:pt idx="731">
                  <c:v>8.9192341000000002E-5</c:v>
                </c:pt>
                <c:pt idx="732">
                  <c:v>8.9262612200000004E-5</c:v>
                </c:pt>
                <c:pt idx="733">
                  <c:v>8.2979378900000005E-5</c:v>
                </c:pt>
                <c:pt idx="734">
                  <c:v>8.8555796499999997E-5</c:v>
                </c:pt>
                <c:pt idx="735">
                  <c:v>8.3473038099999994E-5</c:v>
                </c:pt>
                <c:pt idx="736">
                  <c:v>8.5308827700000001E-5</c:v>
                </c:pt>
                <c:pt idx="737">
                  <c:v>8.8557782899999996E-5</c:v>
                </c:pt>
                <c:pt idx="738">
                  <c:v>8.5168372600000002E-5</c:v>
                </c:pt>
                <c:pt idx="739">
                  <c:v>9.3287664599999996E-5</c:v>
                </c:pt>
                <c:pt idx="740">
                  <c:v>9.6676012600000003E-5</c:v>
                </c:pt>
                <c:pt idx="741">
                  <c:v>9.5194416600000005E-5</c:v>
                </c:pt>
                <c:pt idx="742">
                  <c:v>8.8415297800000005E-5</c:v>
                </c:pt>
                <c:pt idx="743">
                  <c:v>9.2863388999999999E-5</c:v>
                </c:pt>
                <c:pt idx="744">
                  <c:v>8.5097635699999993E-5</c:v>
                </c:pt>
                <c:pt idx="745">
                  <c:v>9.2793372500000007E-5</c:v>
                </c:pt>
                <c:pt idx="746">
                  <c:v>9.6111813000000006E-5</c:v>
                </c:pt>
                <c:pt idx="747">
                  <c:v>8.6791980699999998E-5</c:v>
                </c:pt>
                <c:pt idx="748">
                  <c:v>9.0957866600000002E-5</c:v>
                </c:pt>
                <c:pt idx="749">
                  <c:v>8.7780783399999998E-5</c:v>
                </c:pt>
                <c:pt idx="750">
                  <c:v>8.9756969800000003E-5</c:v>
                </c:pt>
                <c:pt idx="751">
                  <c:v>9.8936216099999999E-5</c:v>
                </c:pt>
                <c:pt idx="752">
                  <c:v>8.9404355099999996E-5</c:v>
                </c:pt>
                <c:pt idx="753">
                  <c:v>9.3568909499999994E-5</c:v>
                </c:pt>
                <c:pt idx="754">
                  <c:v>9.9358963799999993E-5</c:v>
                </c:pt>
                <c:pt idx="755">
                  <c:v>9.9923949199999998E-5</c:v>
                </c:pt>
                <c:pt idx="756">
                  <c:v>9.4275368599999997E-5</c:v>
                </c:pt>
                <c:pt idx="757">
                  <c:v>8.9050459800000005E-5</c:v>
                </c:pt>
                <c:pt idx="758">
                  <c:v>9.4557253800000001E-5</c:v>
                </c:pt>
                <c:pt idx="759">
                  <c:v>9.9570475900000001E-5</c:v>
                </c:pt>
                <c:pt idx="760">
                  <c:v>9.9006807400000001E-5</c:v>
                </c:pt>
                <c:pt idx="761">
                  <c:v>9.1168352799999994E-5</c:v>
                </c:pt>
                <c:pt idx="762">
                  <c:v>9.2298600099999996E-5</c:v>
                </c:pt>
                <c:pt idx="763">
                  <c:v>9.9006116200000001E-5</c:v>
                </c:pt>
                <c:pt idx="764">
                  <c:v>9.6111289199999996E-5</c:v>
                </c:pt>
                <c:pt idx="765">
                  <c:v>9.9995057100000001E-5</c:v>
                </c:pt>
                <c:pt idx="766">
                  <c:v>8.89097282E-5</c:v>
                </c:pt>
                <c:pt idx="767">
                  <c:v>9.2157155400000003E-5</c:v>
                </c:pt>
                <c:pt idx="768">
                  <c:v>9.9854216399999994E-5</c:v>
                </c:pt>
                <c:pt idx="769">
                  <c:v>9.5194329299999998E-5</c:v>
                </c:pt>
                <c:pt idx="770">
                  <c:v>1.05995234E-4</c:v>
                </c:pt>
                <c:pt idx="771">
                  <c:v>1.00206118E-4</c:v>
                </c:pt>
                <c:pt idx="772">
                  <c:v>9.5334609799999998E-5</c:v>
                </c:pt>
                <c:pt idx="773">
                  <c:v>9.8794422199999994E-5</c:v>
                </c:pt>
                <c:pt idx="774">
                  <c:v>1.00276353E-4</c:v>
                </c:pt>
                <c:pt idx="775">
                  <c:v>9.8935197499999997E-5</c:v>
                </c:pt>
                <c:pt idx="776">
                  <c:v>1.0183116000000001E-4</c:v>
                </c:pt>
                <c:pt idx="777">
                  <c:v>9.8652453700000004E-5</c:v>
                </c:pt>
                <c:pt idx="778">
                  <c:v>1.0027657799999999E-4</c:v>
                </c:pt>
                <c:pt idx="779">
                  <c:v>9.2863483600000006E-5</c:v>
                </c:pt>
                <c:pt idx="780">
                  <c:v>1.02113008E-4</c:v>
                </c:pt>
                <c:pt idx="781">
                  <c:v>9.5900068100000004E-5</c:v>
                </c:pt>
                <c:pt idx="782">
                  <c:v>1.05571846E-4</c:v>
                </c:pt>
                <c:pt idx="783">
                  <c:v>1.07620428E-4</c:v>
                </c:pt>
                <c:pt idx="784">
                  <c:v>9.9218166700000007E-5</c:v>
                </c:pt>
                <c:pt idx="785">
                  <c:v>9.5264193099999994E-5</c:v>
                </c:pt>
                <c:pt idx="786">
                  <c:v>1.00630088E-4</c:v>
                </c:pt>
                <c:pt idx="787">
                  <c:v>1.0119463E-4</c:v>
                </c:pt>
                <c:pt idx="788">
                  <c:v>9.6040501400000006E-5</c:v>
                </c:pt>
                <c:pt idx="789">
                  <c:v>1.11009453E-4</c:v>
                </c:pt>
                <c:pt idx="790">
                  <c:v>1.0677176800000001E-4</c:v>
                </c:pt>
                <c:pt idx="791">
                  <c:v>1.04019651E-4</c:v>
                </c:pt>
                <c:pt idx="792">
                  <c:v>1.06983032E-4</c:v>
                </c:pt>
                <c:pt idx="793">
                  <c:v>1.01619655E-4</c:v>
                </c:pt>
                <c:pt idx="794">
                  <c:v>9.6040610499999995E-5</c:v>
                </c:pt>
                <c:pt idx="795">
                  <c:v>1.0401835600000001E-4</c:v>
                </c:pt>
                <c:pt idx="796">
                  <c:v>1.0634807399999999E-4</c:v>
                </c:pt>
                <c:pt idx="797">
                  <c:v>1.0599591E-4</c:v>
                </c:pt>
                <c:pt idx="798">
                  <c:v>1.03455161E-4</c:v>
                </c:pt>
                <c:pt idx="799">
                  <c:v>1.01760445E-4</c:v>
                </c:pt>
                <c:pt idx="800">
                  <c:v>1.0338268499999999E-4</c:v>
                </c:pt>
                <c:pt idx="801">
                  <c:v>1.08043416E-4</c:v>
                </c:pt>
                <c:pt idx="802">
                  <c:v>1.08185348E-4</c:v>
                </c:pt>
                <c:pt idx="803">
                  <c:v>1.03666091E-4</c:v>
                </c:pt>
                <c:pt idx="804">
                  <c:v>1.03029328E-4</c:v>
                </c:pt>
                <c:pt idx="805">
                  <c:v>1.03030114E-4</c:v>
                </c:pt>
                <c:pt idx="806">
                  <c:v>1.05006889E-4</c:v>
                </c:pt>
                <c:pt idx="807">
                  <c:v>1.02818572E-4</c:v>
                </c:pt>
                <c:pt idx="808">
                  <c:v>1.04230683E-4</c:v>
                </c:pt>
                <c:pt idx="809">
                  <c:v>1.02041718E-4</c:v>
                </c:pt>
                <c:pt idx="810">
                  <c:v>9.9994082099999994E-5</c:v>
                </c:pt>
                <c:pt idx="811">
                  <c:v>1.05572479E-4</c:v>
                </c:pt>
                <c:pt idx="812">
                  <c:v>1.0733735E-4</c:v>
                </c:pt>
                <c:pt idx="813">
                  <c:v>1.03454506E-4</c:v>
                </c:pt>
                <c:pt idx="814">
                  <c:v>1.1002071600000001E-4</c:v>
                </c:pt>
                <c:pt idx="815">
                  <c:v>1.01971083E-4</c:v>
                </c:pt>
                <c:pt idx="816">
                  <c:v>1.0677262600000001E-4</c:v>
                </c:pt>
                <c:pt idx="817">
                  <c:v>1.11504036E-4</c:v>
                </c:pt>
                <c:pt idx="818">
                  <c:v>1.02819249E-4</c:v>
                </c:pt>
                <c:pt idx="819">
                  <c:v>9.9218021200000005E-5</c:v>
                </c:pt>
                <c:pt idx="820">
                  <c:v>1.08465858E-4</c:v>
                </c:pt>
                <c:pt idx="821">
                  <c:v>1.04160579E-4</c:v>
                </c:pt>
                <c:pt idx="822">
                  <c:v>1.05995707E-4</c:v>
                </c:pt>
                <c:pt idx="823">
                  <c:v>1.05784879E-4</c:v>
                </c:pt>
                <c:pt idx="824">
                  <c:v>1.07337277E-4</c:v>
                </c:pt>
                <c:pt idx="825">
                  <c:v>1.0543270800000001E-4</c:v>
                </c:pt>
                <c:pt idx="826">
                  <c:v>1.07266715E-4</c:v>
                </c:pt>
                <c:pt idx="827">
                  <c:v>1.14892631E-4</c:v>
                </c:pt>
                <c:pt idx="828">
                  <c:v>1.10515364E-4</c:v>
                </c:pt>
                <c:pt idx="829">
                  <c:v>1.08256856E-4</c:v>
                </c:pt>
                <c:pt idx="830">
                  <c:v>1.05007035E-4</c:v>
                </c:pt>
                <c:pt idx="831">
                  <c:v>1.0317206E-4</c:v>
                </c:pt>
                <c:pt idx="832">
                  <c:v>1.05643652E-4</c:v>
                </c:pt>
                <c:pt idx="833">
                  <c:v>1.07196342E-4</c:v>
                </c:pt>
                <c:pt idx="834">
                  <c:v>1.02112048E-4</c:v>
                </c:pt>
                <c:pt idx="835">
                  <c:v>1.02184094E-4</c:v>
                </c:pt>
                <c:pt idx="836">
                  <c:v>1.05007377E-4</c:v>
                </c:pt>
                <c:pt idx="837">
                  <c:v>1.11927198E-4</c:v>
                </c:pt>
                <c:pt idx="838">
                  <c:v>1.0253730599999999E-4</c:v>
                </c:pt>
                <c:pt idx="839">
                  <c:v>1.14116039E-4</c:v>
                </c:pt>
                <c:pt idx="840">
                  <c:v>1.13056551E-4</c:v>
                </c:pt>
                <c:pt idx="841">
                  <c:v>1.1122104499999999E-4</c:v>
                </c:pt>
                <c:pt idx="842">
                  <c:v>1.05291903E-4</c:v>
                </c:pt>
                <c:pt idx="843">
                  <c:v>1.0832545400000001E-4</c:v>
                </c:pt>
                <c:pt idx="844">
                  <c:v>1.13269176E-4</c:v>
                </c:pt>
                <c:pt idx="845">
                  <c:v>1.10091372E-4</c:v>
                </c:pt>
                <c:pt idx="846">
                  <c:v>1.09809684E-4</c:v>
                </c:pt>
                <c:pt idx="847">
                  <c:v>1.0712754E-4</c:v>
                </c:pt>
                <c:pt idx="848">
                  <c:v>1.12563408E-4</c:v>
                </c:pt>
                <c:pt idx="849">
                  <c:v>1.0917308099999999E-4</c:v>
                </c:pt>
                <c:pt idx="850">
                  <c:v>1.03312967E-4</c:v>
                </c:pt>
                <c:pt idx="851">
                  <c:v>1.13480208E-4</c:v>
                </c:pt>
                <c:pt idx="852">
                  <c:v>1.03243096E-4</c:v>
                </c:pt>
                <c:pt idx="853">
                  <c:v>1.0373750400000001E-4</c:v>
                </c:pt>
                <c:pt idx="854">
                  <c:v>1.0606744E-4</c:v>
                </c:pt>
                <c:pt idx="855">
                  <c:v>1.04796294E-4</c:v>
                </c:pt>
                <c:pt idx="856">
                  <c:v>1.09454879E-4</c:v>
                </c:pt>
                <c:pt idx="857">
                  <c:v>1.02748942E-4</c:v>
                </c:pt>
                <c:pt idx="858">
                  <c:v>1.00066354E-4</c:v>
                </c:pt>
                <c:pt idx="859">
                  <c:v>1.06207663E-4</c:v>
                </c:pt>
                <c:pt idx="860">
                  <c:v>1.08044005E-4</c:v>
                </c:pt>
                <c:pt idx="861">
                  <c:v>1.13128066E-4</c:v>
                </c:pt>
                <c:pt idx="862">
                  <c:v>1.05432337E-4</c:v>
                </c:pt>
                <c:pt idx="863">
                  <c:v>9.9077646200000004E-5</c:v>
                </c:pt>
                <c:pt idx="864">
                  <c:v>1.1002065E-4</c:v>
                </c:pt>
                <c:pt idx="865">
                  <c:v>1.06490748E-4</c:v>
                </c:pt>
                <c:pt idx="866">
                  <c:v>1.04585415E-4</c:v>
                </c:pt>
                <c:pt idx="867">
                  <c:v>1.05431594E-4</c:v>
                </c:pt>
                <c:pt idx="868">
                  <c:v>1.0366650499999999E-4</c:v>
                </c:pt>
                <c:pt idx="869">
                  <c:v>1.08609565E-4</c:v>
                </c:pt>
                <c:pt idx="870">
                  <c:v>1.0034906900000001E-4</c:v>
                </c:pt>
                <c:pt idx="871">
                  <c:v>1.05573956E-4</c:v>
                </c:pt>
                <c:pt idx="872">
                  <c:v>1.0966791900000001E-4</c:v>
                </c:pt>
                <c:pt idx="873">
                  <c:v>1.09032997E-4</c:v>
                </c:pt>
                <c:pt idx="874">
                  <c:v>1.07833395E-4</c:v>
                </c:pt>
                <c:pt idx="875">
                  <c:v>1.1100997700000001E-4</c:v>
                </c:pt>
                <c:pt idx="876">
                  <c:v>1.0218455999999999E-4</c:v>
                </c:pt>
                <c:pt idx="877">
                  <c:v>1.03173043E-4</c:v>
                </c:pt>
                <c:pt idx="878">
                  <c:v>1.01831429E-4</c:v>
                </c:pt>
                <c:pt idx="879">
                  <c:v>1.06139581E-4</c:v>
                </c:pt>
                <c:pt idx="880">
                  <c:v>1.01690246E-4</c:v>
                </c:pt>
                <c:pt idx="881">
                  <c:v>9.8724121899999994E-5</c:v>
                </c:pt>
                <c:pt idx="882">
                  <c:v>1.04302839E-4</c:v>
                </c:pt>
                <c:pt idx="883">
                  <c:v>1.03101818E-4</c:v>
                </c:pt>
                <c:pt idx="884">
                  <c:v>9.8442244099999996E-5</c:v>
                </c:pt>
                <c:pt idx="885">
                  <c:v>1.10092136E-4</c:v>
                </c:pt>
                <c:pt idx="886">
                  <c:v>9.6677904399999995E-5</c:v>
                </c:pt>
                <c:pt idx="887">
                  <c:v>1.0557373800000001E-4</c:v>
                </c:pt>
                <c:pt idx="888">
                  <c:v>1.0825631E-4</c:v>
                </c:pt>
                <c:pt idx="889">
                  <c:v>1.0049000400000001E-4</c:v>
                </c:pt>
                <c:pt idx="890">
                  <c:v>1.028197E-4</c:v>
                </c:pt>
                <c:pt idx="891">
                  <c:v>1.08608881E-4</c:v>
                </c:pt>
                <c:pt idx="892">
                  <c:v>1.06772481E-4</c:v>
                </c:pt>
                <c:pt idx="893">
                  <c:v>9.7030300800000005E-5</c:v>
                </c:pt>
                <c:pt idx="894">
                  <c:v>1.07832355E-4</c:v>
                </c:pt>
                <c:pt idx="895">
                  <c:v>9.7382675400000003E-5</c:v>
                </c:pt>
                <c:pt idx="896">
                  <c:v>1.03384766E-4</c:v>
                </c:pt>
                <c:pt idx="897">
                  <c:v>1.1072691999999999E-4</c:v>
                </c:pt>
                <c:pt idx="898">
                  <c:v>1.08256354E-4</c:v>
                </c:pt>
                <c:pt idx="899">
                  <c:v>1.09598608E-4</c:v>
                </c:pt>
                <c:pt idx="900">
                  <c:v>1.01196027E-4</c:v>
                </c:pt>
                <c:pt idx="901">
                  <c:v>1.07408807E-4</c:v>
                </c:pt>
                <c:pt idx="902">
                  <c:v>1.0154894E-4</c:v>
                </c:pt>
                <c:pt idx="903">
                  <c:v>1.04161452E-4</c:v>
                </c:pt>
                <c:pt idx="904">
                  <c:v>1.0204393E-4</c:v>
                </c:pt>
                <c:pt idx="905">
                  <c:v>1.0910340600000001E-4</c:v>
                </c:pt>
                <c:pt idx="906">
                  <c:v>1.04160914E-4</c:v>
                </c:pt>
                <c:pt idx="907">
                  <c:v>1.0126669800000001E-4</c:v>
                </c:pt>
                <c:pt idx="908">
                  <c:v>1.0465561400000001E-4</c:v>
                </c:pt>
                <c:pt idx="909">
                  <c:v>1.0409008999999999E-4</c:v>
                </c:pt>
                <c:pt idx="910">
                  <c:v>1.0853907599999999E-4</c:v>
                </c:pt>
                <c:pt idx="911">
                  <c:v>1.0331440699999999E-4</c:v>
                </c:pt>
                <c:pt idx="912">
                  <c:v>1.01478508E-4</c:v>
                </c:pt>
                <c:pt idx="913">
                  <c:v>9.9925324299999997E-5</c:v>
                </c:pt>
                <c:pt idx="914">
                  <c:v>1.00842306E-4</c:v>
                </c:pt>
                <c:pt idx="915">
                  <c:v>1.0211347400000001E-4</c:v>
                </c:pt>
                <c:pt idx="916">
                  <c:v>9.7665993999999993E-5</c:v>
                </c:pt>
                <c:pt idx="917">
                  <c:v>1.09315457E-4</c:v>
                </c:pt>
                <c:pt idx="918">
                  <c:v>1.13693146E-4</c:v>
                </c:pt>
                <c:pt idx="919">
                  <c:v>1.0507866E-4</c:v>
                </c:pt>
                <c:pt idx="920">
                  <c:v>1.00984456E-4</c:v>
                </c:pt>
                <c:pt idx="921">
                  <c:v>1.07902793E-4</c:v>
                </c:pt>
                <c:pt idx="922">
                  <c:v>1.13270595E-4</c:v>
                </c:pt>
                <c:pt idx="923">
                  <c:v>1.10939931E-4</c:v>
                </c:pt>
                <c:pt idx="924">
                  <c:v>1.04091567E-4</c:v>
                </c:pt>
                <c:pt idx="925">
                  <c:v>1.1079776600000001E-4</c:v>
                </c:pt>
                <c:pt idx="926">
                  <c:v>1.1023313699999999E-4</c:v>
                </c:pt>
                <c:pt idx="927">
                  <c:v>9.7595002400000002E-5</c:v>
                </c:pt>
                <c:pt idx="928">
                  <c:v>1.03949642E-4</c:v>
                </c:pt>
                <c:pt idx="929">
                  <c:v>1.0013695300000001E-4</c:v>
                </c:pt>
                <c:pt idx="930">
                  <c:v>1.0797415599999999E-4</c:v>
                </c:pt>
                <c:pt idx="931">
                  <c:v>9.7241871099999994E-5</c:v>
                </c:pt>
                <c:pt idx="932">
                  <c:v>1.1517512E-4</c:v>
                </c:pt>
                <c:pt idx="933">
                  <c:v>1.01548423E-4</c:v>
                </c:pt>
                <c:pt idx="934">
                  <c:v>1.04444611E-4</c:v>
                </c:pt>
                <c:pt idx="935">
                  <c:v>1.0698580400000001E-4</c:v>
                </c:pt>
                <c:pt idx="936">
                  <c:v>1.09314482E-4</c:v>
                </c:pt>
                <c:pt idx="937">
                  <c:v>1.04585517E-4</c:v>
                </c:pt>
                <c:pt idx="938">
                  <c:v>1.11645619E-4</c:v>
                </c:pt>
                <c:pt idx="939">
                  <c:v>1.1150541099999999E-4</c:v>
                </c:pt>
                <c:pt idx="940">
                  <c:v>1.01903126E-4</c:v>
                </c:pt>
                <c:pt idx="941">
                  <c:v>1.02184698E-4</c:v>
                </c:pt>
                <c:pt idx="942">
                  <c:v>1.01479156E-4</c:v>
                </c:pt>
                <c:pt idx="943">
                  <c:v>1.0741033500000001E-4</c:v>
                </c:pt>
                <c:pt idx="944">
                  <c:v>9.9430893900000002E-5</c:v>
                </c:pt>
                <c:pt idx="945">
                  <c:v>1.12210902E-4</c:v>
                </c:pt>
                <c:pt idx="946">
                  <c:v>1.0515024E-4</c:v>
                </c:pt>
                <c:pt idx="947">
                  <c:v>1.09739784E-4</c:v>
                </c:pt>
                <c:pt idx="948">
                  <c:v>9.7030017100000003E-5</c:v>
                </c:pt>
                <c:pt idx="949">
                  <c:v>1.04161154E-4</c:v>
                </c:pt>
                <c:pt idx="950">
                  <c:v>1.12422924E-4</c:v>
                </c:pt>
                <c:pt idx="951">
                  <c:v>1.03667073E-4</c:v>
                </c:pt>
                <c:pt idx="952">
                  <c:v>1.06138999E-4</c:v>
                </c:pt>
                <c:pt idx="953">
                  <c:v>1.0274996E-4</c:v>
                </c:pt>
                <c:pt idx="954">
                  <c:v>1.0995026999999999E-4</c:v>
                </c:pt>
                <c:pt idx="955">
                  <c:v>1.07832864E-4</c:v>
                </c:pt>
                <c:pt idx="956">
                  <c:v>1.06067338E-4</c:v>
                </c:pt>
                <c:pt idx="957">
                  <c:v>1.06279702E-4</c:v>
                </c:pt>
                <c:pt idx="958">
                  <c:v>1.02185055E-4</c:v>
                </c:pt>
                <c:pt idx="959">
                  <c:v>1.10374858E-4</c:v>
                </c:pt>
                <c:pt idx="960">
                  <c:v>1.06773492E-4</c:v>
                </c:pt>
                <c:pt idx="961">
                  <c:v>1.03525439E-4</c:v>
                </c:pt>
                <c:pt idx="962">
                  <c:v>9.7101583399999999E-5</c:v>
                </c:pt>
                <c:pt idx="963">
                  <c:v>1.11151239E-4</c:v>
                </c:pt>
                <c:pt idx="964">
                  <c:v>1.0677251699999999E-4</c:v>
                </c:pt>
                <c:pt idx="965">
                  <c:v>1.0691545999999999E-4</c:v>
                </c:pt>
                <c:pt idx="966">
                  <c:v>9.7736366999999998E-5</c:v>
                </c:pt>
                <c:pt idx="967">
                  <c:v>1.07480766E-4</c:v>
                </c:pt>
                <c:pt idx="968">
                  <c:v>9.8443262699999997E-5</c:v>
                </c:pt>
                <c:pt idx="969">
                  <c:v>1.07197331E-4</c:v>
                </c:pt>
                <c:pt idx="970">
                  <c:v>9.9785014800000005E-5</c:v>
                </c:pt>
                <c:pt idx="971">
                  <c:v>9.83018908E-5</c:v>
                </c:pt>
                <c:pt idx="972">
                  <c:v>1.01619626E-4</c:v>
                </c:pt>
                <c:pt idx="973">
                  <c:v>9.9220662400000006E-5</c:v>
                </c:pt>
                <c:pt idx="974">
                  <c:v>9.9643475599999997E-5</c:v>
                </c:pt>
                <c:pt idx="975">
                  <c:v>1.11433095E-4</c:v>
                </c:pt>
                <c:pt idx="976">
                  <c:v>1.14469964E-4</c:v>
                </c:pt>
                <c:pt idx="977">
                  <c:v>9.9501499800000006E-5</c:v>
                </c:pt>
                <c:pt idx="978">
                  <c:v>1.02113641E-4</c:v>
                </c:pt>
                <c:pt idx="979">
                  <c:v>1.06633772E-4</c:v>
                </c:pt>
                <c:pt idx="980">
                  <c:v>1.08327833E-4</c:v>
                </c:pt>
                <c:pt idx="981">
                  <c:v>1.07267471E-4</c:v>
                </c:pt>
                <c:pt idx="982">
                  <c:v>1.0712733600000001E-4</c:v>
                </c:pt>
                <c:pt idx="983">
                  <c:v>1.07197644E-4</c:v>
                </c:pt>
                <c:pt idx="984">
                  <c:v>1.08678927E-4</c:v>
                </c:pt>
                <c:pt idx="985">
                  <c:v>1.13198403E-4</c:v>
                </c:pt>
                <c:pt idx="986">
                  <c:v>1.06986532E-4</c:v>
                </c:pt>
                <c:pt idx="987">
                  <c:v>1.01337188E-4</c:v>
                </c:pt>
                <c:pt idx="988">
                  <c:v>1.15104973E-4</c:v>
                </c:pt>
                <c:pt idx="989">
                  <c:v>1.0987998399999999E-4</c:v>
                </c:pt>
                <c:pt idx="990">
                  <c:v>1.0091279499999999E-4</c:v>
                </c:pt>
                <c:pt idx="991">
                  <c:v>1.06915315E-4</c:v>
                </c:pt>
                <c:pt idx="992">
                  <c:v>1.07832602E-4</c:v>
                </c:pt>
                <c:pt idx="993">
                  <c:v>1.12492016E-4</c:v>
                </c:pt>
                <c:pt idx="994">
                  <c:v>1.10515066E-4</c:v>
                </c:pt>
                <c:pt idx="995">
                  <c:v>1.1348117599999999E-4</c:v>
                </c:pt>
                <c:pt idx="996">
                  <c:v>1.12563932E-4</c:v>
                </c:pt>
                <c:pt idx="997">
                  <c:v>1.0409109399999999E-4</c:v>
                </c:pt>
                <c:pt idx="998">
                  <c:v>1.09103821E-4</c:v>
                </c:pt>
                <c:pt idx="999">
                  <c:v>1.11009795E-4</c:v>
                </c:pt>
                <c:pt idx="1000">
                  <c:v>1.1199880100000001E-4</c:v>
                </c:pt>
                <c:pt idx="1001">
                  <c:v>1.05432875E-4</c:v>
                </c:pt>
                <c:pt idx="1002">
                  <c:v>1.1821162499999999E-4</c:v>
                </c:pt>
                <c:pt idx="1003">
                  <c:v>1.16517709E-4</c:v>
                </c:pt>
                <c:pt idx="1004">
                  <c:v>1.1482204E-4</c:v>
                </c:pt>
                <c:pt idx="1005">
                  <c:v>1.21105848E-4</c:v>
                </c:pt>
                <c:pt idx="1006">
                  <c:v>1.17433745E-4</c:v>
                </c:pt>
                <c:pt idx="1007">
                  <c:v>1.1898714E-4</c:v>
                </c:pt>
                <c:pt idx="1008">
                  <c:v>1.15316638E-4</c:v>
                </c:pt>
                <c:pt idx="1009">
                  <c:v>1.21883597E-4</c:v>
                </c:pt>
                <c:pt idx="1010">
                  <c:v>1.18635289E-4</c:v>
                </c:pt>
                <c:pt idx="1011">
                  <c:v>1.0938446200000001E-4</c:v>
                </c:pt>
                <c:pt idx="1012">
                  <c:v>1.21316829E-4</c:v>
                </c:pt>
                <c:pt idx="1013">
                  <c:v>1.24707833E-4</c:v>
                </c:pt>
                <c:pt idx="1014">
                  <c:v>1.12633075E-4</c:v>
                </c:pt>
                <c:pt idx="1015">
                  <c:v>1.21460114E-4</c:v>
                </c:pt>
                <c:pt idx="1016">
                  <c:v>1.20611759E-4</c:v>
                </c:pt>
                <c:pt idx="1017">
                  <c:v>1.21389348E-4</c:v>
                </c:pt>
                <c:pt idx="1018">
                  <c:v>1.2633133200000001E-4</c:v>
                </c:pt>
                <c:pt idx="1019">
                  <c:v>1.2887194999999999E-4</c:v>
                </c:pt>
                <c:pt idx="1020">
                  <c:v>1.18068347E-4</c:v>
                </c:pt>
                <c:pt idx="1021">
                  <c:v>1.1785747500000001E-4</c:v>
                </c:pt>
                <c:pt idx="1022">
                  <c:v>1.29788838E-4</c:v>
                </c:pt>
                <c:pt idx="1023">
                  <c:v>1.2985980699999999E-4</c:v>
                </c:pt>
                <c:pt idx="1024">
                  <c:v>1.3106080599999999E-4</c:v>
                </c:pt>
                <c:pt idx="1025">
                  <c:v>1.24072787E-4</c:v>
                </c:pt>
                <c:pt idx="1026">
                  <c:v>1.22375612E-4</c:v>
                </c:pt>
                <c:pt idx="1027">
                  <c:v>1.22941041E-4</c:v>
                </c:pt>
                <c:pt idx="1028">
                  <c:v>1.3247282200000001E-4</c:v>
                </c:pt>
                <c:pt idx="1029">
                  <c:v>1.28448868E-4</c:v>
                </c:pt>
                <c:pt idx="1030">
                  <c:v>1.34308095E-4</c:v>
                </c:pt>
                <c:pt idx="1031">
                  <c:v>1.3190749500000001E-4</c:v>
                </c:pt>
                <c:pt idx="1032">
                  <c:v>1.3402661700000001E-4</c:v>
                </c:pt>
                <c:pt idx="1033">
                  <c:v>1.3381369400000001E-4</c:v>
                </c:pt>
                <c:pt idx="1034">
                  <c:v>1.3317952100000001E-4</c:v>
                </c:pt>
                <c:pt idx="1035">
                  <c:v>1.38475094E-4</c:v>
                </c:pt>
                <c:pt idx="1036">
                  <c:v>1.4151034699999999E-4</c:v>
                </c:pt>
                <c:pt idx="1037">
                  <c:v>1.4087578199999999E-4</c:v>
                </c:pt>
                <c:pt idx="1038">
                  <c:v>1.3508602600000001E-4</c:v>
                </c:pt>
                <c:pt idx="1039">
                  <c:v>1.35014707E-4</c:v>
                </c:pt>
                <c:pt idx="1040">
                  <c:v>1.3628446299999999E-4</c:v>
                </c:pt>
                <c:pt idx="1041">
                  <c:v>1.42992736E-4</c:v>
                </c:pt>
                <c:pt idx="1042">
                  <c:v>1.34519636E-4</c:v>
                </c:pt>
                <c:pt idx="1043">
                  <c:v>1.37344221E-4</c:v>
                </c:pt>
                <c:pt idx="1044">
                  <c:v>1.4080354599999999E-4</c:v>
                </c:pt>
                <c:pt idx="1045">
                  <c:v>1.4271086500000001E-4</c:v>
                </c:pt>
                <c:pt idx="1046">
                  <c:v>1.4482805300000001E-4</c:v>
                </c:pt>
                <c:pt idx="1047">
                  <c:v>1.4073280899999999E-4</c:v>
                </c:pt>
                <c:pt idx="1048">
                  <c:v>1.4165123900000001E-4</c:v>
                </c:pt>
                <c:pt idx="1049">
                  <c:v>1.4631015099999999E-4</c:v>
                </c:pt>
                <c:pt idx="1050">
                  <c:v>1.45534796E-4</c:v>
                </c:pt>
                <c:pt idx="1051">
                  <c:v>1.4680557100000001E-4</c:v>
                </c:pt>
                <c:pt idx="1052">
                  <c:v>1.4906533799999999E-4</c:v>
                </c:pt>
                <c:pt idx="1053">
                  <c:v>1.4532179899999999E-4</c:v>
                </c:pt>
                <c:pt idx="1054">
                  <c:v>1.3797964500000001E-4</c:v>
                </c:pt>
                <c:pt idx="1055">
                  <c:v>1.4186286700000001E-4</c:v>
                </c:pt>
                <c:pt idx="1056">
                  <c:v>1.5421854899999999E-4</c:v>
                </c:pt>
                <c:pt idx="1057">
                  <c:v>1.4652271100000001E-4</c:v>
                </c:pt>
                <c:pt idx="1058">
                  <c:v>1.4652180800000001E-4</c:v>
                </c:pt>
                <c:pt idx="1059">
                  <c:v>1.4849851099999999E-4</c:v>
                </c:pt>
                <c:pt idx="1060">
                  <c:v>1.48569816E-4</c:v>
                </c:pt>
                <c:pt idx="1061">
                  <c:v>1.4433375299999999E-4</c:v>
                </c:pt>
                <c:pt idx="1062">
                  <c:v>1.44544305E-4</c:v>
                </c:pt>
                <c:pt idx="1063">
                  <c:v>1.4963008300000001E-4</c:v>
                </c:pt>
                <c:pt idx="1064">
                  <c:v>1.5697184399999999E-4</c:v>
                </c:pt>
                <c:pt idx="1065">
                  <c:v>1.5393529599999999E-4</c:v>
                </c:pt>
                <c:pt idx="1066">
                  <c:v>1.4419155199999999E-4</c:v>
                </c:pt>
                <c:pt idx="1067">
                  <c:v>1.6155841899999999E-4</c:v>
                </c:pt>
                <c:pt idx="1068">
                  <c:v>1.48923704E-4</c:v>
                </c:pt>
                <c:pt idx="1069">
                  <c:v>1.4489844E-4</c:v>
                </c:pt>
                <c:pt idx="1070">
                  <c:v>1.4842877899999999E-4</c:v>
                </c:pt>
                <c:pt idx="1071">
                  <c:v>1.4927657300000001E-4</c:v>
                </c:pt>
                <c:pt idx="1072">
                  <c:v>1.49770916E-4</c:v>
                </c:pt>
                <c:pt idx="1073">
                  <c:v>1.5654819399999999E-4</c:v>
                </c:pt>
                <c:pt idx="1074">
                  <c:v>1.53723347E-4</c:v>
                </c:pt>
                <c:pt idx="1075">
                  <c:v>1.5167595100000001E-4</c:v>
                </c:pt>
                <c:pt idx="1076">
                  <c:v>1.6001115699999999E-4</c:v>
                </c:pt>
                <c:pt idx="1077">
                  <c:v>1.5668915899999999E-4</c:v>
                </c:pt>
                <c:pt idx="1078">
                  <c:v>1.53584057E-4</c:v>
                </c:pt>
                <c:pt idx="1079">
                  <c:v>1.49698564E-4</c:v>
                </c:pt>
                <c:pt idx="1080">
                  <c:v>1.5315860200000001E-4</c:v>
                </c:pt>
                <c:pt idx="1081">
                  <c:v>1.5118195700000001E-4</c:v>
                </c:pt>
                <c:pt idx="1082">
                  <c:v>1.5061695000000001E-4</c:v>
                </c:pt>
                <c:pt idx="1083">
                  <c:v>1.5231057499999999E-4</c:v>
                </c:pt>
                <c:pt idx="1084">
                  <c:v>1.58384588E-4</c:v>
                </c:pt>
                <c:pt idx="1085">
                  <c:v>1.61490665E-4</c:v>
                </c:pt>
                <c:pt idx="1086">
                  <c:v>1.55912276E-4</c:v>
                </c:pt>
                <c:pt idx="1087">
                  <c:v>1.5456989100000001E-4</c:v>
                </c:pt>
                <c:pt idx="1088">
                  <c:v>1.5894934799999999E-4</c:v>
                </c:pt>
                <c:pt idx="1089">
                  <c:v>1.55558388E-4</c:v>
                </c:pt>
                <c:pt idx="1090">
                  <c:v>1.5831342900000001E-4</c:v>
                </c:pt>
                <c:pt idx="1091">
                  <c:v>1.60502619E-4</c:v>
                </c:pt>
                <c:pt idx="1092">
                  <c:v>1.5887602100000001E-4</c:v>
                </c:pt>
                <c:pt idx="1093">
                  <c:v>1.57677481E-4</c:v>
                </c:pt>
                <c:pt idx="1094">
                  <c:v>1.56689712E-4</c:v>
                </c:pt>
                <c:pt idx="1095">
                  <c:v>1.6141968100000001E-4</c:v>
                </c:pt>
                <c:pt idx="1096">
                  <c:v>1.6410347599999999E-4</c:v>
                </c:pt>
                <c:pt idx="1097">
                  <c:v>1.5379542299999999E-4</c:v>
                </c:pt>
                <c:pt idx="1098">
                  <c:v>1.5732531E-4</c:v>
                </c:pt>
                <c:pt idx="1099">
                  <c:v>1.54570647E-4</c:v>
                </c:pt>
                <c:pt idx="1100">
                  <c:v>1.54713096E-4</c:v>
                </c:pt>
                <c:pt idx="1101">
                  <c:v>1.6360933700000001E-4</c:v>
                </c:pt>
                <c:pt idx="1102">
                  <c:v>1.5669016299999999E-4</c:v>
                </c:pt>
                <c:pt idx="1103">
                  <c:v>1.6367952E-4</c:v>
                </c:pt>
                <c:pt idx="1104">
                  <c:v>1.6057178399999999E-4</c:v>
                </c:pt>
                <c:pt idx="1105">
                  <c:v>1.57043454E-4</c:v>
                </c:pt>
                <c:pt idx="1106">
                  <c:v>1.55982911E-4</c:v>
                </c:pt>
                <c:pt idx="1107">
                  <c:v>1.5682924999999999E-4</c:v>
                </c:pt>
                <c:pt idx="1108">
                  <c:v>1.5753488700000001E-4</c:v>
                </c:pt>
                <c:pt idx="1109">
                  <c:v>1.60360141E-4</c:v>
                </c:pt>
                <c:pt idx="1110">
                  <c:v>1.67278835E-4</c:v>
                </c:pt>
                <c:pt idx="1111">
                  <c:v>1.56760478E-4</c:v>
                </c:pt>
                <c:pt idx="1112">
                  <c:v>1.63396733E-4</c:v>
                </c:pt>
                <c:pt idx="1113">
                  <c:v>1.6742070100000001E-4</c:v>
                </c:pt>
                <c:pt idx="1114">
                  <c:v>1.6262075199999999E-4</c:v>
                </c:pt>
                <c:pt idx="1115">
                  <c:v>1.5591140299999999E-4</c:v>
                </c:pt>
                <c:pt idx="1116">
                  <c:v>1.6657450800000001E-4</c:v>
                </c:pt>
                <c:pt idx="1117">
                  <c:v>1.6834017899999999E-4</c:v>
                </c:pt>
                <c:pt idx="1118">
                  <c:v>1.5944252699999999E-4</c:v>
                </c:pt>
                <c:pt idx="1119">
                  <c:v>1.6036095599999999E-4</c:v>
                </c:pt>
                <c:pt idx="1120">
                  <c:v>1.69255873E-4</c:v>
                </c:pt>
                <c:pt idx="1121">
                  <c:v>1.62620709E-4</c:v>
                </c:pt>
                <c:pt idx="1122">
                  <c:v>1.6487886000000001E-4</c:v>
                </c:pt>
                <c:pt idx="1123">
                  <c:v>1.6480790500000001E-4</c:v>
                </c:pt>
                <c:pt idx="1124">
                  <c:v>1.58807728E-4</c:v>
                </c:pt>
                <c:pt idx="1125">
                  <c:v>1.6706786099999999E-4</c:v>
                </c:pt>
                <c:pt idx="1126">
                  <c:v>1.6233687299999999E-4</c:v>
                </c:pt>
                <c:pt idx="1127">
                  <c:v>1.6014953099999999E-4</c:v>
                </c:pt>
                <c:pt idx="1128">
                  <c:v>1.6452484100000001E-4</c:v>
                </c:pt>
                <c:pt idx="1129">
                  <c:v>1.6007850400000001E-4</c:v>
                </c:pt>
                <c:pt idx="1130">
                  <c:v>1.6840922799999999E-4</c:v>
                </c:pt>
                <c:pt idx="1131">
                  <c:v>1.6706627499999999E-4</c:v>
                </c:pt>
                <c:pt idx="1132">
                  <c:v>1.66926853E-4</c:v>
                </c:pt>
                <c:pt idx="1133">
                  <c:v>1.67421938E-4</c:v>
                </c:pt>
                <c:pt idx="1134">
                  <c:v>1.5803247500000001E-4</c:v>
                </c:pt>
                <c:pt idx="1135">
                  <c:v>1.5739585799999999E-4</c:v>
                </c:pt>
                <c:pt idx="1136">
                  <c:v>1.58595503E-4</c:v>
                </c:pt>
                <c:pt idx="1137">
                  <c:v>1.6593866200000001E-4</c:v>
                </c:pt>
                <c:pt idx="1138">
                  <c:v>1.65939084E-4</c:v>
                </c:pt>
                <c:pt idx="1139">
                  <c:v>1.6142165999999999E-4</c:v>
                </c:pt>
                <c:pt idx="1140">
                  <c:v>1.5541934399999999E-4</c:v>
                </c:pt>
                <c:pt idx="1141">
                  <c:v>1.58314971E-4</c:v>
                </c:pt>
                <c:pt idx="1142">
                  <c:v>1.5407758499999999E-4</c:v>
                </c:pt>
                <c:pt idx="1143">
                  <c:v>1.6007869299999999E-4</c:v>
                </c:pt>
                <c:pt idx="1144">
                  <c:v>1.5562865899999999E-4</c:v>
                </c:pt>
                <c:pt idx="1145">
                  <c:v>1.61489152E-4</c:v>
                </c:pt>
                <c:pt idx="1146">
                  <c:v>1.5810246999999999E-4</c:v>
                </c:pt>
                <c:pt idx="1147">
                  <c:v>1.62337557E-4</c:v>
                </c:pt>
                <c:pt idx="1148">
                  <c:v>1.62902477E-4</c:v>
                </c:pt>
                <c:pt idx="1149">
                  <c:v>1.6205510499999999E-4</c:v>
                </c:pt>
                <c:pt idx="1150">
                  <c:v>1.52664943E-4</c:v>
                </c:pt>
                <c:pt idx="1151">
                  <c:v>1.5838566500000001E-4</c:v>
                </c:pt>
                <c:pt idx="1152">
                  <c:v>1.5951450000000001E-4</c:v>
                </c:pt>
                <c:pt idx="1153">
                  <c:v>1.6247978800000001E-4</c:v>
                </c:pt>
                <c:pt idx="1154">
                  <c:v>1.5852596E-4</c:v>
                </c:pt>
                <c:pt idx="1155">
                  <c:v>1.5513681900000001E-4</c:v>
                </c:pt>
                <c:pt idx="1156">
                  <c:v>1.5457249500000001E-4</c:v>
                </c:pt>
                <c:pt idx="1157">
                  <c:v>1.6106809200000001E-4</c:v>
                </c:pt>
                <c:pt idx="1158">
                  <c:v>1.5873723899999999E-4</c:v>
                </c:pt>
                <c:pt idx="1159">
                  <c:v>1.6071546999999999E-4</c:v>
                </c:pt>
                <c:pt idx="1160">
                  <c:v>1.5654822300000001E-4</c:v>
                </c:pt>
                <c:pt idx="1161">
                  <c:v>1.55984817E-4</c:v>
                </c:pt>
                <c:pt idx="1162">
                  <c:v>1.53372341E-4</c:v>
                </c:pt>
                <c:pt idx="1163">
                  <c:v>1.63751538E-4</c:v>
                </c:pt>
                <c:pt idx="1164">
                  <c:v>1.61421631E-4</c:v>
                </c:pt>
                <c:pt idx="1165">
                  <c:v>1.6007797999999999E-4</c:v>
                </c:pt>
                <c:pt idx="1166">
                  <c:v>1.53301211E-4</c:v>
                </c:pt>
                <c:pt idx="1167">
                  <c:v>1.61844771E-4</c:v>
                </c:pt>
                <c:pt idx="1168">
                  <c:v>1.57607268E-4</c:v>
                </c:pt>
                <c:pt idx="1169">
                  <c:v>1.60927957E-4</c:v>
                </c:pt>
                <c:pt idx="1170">
                  <c:v>1.5598608299999999E-4</c:v>
                </c:pt>
                <c:pt idx="1171">
                  <c:v>1.4835913299999999E-4</c:v>
                </c:pt>
                <c:pt idx="1172">
                  <c:v>1.6438524499999999E-4</c:v>
                </c:pt>
                <c:pt idx="1173">
                  <c:v>1.55985632E-4</c:v>
                </c:pt>
                <c:pt idx="1174">
                  <c:v>1.61703269E-4</c:v>
                </c:pt>
                <c:pt idx="1175">
                  <c:v>1.5570083600000001E-4</c:v>
                </c:pt>
                <c:pt idx="1176">
                  <c:v>1.49417814E-4</c:v>
                </c:pt>
                <c:pt idx="1177">
                  <c:v>1.5393711499999999E-4</c:v>
                </c:pt>
                <c:pt idx="1178">
                  <c:v>1.51043641E-4</c:v>
                </c:pt>
                <c:pt idx="1179">
                  <c:v>1.6000635499999999E-4</c:v>
                </c:pt>
                <c:pt idx="1180">
                  <c:v>1.50972395E-4</c:v>
                </c:pt>
                <c:pt idx="1181">
                  <c:v>1.5083017900000001E-4</c:v>
                </c:pt>
                <c:pt idx="1182">
                  <c:v>1.57324888E-4</c:v>
                </c:pt>
                <c:pt idx="1183">
                  <c:v>1.5146643300000001E-4</c:v>
                </c:pt>
                <c:pt idx="1184">
                  <c:v>1.55138245E-4</c:v>
                </c:pt>
                <c:pt idx="1185">
                  <c:v>1.5047697500000001E-4</c:v>
                </c:pt>
                <c:pt idx="1186">
                  <c:v>1.60928132E-4</c:v>
                </c:pt>
                <c:pt idx="1187">
                  <c:v>1.5188887500000001E-4</c:v>
                </c:pt>
                <c:pt idx="1188">
                  <c:v>1.5704377399999999E-4</c:v>
                </c:pt>
                <c:pt idx="1189">
                  <c:v>1.4793498799999999E-4</c:v>
                </c:pt>
                <c:pt idx="1190">
                  <c:v>1.534435E-4</c:v>
                </c:pt>
                <c:pt idx="1191">
                  <c:v>1.6297376700000001E-4</c:v>
                </c:pt>
                <c:pt idx="1192">
                  <c:v>1.5796178199999999E-4</c:v>
                </c:pt>
                <c:pt idx="1193">
                  <c:v>1.50900436E-4</c:v>
                </c:pt>
                <c:pt idx="1194">
                  <c:v>1.6007899799999999E-4</c:v>
                </c:pt>
                <c:pt idx="1195">
                  <c:v>1.5598311400000001E-4</c:v>
                </c:pt>
                <c:pt idx="1196">
                  <c:v>1.5803145700000001E-4</c:v>
                </c:pt>
                <c:pt idx="1197">
                  <c:v>1.5979573099999999E-4</c:v>
                </c:pt>
                <c:pt idx="1198">
                  <c:v>1.6205542499999999E-4</c:v>
                </c:pt>
                <c:pt idx="1199">
                  <c:v>1.59444913E-4</c:v>
                </c:pt>
                <c:pt idx="1200">
                  <c:v>1.54431953E-4</c:v>
                </c:pt>
                <c:pt idx="1201">
                  <c:v>1.5697327000000001E-4</c:v>
                </c:pt>
                <c:pt idx="1202">
                  <c:v>1.48217106E-4</c:v>
                </c:pt>
                <c:pt idx="1203">
                  <c:v>1.5958525200000001E-4</c:v>
                </c:pt>
                <c:pt idx="1204">
                  <c:v>1.5732682399999999E-4</c:v>
                </c:pt>
                <c:pt idx="1205">
                  <c:v>1.54645386E-4</c:v>
                </c:pt>
                <c:pt idx="1206">
                  <c:v>1.62619181E-4</c:v>
                </c:pt>
                <c:pt idx="1207">
                  <c:v>1.54502486E-4</c:v>
                </c:pt>
                <c:pt idx="1208">
                  <c:v>1.51324479E-4</c:v>
                </c:pt>
                <c:pt idx="1209">
                  <c:v>1.52030581E-4</c:v>
                </c:pt>
                <c:pt idx="1210">
                  <c:v>1.5633741000000001E-4</c:v>
                </c:pt>
                <c:pt idx="1211">
                  <c:v>1.5104265199999999E-4</c:v>
                </c:pt>
                <c:pt idx="1212">
                  <c:v>1.5464323200000001E-4</c:v>
                </c:pt>
                <c:pt idx="1213">
                  <c:v>1.49700747E-4</c:v>
                </c:pt>
                <c:pt idx="1214">
                  <c:v>1.5760952400000001E-4</c:v>
                </c:pt>
                <c:pt idx="1215">
                  <c:v>1.60784257E-4</c:v>
                </c:pt>
                <c:pt idx="1216">
                  <c:v>1.5294695900000001E-4</c:v>
                </c:pt>
                <c:pt idx="1217">
                  <c:v>1.58669151E-4</c:v>
                </c:pt>
                <c:pt idx="1218">
                  <c:v>1.5697412899999999E-4</c:v>
                </c:pt>
                <c:pt idx="1219">
                  <c:v>1.6226616600000001E-4</c:v>
                </c:pt>
                <c:pt idx="1220">
                  <c:v>1.6099712199999999E-4</c:v>
                </c:pt>
                <c:pt idx="1221">
                  <c:v>1.5873955300000001E-4</c:v>
                </c:pt>
                <c:pt idx="1222">
                  <c:v>1.5520684199999999E-4</c:v>
                </c:pt>
                <c:pt idx="1223">
                  <c:v>1.5570119999999999E-4</c:v>
                </c:pt>
                <c:pt idx="1224">
                  <c:v>1.57256552E-4</c:v>
                </c:pt>
                <c:pt idx="1225">
                  <c:v>1.5605449199999999E-4</c:v>
                </c:pt>
                <c:pt idx="1226">
                  <c:v>1.5831459299999999E-4</c:v>
                </c:pt>
                <c:pt idx="1227">
                  <c:v>1.57890026E-4</c:v>
                </c:pt>
                <c:pt idx="1228">
                  <c:v>1.5669045399999999E-4</c:v>
                </c:pt>
                <c:pt idx="1229">
                  <c:v>1.5901999699999999E-4</c:v>
                </c:pt>
                <c:pt idx="1230">
                  <c:v>1.54076944E-4</c:v>
                </c:pt>
                <c:pt idx="1231">
                  <c:v>1.57959541E-4</c:v>
                </c:pt>
                <c:pt idx="1232">
                  <c:v>1.63466684E-4</c:v>
                </c:pt>
                <c:pt idx="1233">
                  <c:v>1.55560105E-4</c:v>
                </c:pt>
                <c:pt idx="1234">
                  <c:v>1.6339811600000001E-4</c:v>
                </c:pt>
                <c:pt idx="1235">
                  <c:v>1.48713691E-4</c:v>
                </c:pt>
                <c:pt idx="1236">
                  <c:v>1.5520856000000001E-4</c:v>
                </c:pt>
                <c:pt idx="1237">
                  <c:v>1.59726667E-4</c:v>
                </c:pt>
                <c:pt idx="1238">
                  <c:v>1.5428912600000001E-4</c:v>
                </c:pt>
                <c:pt idx="1239">
                  <c:v>1.5457105499999999E-4</c:v>
                </c:pt>
                <c:pt idx="1240">
                  <c:v>1.52667344E-4</c:v>
                </c:pt>
                <c:pt idx="1241">
                  <c:v>1.56831302E-4</c:v>
                </c:pt>
                <c:pt idx="1242">
                  <c:v>1.5563060900000001E-4</c:v>
                </c:pt>
                <c:pt idx="1243">
                  <c:v>1.4955835600000001E-4</c:v>
                </c:pt>
                <c:pt idx="1244">
                  <c:v>1.55136659E-4</c:v>
                </c:pt>
                <c:pt idx="1245">
                  <c:v>1.6036046099999999E-4</c:v>
                </c:pt>
                <c:pt idx="1246">
                  <c:v>1.60078067E-4</c:v>
                </c:pt>
                <c:pt idx="1247">
                  <c:v>1.6226757700000001E-4</c:v>
                </c:pt>
                <c:pt idx="1248">
                  <c:v>1.5993815000000001E-4</c:v>
                </c:pt>
                <c:pt idx="1249">
                  <c:v>1.5633805E-4</c:v>
                </c:pt>
                <c:pt idx="1250">
                  <c:v>1.54573834E-4</c:v>
                </c:pt>
                <c:pt idx="1251">
                  <c:v>1.6339871200000001E-4</c:v>
                </c:pt>
                <c:pt idx="1252">
                  <c:v>1.58808631E-4</c:v>
                </c:pt>
                <c:pt idx="1253">
                  <c:v>1.6099507E-4</c:v>
                </c:pt>
                <c:pt idx="1254">
                  <c:v>1.6156196900000001E-4</c:v>
                </c:pt>
                <c:pt idx="1255">
                  <c:v>1.6099715100000001E-4</c:v>
                </c:pt>
                <c:pt idx="1256">
                  <c:v>1.5958621199999999E-4</c:v>
                </c:pt>
                <c:pt idx="1257">
                  <c:v>1.6128030300000001E-4</c:v>
                </c:pt>
                <c:pt idx="1258">
                  <c:v>1.6170305000000001E-4</c:v>
                </c:pt>
                <c:pt idx="1259">
                  <c:v>1.5224413099999999E-4</c:v>
                </c:pt>
                <c:pt idx="1260">
                  <c:v>1.55351256E-4</c:v>
                </c:pt>
                <c:pt idx="1261">
                  <c:v>1.5577266500000001E-4</c:v>
                </c:pt>
                <c:pt idx="1262">
                  <c:v>1.6325848999999999E-4</c:v>
                </c:pt>
                <c:pt idx="1263">
                  <c:v>1.53372341E-4</c:v>
                </c:pt>
                <c:pt idx="1264">
                  <c:v>1.58809446E-4</c:v>
                </c:pt>
                <c:pt idx="1265">
                  <c:v>1.6699805600000001E-4</c:v>
                </c:pt>
                <c:pt idx="1266">
                  <c:v>1.64174286E-4</c:v>
                </c:pt>
                <c:pt idx="1267">
                  <c:v>1.6551511400000001E-4</c:v>
                </c:pt>
                <c:pt idx="1268">
                  <c:v>1.63680699E-4</c:v>
                </c:pt>
                <c:pt idx="1269">
                  <c:v>1.5647898500000001E-4</c:v>
                </c:pt>
                <c:pt idx="1270">
                  <c:v>1.7229323599999999E-4</c:v>
                </c:pt>
                <c:pt idx="1271">
                  <c:v>1.63892139E-4</c:v>
                </c:pt>
                <c:pt idx="1272">
                  <c:v>1.65163336E-4</c:v>
                </c:pt>
                <c:pt idx="1273">
                  <c:v>1.6233867799999999E-4</c:v>
                </c:pt>
                <c:pt idx="1274">
                  <c:v>1.69539446E-4</c:v>
                </c:pt>
                <c:pt idx="1275">
                  <c:v>1.6961073600000001E-4</c:v>
                </c:pt>
                <c:pt idx="1276">
                  <c:v>1.7073974599999999E-4</c:v>
                </c:pt>
                <c:pt idx="1277">
                  <c:v>1.6819864700000001E-4</c:v>
                </c:pt>
                <c:pt idx="1278">
                  <c:v>1.7074175399999999E-4</c:v>
                </c:pt>
                <c:pt idx="1279">
                  <c:v>1.7525754800000001E-4</c:v>
                </c:pt>
                <c:pt idx="1280">
                  <c:v>1.7314075400000001E-4</c:v>
                </c:pt>
                <c:pt idx="1281">
                  <c:v>1.69255771E-4</c:v>
                </c:pt>
                <c:pt idx="1282">
                  <c:v>1.7532968199999999E-4</c:v>
                </c:pt>
                <c:pt idx="1283">
                  <c:v>1.7794234699999999E-4</c:v>
                </c:pt>
                <c:pt idx="1284">
                  <c:v>1.74975037E-4</c:v>
                </c:pt>
                <c:pt idx="1285">
                  <c:v>1.7342192600000001E-4</c:v>
                </c:pt>
                <c:pt idx="1286">
                  <c:v>1.7426970600000001E-4</c:v>
                </c:pt>
                <c:pt idx="1287">
                  <c:v>1.8231994199999999E-4</c:v>
                </c:pt>
                <c:pt idx="1288">
                  <c:v>1.8401260599999999E-4</c:v>
                </c:pt>
                <c:pt idx="1289">
                  <c:v>1.7977552500000001E-4</c:v>
                </c:pt>
                <c:pt idx="1290">
                  <c:v>1.8012851100000001E-4</c:v>
                </c:pt>
                <c:pt idx="1291">
                  <c:v>1.8655507300000001E-4</c:v>
                </c:pt>
                <c:pt idx="1292">
                  <c:v>1.8958776499999999E-4</c:v>
                </c:pt>
                <c:pt idx="1293">
                  <c:v>1.8330680899999999E-4</c:v>
                </c:pt>
                <c:pt idx="1294">
                  <c:v>1.88248567E-4</c:v>
                </c:pt>
                <c:pt idx="1295">
                  <c:v>1.8302383299999999E-4</c:v>
                </c:pt>
                <c:pt idx="1296">
                  <c:v>1.8401094700000001E-4</c:v>
                </c:pt>
                <c:pt idx="1297">
                  <c:v>1.83166281E-4</c:v>
                </c:pt>
                <c:pt idx="1298">
                  <c:v>1.8718914400000001E-4</c:v>
                </c:pt>
                <c:pt idx="1299">
                  <c:v>1.82743461E-4</c:v>
                </c:pt>
                <c:pt idx="1300">
                  <c:v>1.80058734E-4</c:v>
                </c:pt>
                <c:pt idx="1301">
                  <c:v>1.84223492E-4</c:v>
                </c:pt>
                <c:pt idx="1302">
                  <c:v>1.8754483600000001E-4</c:v>
                </c:pt>
                <c:pt idx="1303">
                  <c:v>1.86905803E-4</c:v>
                </c:pt>
                <c:pt idx="1304">
                  <c:v>1.9213293900000001E-4</c:v>
                </c:pt>
                <c:pt idx="1305">
                  <c:v>1.8627029199999999E-4</c:v>
                </c:pt>
                <c:pt idx="1306">
                  <c:v>1.8754323500000001E-4</c:v>
                </c:pt>
                <c:pt idx="1307">
                  <c:v>1.84860066E-4</c:v>
                </c:pt>
                <c:pt idx="1308">
                  <c:v>1.86766454E-4</c:v>
                </c:pt>
                <c:pt idx="1309">
                  <c:v>1.9460300999999999E-4</c:v>
                </c:pt>
                <c:pt idx="1310">
                  <c:v>1.90720981E-4</c:v>
                </c:pt>
                <c:pt idx="1311">
                  <c:v>1.9749827299999999E-4</c:v>
                </c:pt>
                <c:pt idx="1312">
                  <c:v>2.0469898300000001E-4</c:v>
                </c:pt>
                <c:pt idx="1313">
                  <c:v>2.05407618E-4</c:v>
                </c:pt>
                <c:pt idx="1314">
                  <c:v>1.9530611499999999E-4</c:v>
                </c:pt>
                <c:pt idx="1315">
                  <c:v>2.00676033E-4</c:v>
                </c:pt>
                <c:pt idx="1316">
                  <c:v>1.8902520200000001E-4</c:v>
                </c:pt>
                <c:pt idx="1317">
                  <c:v>1.9650800099999999E-4</c:v>
                </c:pt>
                <c:pt idx="1318">
                  <c:v>2.0131052599999999E-4</c:v>
                </c:pt>
                <c:pt idx="1319">
                  <c:v>2.01098272E-4</c:v>
                </c:pt>
                <c:pt idx="1320">
                  <c:v>2.0095643399999999E-4</c:v>
                </c:pt>
                <c:pt idx="1321">
                  <c:v>2.0131026400000001E-4</c:v>
                </c:pt>
                <c:pt idx="1322">
                  <c:v>2.0371213000000001E-4</c:v>
                </c:pt>
                <c:pt idx="1323">
                  <c:v>1.9982714700000001E-4</c:v>
                </c:pt>
                <c:pt idx="1324">
                  <c:v>2.0272131999999999E-4</c:v>
                </c:pt>
                <c:pt idx="1325">
                  <c:v>1.9898019699999999E-4</c:v>
                </c:pt>
                <c:pt idx="1326">
                  <c:v>1.9665200700000001E-4</c:v>
                </c:pt>
                <c:pt idx="1327">
                  <c:v>2.0413404899999999E-4</c:v>
                </c:pt>
                <c:pt idx="1328">
                  <c:v>2.0356693099999999E-4</c:v>
                </c:pt>
                <c:pt idx="1329">
                  <c:v>2.0596840500000001E-4</c:v>
                </c:pt>
                <c:pt idx="1330">
                  <c:v>2.07099787E-4</c:v>
                </c:pt>
                <c:pt idx="1331">
                  <c:v>2.1041651799999999E-4</c:v>
                </c:pt>
                <c:pt idx="1332">
                  <c:v>2.0215765100000001E-4</c:v>
                </c:pt>
                <c:pt idx="1333">
                  <c:v>2.11618564E-4</c:v>
                </c:pt>
                <c:pt idx="1334">
                  <c:v>2.05476463E-4</c:v>
                </c:pt>
                <c:pt idx="1335">
                  <c:v>2.0985331500000001E-4</c:v>
                </c:pt>
                <c:pt idx="1336">
                  <c:v>2.0674451699999999E-4</c:v>
                </c:pt>
                <c:pt idx="1337">
                  <c:v>2.12748506E-4</c:v>
                </c:pt>
                <c:pt idx="1338">
                  <c:v>2.09356978E-4</c:v>
                </c:pt>
                <c:pt idx="1339">
                  <c:v>2.10347251E-4</c:v>
                </c:pt>
                <c:pt idx="1340">
                  <c:v>2.1084048800000001E-4</c:v>
                </c:pt>
                <c:pt idx="1341">
                  <c:v>2.1387629399999999E-4</c:v>
                </c:pt>
                <c:pt idx="1342">
                  <c:v>2.16560977E-4</c:v>
                </c:pt>
                <c:pt idx="1343">
                  <c:v>2.1726319399999999E-4</c:v>
                </c:pt>
                <c:pt idx="1344">
                  <c:v>2.17548426E-4</c:v>
                </c:pt>
                <c:pt idx="1345">
                  <c:v>2.1648900300000001E-4</c:v>
                </c:pt>
                <c:pt idx="1346">
                  <c:v>2.1938400499999999E-4</c:v>
                </c:pt>
                <c:pt idx="1347">
                  <c:v>2.1239586900000001E-4</c:v>
                </c:pt>
                <c:pt idx="1348">
                  <c:v>2.20725138E-4</c:v>
                </c:pt>
                <c:pt idx="1349">
                  <c:v>2.2051349500000001E-4</c:v>
                </c:pt>
                <c:pt idx="1350">
                  <c:v>2.1811392800000001E-4</c:v>
                </c:pt>
                <c:pt idx="1351">
                  <c:v>2.2213849299999999E-4</c:v>
                </c:pt>
                <c:pt idx="1352">
                  <c:v>2.2439807099999999E-4</c:v>
                </c:pt>
                <c:pt idx="1353">
                  <c:v>2.1557153399999999E-4</c:v>
                </c:pt>
                <c:pt idx="1354">
                  <c:v>2.2079637E-4</c:v>
                </c:pt>
                <c:pt idx="1355">
                  <c:v>2.18112546E-4</c:v>
                </c:pt>
                <c:pt idx="1356">
                  <c:v>2.1634828599999999E-4</c:v>
                </c:pt>
                <c:pt idx="1357">
                  <c:v>2.210081E-4</c:v>
                </c:pt>
                <c:pt idx="1358">
                  <c:v>2.23904339E-4</c:v>
                </c:pt>
                <c:pt idx="1359">
                  <c:v>2.1917473400000001E-4</c:v>
                </c:pt>
                <c:pt idx="1360">
                  <c:v>2.2750213999999999E-4</c:v>
                </c:pt>
                <c:pt idx="1361">
                  <c:v>2.2185571999999999E-4</c:v>
                </c:pt>
                <c:pt idx="1362">
                  <c:v>2.1670080599999999E-4</c:v>
                </c:pt>
                <c:pt idx="1363">
                  <c:v>2.20442889E-4</c:v>
                </c:pt>
                <c:pt idx="1364">
                  <c:v>2.15077336E-4</c:v>
                </c:pt>
                <c:pt idx="1365">
                  <c:v>2.21714712E-4</c:v>
                </c:pt>
                <c:pt idx="1366">
                  <c:v>2.2460948099999999E-4</c:v>
                </c:pt>
                <c:pt idx="1367">
                  <c:v>2.25454438E-4</c:v>
                </c:pt>
                <c:pt idx="1368">
                  <c:v>2.2665607700000001E-4</c:v>
                </c:pt>
                <c:pt idx="1369">
                  <c:v>2.18607034E-4</c:v>
                </c:pt>
                <c:pt idx="1370">
                  <c:v>2.2877594199999999E-4</c:v>
                </c:pt>
                <c:pt idx="1371">
                  <c:v>2.18746936E-4</c:v>
                </c:pt>
                <c:pt idx="1372">
                  <c:v>2.2340985000000001E-4</c:v>
                </c:pt>
                <c:pt idx="1373">
                  <c:v>2.2708042500000001E-4</c:v>
                </c:pt>
                <c:pt idx="1374">
                  <c:v>2.22489543E-4</c:v>
                </c:pt>
                <c:pt idx="1375">
                  <c:v>2.2983347299999999E-4</c:v>
                </c:pt>
                <c:pt idx="1376">
                  <c:v>2.23552357E-4</c:v>
                </c:pt>
                <c:pt idx="1377">
                  <c:v>2.2962268800000001E-4</c:v>
                </c:pt>
                <c:pt idx="1378">
                  <c:v>2.23408089E-4</c:v>
                </c:pt>
                <c:pt idx="1379">
                  <c:v>2.26163451E-4</c:v>
                </c:pt>
                <c:pt idx="1380">
                  <c:v>2.2623450799999999E-4</c:v>
                </c:pt>
                <c:pt idx="1381">
                  <c:v>2.24887088E-4</c:v>
                </c:pt>
                <c:pt idx="1382">
                  <c:v>2.3223435000000001E-4</c:v>
                </c:pt>
                <c:pt idx="1383">
                  <c:v>2.24891919E-4</c:v>
                </c:pt>
                <c:pt idx="1384">
                  <c:v>2.2630387700000001E-4</c:v>
                </c:pt>
                <c:pt idx="1385">
                  <c:v>2.2934039600000001E-4</c:v>
                </c:pt>
                <c:pt idx="1386">
                  <c:v>2.3188255700000001E-4</c:v>
                </c:pt>
                <c:pt idx="1387">
                  <c:v>2.3054148200000001E-4</c:v>
                </c:pt>
                <c:pt idx="1388">
                  <c:v>2.2524314399999999E-4</c:v>
                </c:pt>
                <c:pt idx="1389">
                  <c:v>2.26232558E-4</c:v>
                </c:pt>
                <c:pt idx="1390">
                  <c:v>2.27149008E-4</c:v>
                </c:pt>
                <c:pt idx="1391">
                  <c:v>2.24891628E-4</c:v>
                </c:pt>
                <c:pt idx="1392">
                  <c:v>2.25736978E-4</c:v>
                </c:pt>
                <c:pt idx="1393">
                  <c:v>2.31102735E-4</c:v>
                </c:pt>
                <c:pt idx="1394">
                  <c:v>2.3646884099999999E-4</c:v>
                </c:pt>
                <c:pt idx="1395">
                  <c:v>2.24822477E-4</c:v>
                </c:pt>
                <c:pt idx="1396">
                  <c:v>2.2948137500000001E-4</c:v>
                </c:pt>
                <c:pt idx="1397">
                  <c:v>2.2969231900000001E-4</c:v>
                </c:pt>
                <c:pt idx="1398">
                  <c:v>2.3470494500000001E-4</c:v>
                </c:pt>
                <c:pt idx="1399">
                  <c:v>2.3124706099999999E-4</c:v>
                </c:pt>
                <c:pt idx="1400">
                  <c:v>2.3329356900000001E-4</c:v>
                </c:pt>
                <c:pt idx="1401">
                  <c:v>2.2997474299999999E-4</c:v>
                </c:pt>
                <c:pt idx="1402">
                  <c:v>2.3519885100000001E-4</c:v>
                </c:pt>
                <c:pt idx="1403">
                  <c:v>2.38092107E-4</c:v>
                </c:pt>
                <c:pt idx="1404">
                  <c:v>2.3117584400000001E-4</c:v>
                </c:pt>
                <c:pt idx="1405">
                  <c:v>2.39929781E-4</c:v>
                </c:pt>
                <c:pt idx="1406">
                  <c:v>2.3788314099999999E-4</c:v>
                </c:pt>
                <c:pt idx="1407">
                  <c:v>2.3322259899999999E-4</c:v>
                </c:pt>
                <c:pt idx="1408">
                  <c:v>2.41058398E-4</c:v>
                </c:pt>
                <c:pt idx="1409">
                  <c:v>2.4021246599999999E-4</c:v>
                </c:pt>
                <c:pt idx="1410">
                  <c:v>2.37390035E-4</c:v>
                </c:pt>
                <c:pt idx="1411">
                  <c:v>2.4317817600000001E-4</c:v>
                </c:pt>
                <c:pt idx="1412">
                  <c:v>2.3668298700000001E-4</c:v>
                </c:pt>
                <c:pt idx="1413">
                  <c:v>2.3816557999999999E-4</c:v>
                </c:pt>
                <c:pt idx="1414">
                  <c:v>2.3414131999999999E-4</c:v>
                </c:pt>
                <c:pt idx="1415">
                  <c:v>2.40706111E-4</c:v>
                </c:pt>
                <c:pt idx="1416">
                  <c:v>2.34567924E-4</c:v>
                </c:pt>
                <c:pt idx="1417">
                  <c:v>2.3894367000000001E-4</c:v>
                </c:pt>
                <c:pt idx="1418">
                  <c:v>2.3619140800000001E-4</c:v>
                </c:pt>
                <c:pt idx="1419">
                  <c:v>2.39579676E-4</c:v>
                </c:pt>
                <c:pt idx="1420">
                  <c:v>2.3703776199999999E-4</c:v>
                </c:pt>
                <c:pt idx="1421">
                  <c:v>2.3569366E-4</c:v>
                </c:pt>
                <c:pt idx="1422">
                  <c:v>2.3718013799999999E-4</c:v>
                </c:pt>
                <c:pt idx="1423">
                  <c:v>2.35695945E-4</c:v>
                </c:pt>
                <c:pt idx="1424">
                  <c:v>2.4127299500000001E-4</c:v>
                </c:pt>
                <c:pt idx="1425">
                  <c:v>2.4219023200000001E-4</c:v>
                </c:pt>
                <c:pt idx="1426">
                  <c:v>2.4529549400000001E-4</c:v>
                </c:pt>
                <c:pt idx="1427">
                  <c:v>2.3604949799999999E-4</c:v>
                </c:pt>
                <c:pt idx="1428">
                  <c:v>2.4494185299999999E-4</c:v>
                </c:pt>
                <c:pt idx="1429">
                  <c:v>2.3625914800000001E-4</c:v>
                </c:pt>
                <c:pt idx="1430">
                  <c:v>2.4437665700000001E-4</c:v>
                </c:pt>
                <c:pt idx="1431">
                  <c:v>2.4106096000000001E-4</c:v>
                </c:pt>
                <c:pt idx="1432">
                  <c:v>2.43177317E-4</c:v>
                </c:pt>
                <c:pt idx="1433">
                  <c:v>2.34706196E-4</c:v>
                </c:pt>
                <c:pt idx="1434">
                  <c:v>2.41766116E-4</c:v>
                </c:pt>
                <c:pt idx="1435">
                  <c:v>2.39085086E-4</c:v>
                </c:pt>
                <c:pt idx="1436">
                  <c:v>2.37105778E-4</c:v>
                </c:pt>
                <c:pt idx="1437">
                  <c:v>2.4070705699999999E-4</c:v>
                </c:pt>
                <c:pt idx="1438">
                  <c:v>2.3625943900000001E-4</c:v>
                </c:pt>
                <c:pt idx="1439">
                  <c:v>2.3915278100000001E-4</c:v>
                </c:pt>
                <c:pt idx="1440">
                  <c:v>2.4190744399999999E-4</c:v>
                </c:pt>
                <c:pt idx="1441">
                  <c:v>2.426133E-4</c:v>
                </c:pt>
                <c:pt idx="1442">
                  <c:v>2.43316797E-4</c:v>
                </c:pt>
                <c:pt idx="1443">
                  <c:v>2.43389353E-4</c:v>
                </c:pt>
                <c:pt idx="1444">
                  <c:v>2.36966764E-4</c:v>
                </c:pt>
                <c:pt idx="1445">
                  <c:v>2.3470593399999999E-4</c:v>
                </c:pt>
                <c:pt idx="1446">
                  <c:v>2.4169433200000001E-4</c:v>
                </c:pt>
                <c:pt idx="1447">
                  <c:v>2.4275464200000001E-4</c:v>
                </c:pt>
                <c:pt idx="1448">
                  <c:v>2.3689610000000001E-4</c:v>
                </c:pt>
                <c:pt idx="1449">
                  <c:v>2.4466341700000001E-4</c:v>
                </c:pt>
                <c:pt idx="1450">
                  <c:v>2.4141689900000001E-4</c:v>
                </c:pt>
                <c:pt idx="1451">
                  <c:v>2.4042729599999999E-4</c:v>
                </c:pt>
                <c:pt idx="1452">
                  <c:v>2.3816620499999999E-4</c:v>
                </c:pt>
                <c:pt idx="1453">
                  <c:v>2.4105976600000001E-4</c:v>
                </c:pt>
                <c:pt idx="1454">
                  <c:v>2.4240220999999999E-4</c:v>
                </c:pt>
                <c:pt idx="1455">
                  <c:v>2.37388929E-4</c:v>
                </c:pt>
                <c:pt idx="1456">
                  <c:v>2.4409888999999999E-4</c:v>
                </c:pt>
                <c:pt idx="1457">
                  <c:v>2.3675631399999999E-4</c:v>
                </c:pt>
                <c:pt idx="1458">
                  <c:v>2.3449250099999999E-4</c:v>
                </c:pt>
                <c:pt idx="1459">
                  <c:v>2.4014244300000001E-4</c:v>
                </c:pt>
                <c:pt idx="1460">
                  <c:v>2.37813379E-4</c:v>
                </c:pt>
                <c:pt idx="1461">
                  <c:v>2.3421547700000001E-4</c:v>
                </c:pt>
                <c:pt idx="1462">
                  <c:v>2.3971768699999999E-4</c:v>
                </c:pt>
                <c:pt idx="1463">
                  <c:v>2.35268031E-4</c:v>
                </c:pt>
                <c:pt idx="1464">
                  <c:v>2.35552085E-4</c:v>
                </c:pt>
                <c:pt idx="1465">
                  <c:v>2.39437781E-4</c:v>
                </c:pt>
                <c:pt idx="1466">
                  <c:v>2.3837662599999999E-4</c:v>
                </c:pt>
                <c:pt idx="1467">
                  <c:v>2.3513271300000001E-4</c:v>
                </c:pt>
                <c:pt idx="1468">
                  <c:v>2.3421416699999999E-4</c:v>
                </c:pt>
                <c:pt idx="1469">
                  <c:v>2.3781479099999999E-4</c:v>
                </c:pt>
                <c:pt idx="1470">
                  <c:v>2.2913009200000001E-4</c:v>
                </c:pt>
                <c:pt idx="1471">
                  <c:v>2.40851601E-4</c:v>
                </c:pt>
                <c:pt idx="1472">
                  <c:v>2.39648609E-4</c:v>
                </c:pt>
                <c:pt idx="1473">
                  <c:v>2.3393012800000001E-4</c:v>
                </c:pt>
                <c:pt idx="1474">
                  <c:v>2.39864545E-4</c:v>
                </c:pt>
                <c:pt idx="1475">
                  <c:v>2.3612144299999999E-4</c:v>
                </c:pt>
                <c:pt idx="1476">
                  <c:v>2.2955250499999999E-4</c:v>
                </c:pt>
                <c:pt idx="1477">
                  <c:v>2.3731870199999999E-4</c:v>
                </c:pt>
                <c:pt idx="1478">
                  <c:v>2.3421288600000001E-4</c:v>
                </c:pt>
                <c:pt idx="1479">
                  <c:v>2.32800812E-4</c:v>
                </c:pt>
                <c:pt idx="1480">
                  <c:v>2.3830897399999999E-4</c:v>
                </c:pt>
                <c:pt idx="1481">
                  <c:v>2.3499144300000001E-4</c:v>
                </c:pt>
                <c:pt idx="1482">
                  <c:v>2.3110857E-4</c:v>
                </c:pt>
                <c:pt idx="1483">
                  <c:v>2.3689610000000001E-4</c:v>
                </c:pt>
                <c:pt idx="1484">
                  <c:v>2.3230681800000001E-4</c:v>
                </c:pt>
                <c:pt idx="1485">
                  <c:v>2.34001316E-4</c:v>
                </c:pt>
                <c:pt idx="1486">
                  <c:v>2.3025836E-4</c:v>
                </c:pt>
                <c:pt idx="1487">
                  <c:v>2.3661548E-4</c:v>
                </c:pt>
                <c:pt idx="1488">
                  <c:v>2.3047171999999999E-4</c:v>
                </c:pt>
                <c:pt idx="1489">
                  <c:v>2.2581323E-4</c:v>
                </c:pt>
                <c:pt idx="1490">
                  <c:v>2.2814395200000001E-4</c:v>
                </c:pt>
                <c:pt idx="1491">
                  <c:v>2.26449411E-4</c:v>
                </c:pt>
                <c:pt idx="1492">
                  <c:v>2.3174268400000001E-4</c:v>
                </c:pt>
                <c:pt idx="1493">
                  <c:v>2.33507104E-4</c:v>
                </c:pt>
                <c:pt idx="1494">
                  <c:v>2.36193358E-4</c:v>
                </c:pt>
                <c:pt idx="1495">
                  <c:v>2.29341967E-4</c:v>
                </c:pt>
                <c:pt idx="1496">
                  <c:v>2.34851177E-4</c:v>
                </c:pt>
                <c:pt idx="1497">
                  <c:v>2.3357618199999999E-4</c:v>
                </c:pt>
                <c:pt idx="1498">
                  <c:v>2.2411592400000001E-4</c:v>
                </c:pt>
                <c:pt idx="1499">
                  <c:v>2.3513476499999999E-4</c:v>
                </c:pt>
                <c:pt idx="1500">
                  <c:v>2.31177182E-4</c:v>
                </c:pt>
                <c:pt idx="1501">
                  <c:v>2.2461061600000001E-4</c:v>
                </c:pt>
                <c:pt idx="1502">
                  <c:v>2.2411810599999999E-4</c:v>
                </c:pt>
                <c:pt idx="1503">
                  <c:v>2.25669864E-4</c:v>
                </c:pt>
                <c:pt idx="1504">
                  <c:v>2.22423216E-4</c:v>
                </c:pt>
                <c:pt idx="1505">
                  <c:v>2.2658803199999999E-4</c:v>
                </c:pt>
                <c:pt idx="1506">
                  <c:v>2.24327101E-4</c:v>
                </c:pt>
                <c:pt idx="1507">
                  <c:v>2.2729452799999999E-4</c:v>
                </c:pt>
                <c:pt idx="1508">
                  <c:v>2.3026105200000001E-4</c:v>
                </c:pt>
                <c:pt idx="1509">
                  <c:v>2.26870936E-4</c:v>
                </c:pt>
                <c:pt idx="1510">
                  <c:v>2.2185854299999999E-4</c:v>
                </c:pt>
                <c:pt idx="1511">
                  <c:v>2.27789365E-4</c:v>
                </c:pt>
                <c:pt idx="1512">
                  <c:v>2.25601339E-4</c:v>
                </c:pt>
                <c:pt idx="1513">
                  <c:v>2.3075408499999999E-4</c:v>
                </c:pt>
                <c:pt idx="1514">
                  <c:v>2.25247335E-4</c:v>
                </c:pt>
                <c:pt idx="1515">
                  <c:v>2.331539E-4</c:v>
                </c:pt>
                <c:pt idx="1516">
                  <c:v>2.26164455E-4</c:v>
                </c:pt>
                <c:pt idx="1517">
                  <c:v>2.21716327E-4</c:v>
                </c:pt>
                <c:pt idx="1518">
                  <c:v>2.2722269900000001E-4</c:v>
                </c:pt>
                <c:pt idx="1519">
                  <c:v>2.3195555E-4</c:v>
                </c:pt>
                <c:pt idx="1520">
                  <c:v>2.2892093699999999E-4</c:v>
                </c:pt>
                <c:pt idx="1521">
                  <c:v>2.23626383E-4</c:v>
                </c:pt>
                <c:pt idx="1522">
                  <c:v>2.33509738E-4</c:v>
                </c:pt>
                <c:pt idx="1523">
                  <c:v>2.3033165799999999E-4</c:v>
                </c:pt>
                <c:pt idx="1524">
                  <c:v>2.25885684E-4</c:v>
                </c:pt>
                <c:pt idx="1525">
                  <c:v>2.2214319299999999E-4</c:v>
                </c:pt>
                <c:pt idx="1526">
                  <c:v>2.2644904699999999E-4</c:v>
                </c:pt>
                <c:pt idx="1527">
                  <c:v>2.2694704199999999E-4</c:v>
                </c:pt>
                <c:pt idx="1528">
                  <c:v>2.2143562100000001E-4</c:v>
                </c:pt>
                <c:pt idx="1529">
                  <c:v>2.3096680499999999E-4</c:v>
                </c:pt>
                <c:pt idx="1530">
                  <c:v>2.243286E-4</c:v>
                </c:pt>
                <c:pt idx="1531">
                  <c:v>2.2828432000000001E-4</c:v>
                </c:pt>
                <c:pt idx="1532">
                  <c:v>2.265902E-4</c:v>
                </c:pt>
                <c:pt idx="1533">
                  <c:v>2.24189032E-4</c:v>
                </c:pt>
                <c:pt idx="1534">
                  <c:v>2.2517671499999999E-4</c:v>
                </c:pt>
                <c:pt idx="1535">
                  <c:v>2.2383627900000001E-4</c:v>
                </c:pt>
                <c:pt idx="1536">
                  <c:v>2.2602478599999999E-4</c:v>
                </c:pt>
                <c:pt idx="1537">
                  <c:v>2.2510741800000001E-4</c:v>
                </c:pt>
                <c:pt idx="1538">
                  <c:v>2.30334233E-4</c:v>
                </c:pt>
                <c:pt idx="1539">
                  <c:v>2.2065956699999999E-4</c:v>
                </c:pt>
                <c:pt idx="1540">
                  <c:v>2.2256636300000001E-4</c:v>
                </c:pt>
                <c:pt idx="1541">
                  <c:v>2.28919816E-4</c:v>
                </c:pt>
                <c:pt idx="1542">
                  <c:v>2.28001387E-4</c:v>
                </c:pt>
                <c:pt idx="1543">
                  <c:v>2.2129480199999999E-4</c:v>
                </c:pt>
                <c:pt idx="1544">
                  <c:v>2.26235585E-4</c:v>
                </c:pt>
                <c:pt idx="1545">
                  <c:v>2.2122410900000001E-4</c:v>
                </c:pt>
                <c:pt idx="1546">
                  <c:v>2.3238176100000001E-4</c:v>
                </c:pt>
                <c:pt idx="1547">
                  <c:v>2.2842637599999999E-4</c:v>
                </c:pt>
                <c:pt idx="1548">
                  <c:v>2.2743829999999999E-4</c:v>
                </c:pt>
                <c:pt idx="1549">
                  <c:v>2.22919887E-4</c:v>
                </c:pt>
                <c:pt idx="1550">
                  <c:v>2.34850493E-4</c:v>
                </c:pt>
                <c:pt idx="1551">
                  <c:v>2.2369528599999999E-4</c:v>
                </c:pt>
                <c:pt idx="1552">
                  <c:v>2.29628407E-4</c:v>
                </c:pt>
                <c:pt idx="1553">
                  <c:v>2.2743798E-4</c:v>
                </c:pt>
                <c:pt idx="1554">
                  <c:v>2.1995366799999999E-4</c:v>
                </c:pt>
                <c:pt idx="1555">
                  <c:v>2.2757628199999999E-4</c:v>
                </c:pt>
                <c:pt idx="1556">
                  <c:v>2.3167414500000001E-4</c:v>
                </c:pt>
                <c:pt idx="1557">
                  <c:v>2.2157758899999999E-4</c:v>
                </c:pt>
                <c:pt idx="1558">
                  <c:v>2.2440249399999999E-4</c:v>
                </c:pt>
                <c:pt idx="1559">
                  <c:v>2.20304501E-4</c:v>
                </c:pt>
                <c:pt idx="1560">
                  <c:v>2.2214188399999999E-4</c:v>
                </c:pt>
                <c:pt idx="1561">
                  <c:v>2.2383467900000001E-4</c:v>
                </c:pt>
                <c:pt idx="1562">
                  <c:v>2.23978408E-4</c:v>
                </c:pt>
                <c:pt idx="1563">
                  <c:v>2.2793242500000001E-4</c:v>
                </c:pt>
                <c:pt idx="1564">
                  <c:v>2.2941091399999999E-4</c:v>
                </c:pt>
                <c:pt idx="1565">
                  <c:v>2.2955649199999999E-4</c:v>
                </c:pt>
                <c:pt idx="1566">
                  <c:v>2.34213134E-4</c:v>
                </c:pt>
                <c:pt idx="1567">
                  <c:v>2.31462254E-4</c:v>
                </c:pt>
                <c:pt idx="1568">
                  <c:v>2.3082597200000001E-4</c:v>
                </c:pt>
                <c:pt idx="1569">
                  <c:v>2.23623312E-4</c:v>
                </c:pt>
                <c:pt idx="1570">
                  <c:v>2.3520573399999999E-4</c:v>
                </c:pt>
                <c:pt idx="1571">
                  <c:v>2.2863880399999999E-4</c:v>
                </c:pt>
                <c:pt idx="1572">
                  <c:v>2.26165968E-4</c:v>
                </c:pt>
                <c:pt idx="1573">
                  <c:v>2.28778023E-4</c:v>
                </c:pt>
                <c:pt idx="1574">
                  <c:v>2.31812039E-4</c:v>
                </c:pt>
                <c:pt idx="1575">
                  <c:v>2.2559956399999999E-4</c:v>
                </c:pt>
                <c:pt idx="1576">
                  <c:v>2.27082361E-4</c:v>
                </c:pt>
                <c:pt idx="1577">
                  <c:v>2.33226077E-4</c:v>
                </c:pt>
                <c:pt idx="1578">
                  <c:v>2.3880429200000001E-4</c:v>
                </c:pt>
                <c:pt idx="1579">
                  <c:v>2.2680226500000001E-4</c:v>
                </c:pt>
                <c:pt idx="1580">
                  <c:v>2.2616444E-4</c:v>
                </c:pt>
                <c:pt idx="1581">
                  <c:v>2.3082602999999999E-4</c:v>
                </c:pt>
                <c:pt idx="1582">
                  <c:v>2.4042648099999999E-4</c:v>
                </c:pt>
                <c:pt idx="1583">
                  <c:v>2.29552883E-4</c:v>
                </c:pt>
                <c:pt idx="1584">
                  <c:v>2.3287150499999999E-4</c:v>
                </c:pt>
                <c:pt idx="1585">
                  <c:v>2.3498802300000001E-4</c:v>
                </c:pt>
                <c:pt idx="1586">
                  <c:v>2.3393169999999999E-4</c:v>
                </c:pt>
                <c:pt idx="1587">
                  <c:v>2.34002306E-4</c:v>
                </c:pt>
                <c:pt idx="1588">
                  <c:v>2.30612452E-4</c:v>
                </c:pt>
                <c:pt idx="1589">
                  <c:v>2.32732869E-4</c:v>
                </c:pt>
                <c:pt idx="1590">
                  <c:v>2.3033145399999999E-4</c:v>
                </c:pt>
                <c:pt idx="1591">
                  <c:v>2.3612083199999999E-4</c:v>
                </c:pt>
                <c:pt idx="1592">
                  <c:v>2.27648372E-4</c:v>
                </c:pt>
                <c:pt idx="1593">
                  <c:v>2.3858935999999999E-4</c:v>
                </c:pt>
                <c:pt idx="1594">
                  <c:v>2.36543041E-4</c:v>
                </c:pt>
                <c:pt idx="1595">
                  <c:v>2.37251355E-4</c:v>
                </c:pt>
                <c:pt idx="1596">
                  <c:v>2.3336680900000001E-4</c:v>
                </c:pt>
                <c:pt idx="1597">
                  <c:v>2.3562568800000001E-4</c:v>
                </c:pt>
                <c:pt idx="1598">
                  <c:v>2.37320797E-4</c:v>
                </c:pt>
                <c:pt idx="1599">
                  <c:v>2.3887323900000001E-4</c:v>
                </c:pt>
                <c:pt idx="1600">
                  <c:v>2.3675571699999999E-4</c:v>
                </c:pt>
                <c:pt idx="1601">
                  <c:v>2.38661843E-4</c:v>
                </c:pt>
                <c:pt idx="1602">
                  <c:v>2.40145688E-4</c:v>
                </c:pt>
                <c:pt idx="1603">
                  <c:v>2.4198068399999999E-4</c:v>
                </c:pt>
                <c:pt idx="1604">
                  <c:v>2.3336485899999999E-4</c:v>
                </c:pt>
                <c:pt idx="1605">
                  <c:v>2.33437764E-4</c:v>
                </c:pt>
                <c:pt idx="1606">
                  <c:v>2.34495485E-4</c:v>
                </c:pt>
                <c:pt idx="1607">
                  <c:v>2.41202477E-4</c:v>
                </c:pt>
                <c:pt idx="1608">
                  <c:v>2.32731472E-4</c:v>
                </c:pt>
                <c:pt idx="1609">
                  <c:v>2.42898372E-4</c:v>
                </c:pt>
                <c:pt idx="1610">
                  <c:v>2.29553872E-4</c:v>
                </c:pt>
                <c:pt idx="1611">
                  <c:v>2.3802535700000001E-4</c:v>
                </c:pt>
                <c:pt idx="1612">
                  <c:v>2.3343904500000001E-4</c:v>
                </c:pt>
                <c:pt idx="1613">
                  <c:v>2.31673082E-4</c:v>
                </c:pt>
                <c:pt idx="1614">
                  <c:v>2.3958025800000001E-4</c:v>
                </c:pt>
                <c:pt idx="1615">
                  <c:v>2.3640249899999999E-4</c:v>
                </c:pt>
                <c:pt idx="1616">
                  <c:v>2.40921625E-4</c:v>
                </c:pt>
                <c:pt idx="1617">
                  <c:v>2.4162628700000001E-4</c:v>
                </c:pt>
                <c:pt idx="1618">
                  <c:v>2.38378198E-4</c:v>
                </c:pt>
                <c:pt idx="1619">
                  <c:v>2.4424039300000001E-4</c:v>
                </c:pt>
                <c:pt idx="1620">
                  <c:v>2.3605089499999999E-4</c:v>
                </c:pt>
                <c:pt idx="1621">
                  <c:v>2.3986178000000001E-4</c:v>
                </c:pt>
                <c:pt idx="1622">
                  <c:v>2.4134218999999999E-4</c:v>
                </c:pt>
                <c:pt idx="1623">
                  <c:v>2.42051188E-4</c:v>
                </c:pt>
                <c:pt idx="1624">
                  <c:v>2.43464776E-4</c:v>
                </c:pt>
                <c:pt idx="1625">
                  <c:v>2.43250339E-4</c:v>
                </c:pt>
                <c:pt idx="1626">
                  <c:v>2.35413114E-4</c:v>
                </c:pt>
                <c:pt idx="1627">
                  <c:v>2.41344562E-4</c:v>
                </c:pt>
                <c:pt idx="1628">
                  <c:v>2.4558242900000001E-4</c:v>
                </c:pt>
                <c:pt idx="1629">
                  <c:v>2.40424954E-4</c:v>
                </c:pt>
                <c:pt idx="1630">
                  <c:v>2.336506E-4</c:v>
                </c:pt>
                <c:pt idx="1631">
                  <c:v>2.4586339700000001E-4</c:v>
                </c:pt>
                <c:pt idx="1632">
                  <c:v>2.41977948E-4</c:v>
                </c:pt>
                <c:pt idx="1633">
                  <c:v>2.43109564E-4</c:v>
                </c:pt>
                <c:pt idx="1634">
                  <c:v>2.3710999799999999E-4</c:v>
                </c:pt>
                <c:pt idx="1635">
                  <c:v>2.3929606000000001E-4</c:v>
                </c:pt>
                <c:pt idx="1636">
                  <c:v>2.4621403999999997E-4</c:v>
                </c:pt>
                <c:pt idx="1637">
                  <c:v>2.4840340500000002E-4</c:v>
                </c:pt>
                <c:pt idx="1638">
                  <c:v>2.39298402E-4</c:v>
                </c:pt>
                <c:pt idx="1639">
                  <c:v>2.4572532900000001E-4</c:v>
                </c:pt>
                <c:pt idx="1640">
                  <c:v>2.4508641200000003E-4</c:v>
                </c:pt>
                <c:pt idx="1641">
                  <c:v>2.40780675E-4</c:v>
                </c:pt>
                <c:pt idx="1642">
                  <c:v>2.4021386299999999E-4</c:v>
                </c:pt>
                <c:pt idx="1643">
                  <c:v>2.43181741E-4</c:v>
                </c:pt>
                <c:pt idx="1644">
                  <c:v>2.4727286699999999E-4</c:v>
                </c:pt>
                <c:pt idx="1645">
                  <c:v>2.4148782500000001E-4</c:v>
                </c:pt>
                <c:pt idx="1646">
                  <c:v>2.3802457100000001E-4</c:v>
                </c:pt>
                <c:pt idx="1647">
                  <c:v>2.5059597100000002E-4</c:v>
                </c:pt>
                <c:pt idx="1648">
                  <c:v>2.43250048E-4</c:v>
                </c:pt>
                <c:pt idx="1649">
                  <c:v>2.4395660099999999E-4</c:v>
                </c:pt>
                <c:pt idx="1650">
                  <c:v>2.4678051699999999E-4</c:v>
                </c:pt>
                <c:pt idx="1651">
                  <c:v>2.4494683E-4</c:v>
                </c:pt>
                <c:pt idx="1652">
                  <c:v>2.48897268E-4</c:v>
                </c:pt>
                <c:pt idx="1653">
                  <c:v>2.4007327699999999E-4</c:v>
                </c:pt>
                <c:pt idx="1654">
                  <c:v>2.44451046E-4</c:v>
                </c:pt>
                <c:pt idx="1655">
                  <c:v>2.4537031999999999E-4</c:v>
                </c:pt>
                <c:pt idx="1656">
                  <c:v>2.4706189299999998E-4</c:v>
                </c:pt>
                <c:pt idx="1657">
                  <c:v>2.47980846E-4</c:v>
                </c:pt>
                <c:pt idx="1658">
                  <c:v>2.4431126100000003E-4</c:v>
                </c:pt>
                <c:pt idx="1659">
                  <c:v>2.42119422E-4</c:v>
                </c:pt>
                <c:pt idx="1660">
                  <c:v>2.4515495200000002E-4</c:v>
                </c:pt>
                <c:pt idx="1661">
                  <c:v>2.4409798799999999E-4</c:v>
                </c:pt>
                <c:pt idx="1662">
                  <c:v>2.5151128599999999E-4</c:v>
                </c:pt>
                <c:pt idx="1663">
                  <c:v>2.40918613E-4</c:v>
                </c:pt>
                <c:pt idx="1664">
                  <c:v>2.47981254E-4</c:v>
                </c:pt>
                <c:pt idx="1665">
                  <c:v>2.46219162E-4</c:v>
                </c:pt>
                <c:pt idx="1666">
                  <c:v>2.4946549099999997E-4</c:v>
                </c:pt>
                <c:pt idx="1667">
                  <c:v>2.4056839200000001E-4</c:v>
                </c:pt>
                <c:pt idx="1668">
                  <c:v>2.4664134300000001E-4</c:v>
                </c:pt>
                <c:pt idx="1669">
                  <c:v>2.4494726699999999E-4</c:v>
                </c:pt>
                <c:pt idx="1670">
                  <c:v>2.405009E-4</c:v>
                </c:pt>
                <c:pt idx="1671">
                  <c:v>2.4438387500000001E-4</c:v>
                </c:pt>
                <c:pt idx="1672">
                  <c:v>2.4508868200000001E-4</c:v>
                </c:pt>
                <c:pt idx="1673">
                  <c:v>2.4833463199999998E-4</c:v>
                </c:pt>
                <c:pt idx="1674">
                  <c:v>2.4395581600000001E-4</c:v>
                </c:pt>
                <c:pt idx="1675">
                  <c:v>2.41765723E-4</c:v>
                </c:pt>
                <c:pt idx="1676">
                  <c:v>2.4558219600000002E-4</c:v>
                </c:pt>
                <c:pt idx="1677">
                  <c:v>2.4600338699999998E-4</c:v>
                </c:pt>
                <c:pt idx="1678">
                  <c:v>2.5016916300000001E-4</c:v>
                </c:pt>
                <c:pt idx="1679">
                  <c:v>2.43885632E-4</c:v>
                </c:pt>
                <c:pt idx="1680">
                  <c:v>2.4120692999999999E-4</c:v>
                </c:pt>
                <c:pt idx="1681">
                  <c:v>2.40076959E-4</c:v>
                </c:pt>
                <c:pt idx="1682">
                  <c:v>2.5094655599999999E-4</c:v>
                </c:pt>
                <c:pt idx="1683">
                  <c:v>2.4353453799999999E-4</c:v>
                </c:pt>
                <c:pt idx="1684">
                  <c:v>2.43817369E-4</c:v>
                </c:pt>
                <c:pt idx="1685">
                  <c:v>2.4897238500000001E-4</c:v>
                </c:pt>
                <c:pt idx="1686">
                  <c:v>2.43603747E-4</c:v>
                </c:pt>
                <c:pt idx="1687">
                  <c:v>2.4409926799999999E-4</c:v>
                </c:pt>
                <c:pt idx="1688">
                  <c:v>2.4077968599999999E-4</c:v>
                </c:pt>
                <c:pt idx="1689">
                  <c:v>2.4551080399999998E-4</c:v>
                </c:pt>
                <c:pt idx="1690">
                  <c:v>2.41910922E-4</c:v>
                </c:pt>
                <c:pt idx="1691">
                  <c:v>2.4148539499999999E-4</c:v>
                </c:pt>
                <c:pt idx="1692">
                  <c:v>2.3979194499999999E-4</c:v>
                </c:pt>
                <c:pt idx="1693">
                  <c:v>2.4579252899999999E-4</c:v>
                </c:pt>
                <c:pt idx="1694">
                  <c:v>2.4650088700000001E-4</c:v>
                </c:pt>
                <c:pt idx="1695">
                  <c:v>2.46075448E-4</c:v>
                </c:pt>
                <c:pt idx="1696">
                  <c:v>2.4713462299999999E-4</c:v>
                </c:pt>
                <c:pt idx="1697">
                  <c:v>2.4000558200000001E-4</c:v>
                </c:pt>
                <c:pt idx="1698">
                  <c:v>2.4741850200000001E-4</c:v>
                </c:pt>
                <c:pt idx="1699">
                  <c:v>2.49677629E-4</c:v>
                </c:pt>
                <c:pt idx="1700">
                  <c:v>2.42971611E-4</c:v>
                </c:pt>
                <c:pt idx="1701">
                  <c:v>2.3718176800000001E-4</c:v>
                </c:pt>
                <c:pt idx="1702">
                  <c:v>2.4070963299999999E-4</c:v>
                </c:pt>
                <c:pt idx="1703">
                  <c:v>2.4593804799999999E-4</c:v>
                </c:pt>
                <c:pt idx="1704">
                  <c:v>2.43459683E-4</c:v>
                </c:pt>
                <c:pt idx="1705">
                  <c:v>2.4777217200000002E-4</c:v>
                </c:pt>
                <c:pt idx="1706">
                  <c:v>2.4466274799999998E-4</c:v>
                </c:pt>
                <c:pt idx="1707">
                  <c:v>2.4318335599999999E-4</c:v>
                </c:pt>
                <c:pt idx="1708">
                  <c:v>2.49249977E-4</c:v>
                </c:pt>
                <c:pt idx="1709">
                  <c:v>2.3866377899999999E-4</c:v>
                </c:pt>
                <c:pt idx="1710">
                  <c:v>2.4141428000000001E-4</c:v>
                </c:pt>
                <c:pt idx="1711">
                  <c:v>2.3675709999999999E-4</c:v>
                </c:pt>
                <c:pt idx="1712">
                  <c:v>2.4212230300000001E-4</c:v>
                </c:pt>
                <c:pt idx="1713">
                  <c:v>2.38026783E-4</c:v>
                </c:pt>
                <c:pt idx="1714">
                  <c:v>2.43251372E-4</c:v>
                </c:pt>
                <c:pt idx="1715">
                  <c:v>2.44946015E-4</c:v>
                </c:pt>
                <c:pt idx="1716">
                  <c:v>2.3852261099999999E-4</c:v>
                </c:pt>
                <c:pt idx="1717">
                  <c:v>2.4134969899999999E-4</c:v>
                </c:pt>
                <c:pt idx="1718">
                  <c:v>2.4134512899999999E-4</c:v>
                </c:pt>
                <c:pt idx="1719">
                  <c:v>2.3449820599999999E-4</c:v>
                </c:pt>
                <c:pt idx="1720">
                  <c:v>2.389453E-4</c:v>
                </c:pt>
                <c:pt idx="1721">
                  <c:v>2.4078117E-4</c:v>
                </c:pt>
                <c:pt idx="1722">
                  <c:v>2.4043020699999999E-4</c:v>
                </c:pt>
                <c:pt idx="1723">
                  <c:v>2.4184001100000001E-4</c:v>
                </c:pt>
                <c:pt idx="1724">
                  <c:v>2.3958114600000001E-4</c:v>
                </c:pt>
                <c:pt idx="1725">
                  <c:v>2.3718204499999999E-4</c:v>
                </c:pt>
                <c:pt idx="1726">
                  <c:v>2.36263499E-4</c:v>
                </c:pt>
                <c:pt idx="1727">
                  <c:v>2.35911284E-4</c:v>
                </c:pt>
                <c:pt idx="1728">
                  <c:v>2.34780324E-4</c:v>
                </c:pt>
                <c:pt idx="1729">
                  <c:v>2.4247619100000001E-4</c:v>
                </c:pt>
                <c:pt idx="1730">
                  <c:v>2.3675632800000001E-4</c:v>
                </c:pt>
                <c:pt idx="1731">
                  <c:v>2.4021747199999999E-4</c:v>
                </c:pt>
                <c:pt idx="1732">
                  <c:v>2.35560583E-4</c:v>
                </c:pt>
                <c:pt idx="1733">
                  <c:v>2.3675509099999999E-4</c:v>
                </c:pt>
                <c:pt idx="1734">
                  <c:v>2.380285E-4</c:v>
                </c:pt>
                <c:pt idx="1735">
                  <c:v>2.35414394E-4</c:v>
                </c:pt>
                <c:pt idx="1736">
                  <c:v>2.43392831E-4</c:v>
                </c:pt>
                <c:pt idx="1737">
                  <c:v>2.4092232300000001E-4</c:v>
                </c:pt>
                <c:pt idx="1738">
                  <c:v>2.3859133899999999E-4</c:v>
                </c:pt>
                <c:pt idx="1739">
                  <c:v>2.4035817500000001E-4</c:v>
                </c:pt>
                <c:pt idx="1740">
                  <c:v>2.34286374E-4</c:v>
                </c:pt>
                <c:pt idx="1741">
                  <c:v>2.3216829899999999E-4</c:v>
                </c:pt>
                <c:pt idx="1742">
                  <c:v>2.3605038599999999E-4</c:v>
                </c:pt>
                <c:pt idx="1743">
                  <c:v>2.31884114E-4</c:v>
                </c:pt>
                <c:pt idx="1744">
                  <c:v>2.3294326100000001E-4</c:v>
                </c:pt>
                <c:pt idx="1745">
                  <c:v>2.3795790900000001E-4</c:v>
                </c:pt>
                <c:pt idx="1746">
                  <c:v>2.32593608E-4</c:v>
                </c:pt>
                <c:pt idx="1747">
                  <c:v>2.3442797799999999E-4</c:v>
                </c:pt>
                <c:pt idx="1748">
                  <c:v>2.3633758199999999E-4</c:v>
                </c:pt>
                <c:pt idx="1749">
                  <c:v>2.41629736E-4</c:v>
                </c:pt>
                <c:pt idx="1750">
                  <c:v>2.30684731E-4</c:v>
                </c:pt>
                <c:pt idx="1751">
                  <c:v>2.32167265E-4</c:v>
                </c:pt>
                <c:pt idx="1752">
                  <c:v>2.30333506E-4</c:v>
                </c:pt>
                <c:pt idx="1753">
                  <c:v>2.4170071999999999E-4</c:v>
                </c:pt>
                <c:pt idx="1754">
                  <c:v>2.3287448899999999E-4</c:v>
                </c:pt>
                <c:pt idx="1755">
                  <c:v>2.4141665199999999E-4</c:v>
                </c:pt>
                <c:pt idx="1756">
                  <c:v>2.3703990200000001E-4</c:v>
                </c:pt>
                <c:pt idx="1757">
                  <c:v>2.3830846499999999E-4</c:v>
                </c:pt>
                <c:pt idx="1758">
                  <c:v>2.4057159299999999E-4</c:v>
                </c:pt>
                <c:pt idx="1759">
                  <c:v>2.3456646900000001E-4</c:v>
                </c:pt>
                <c:pt idx="1760">
                  <c:v>2.4035867000000001E-4</c:v>
                </c:pt>
                <c:pt idx="1761">
                  <c:v>2.3809704E-4</c:v>
                </c:pt>
                <c:pt idx="1762">
                  <c:v>2.3520302799999999E-4</c:v>
                </c:pt>
                <c:pt idx="1763">
                  <c:v>2.41348505E-4</c:v>
                </c:pt>
                <c:pt idx="1764">
                  <c:v>2.3181470199999999E-4</c:v>
                </c:pt>
                <c:pt idx="1765">
                  <c:v>2.3887417E-4</c:v>
                </c:pt>
                <c:pt idx="1766">
                  <c:v>2.4424298300000001E-4</c:v>
                </c:pt>
                <c:pt idx="1767">
                  <c:v>2.30547827E-4</c:v>
                </c:pt>
                <c:pt idx="1768">
                  <c:v>2.40358233E-4</c:v>
                </c:pt>
                <c:pt idx="1769">
                  <c:v>2.3668646499999999E-4</c:v>
                </c:pt>
                <c:pt idx="1770">
                  <c:v>2.3506494499999999E-4</c:v>
                </c:pt>
                <c:pt idx="1771">
                  <c:v>2.40430338E-4</c:v>
                </c:pt>
                <c:pt idx="1772">
                  <c:v>2.31673999E-4</c:v>
                </c:pt>
                <c:pt idx="1773">
                  <c:v>2.4148874200000001E-4</c:v>
                </c:pt>
                <c:pt idx="1774">
                  <c:v>2.35627638E-4</c:v>
                </c:pt>
                <c:pt idx="1775">
                  <c:v>2.39015848E-4</c:v>
                </c:pt>
                <c:pt idx="1776">
                  <c:v>2.3280554199999999E-4</c:v>
                </c:pt>
                <c:pt idx="1777">
                  <c:v>2.36195541E-4</c:v>
                </c:pt>
                <c:pt idx="1778">
                  <c:v>2.3061349899999999E-4</c:v>
                </c:pt>
                <c:pt idx="1779">
                  <c:v>2.3160187999999999E-4</c:v>
                </c:pt>
                <c:pt idx="1780">
                  <c:v>2.35769592E-4</c:v>
                </c:pt>
                <c:pt idx="1781">
                  <c:v>2.3089855699999999E-4</c:v>
                </c:pt>
                <c:pt idx="1782">
                  <c:v>2.3160397499999999E-4</c:v>
                </c:pt>
                <c:pt idx="1783">
                  <c:v>2.2602449499999999E-4</c:v>
                </c:pt>
                <c:pt idx="1784">
                  <c:v>2.2631029400000001E-4</c:v>
                </c:pt>
                <c:pt idx="1785">
                  <c:v>2.2645025500000001E-4</c:v>
                </c:pt>
                <c:pt idx="1786">
                  <c:v>2.33862826E-4</c:v>
                </c:pt>
                <c:pt idx="1787">
                  <c:v>2.35626329E-4</c:v>
                </c:pt>
                <c:pt idx="1788">
                  <c:v>2.3372196299999999E-4</c:v>
                </c:pt>
                <c:pt idx="1789">
                  <c:v>2.2976622899999999E-4</c:v>
                </c:pt>
                <c:pt idx="1790">
                  <c:v>2.29700774E-4</c:v>
                </c:pt>
                <c:pt idx="1791">
                  <c:v>2.3294726300000001E-4</c:v>
                </c:pt>
                <c:pt idx="1792">
                  <c:v>2.3336902100000001E-4</c:v>
                </c:pt>
                <c:pt idx="1793">
                  <c:v>2.3732094300000001E-4</c:v>
                </c:pt>
                <c:pt idx="1794">
                  <c:v>2.3407499199999999E-4</c:v>
                </c:pt>
                <c:pt idx="1795">
                  <c:v>2.3604919299999999E-4</c:v>
                </c:pt>
                <c:pt idx="1796">
                  <c:v>2.3654801800000001E-4</c:v>
                </c:pt>
                <c:pt idx="1797">
                  <c:v>2.3351005799999999E-4</c:v>
                </c:pt>
                <c:pt idx="1798">
                  <c:v>2.3463941800000001E-4</c:v>
                </c:pt>
                <c:pt idx="1799">
                  <c:v>2.34075953E-4</c:v>
                </c:pt>
                <c:pt idx="1800">
                  <c:v>2.2630716599999999E-4</c:v>
                </c:pt>
                <c:pt idx="1801">
                  <c:v>2.39933754E-4</c:v>
                </c:pt>
                <c:pt idx="1802">
                  <c:v>2.3223983599999999E-4</c:v>
                </c:pt>
                <c:pt idx="1803">
                  <c:v>2.3202600999999999E-4</c:v>
                </c:pt>
                <c:pt idx="1804">
                  <c:v>2.34215506E-4</c:v>
                </c:pt>
                <c:pt idx="1805">
                  <c:v>2.2899199399999999E-4</c:v>
                </c:pt>
                <c:pt idx="1806">
                  <c:v>2.3005201400000001E-4</c:v>
                </c:pt>
                <c:pt idx="1807">
                  <c:v>2.3287479399999999E-4</c:v>
                </c:pt>
                <c:pt idx="1808">
                  <c:v>2.35417014E-4</c:v>
                </c:pt>
                <c:pt idx="1809">
                  <c:v>2.2849840799999999E-4</c:v>
                </c:pt>
                <c:pt idx="1810">
                  <c:v>2.3584080900000001E-4</c:v>
                </c:pt>
                <c:pt idx="1811">
                  <c:v>2.2708589699999999E-4</c:v>
                </c:pt>
                <c:pt idx="1812">
                  <c:v>2.35346481E-4</c:v>
                </c:pt>
                <c:pt idx="1813">
                  <c:v>2.30969265E-4</c:v>
                </c:pt>
                <c:pt idx="1814">
                  <c:v>2.3697091099999999E-4</c:v>
                </c:pt>
                <c:pt idx="1815">
                  <c:v>2.3386317500000001E-4</c:v>
                </c:pt>
                <c:pt idx="1816">
                  <c:v>2.2913186699999999E-4</c:v>
                </c:pt>
                <c:pt idx="1817">
                  <c:v>2.31319966E-4</c:v>
                </c:pt>
                <c:pt idx="1818">
                  <c:v>2.3428810499999999E-4</c:v>
                </c:pt>
                <c:pt idx="1819">
                  <c:v>2.2955361099999999E-4</c:v>
                </c:pt>
                <c:pt idx="1820">
                  <c:v>2.3689870399999999E-4</c:v>
                </c:pt>
                <c:pt idx="1821">
                  <c:v>2.27224446E-4</c:v>
                </c:pt>
                <c:pt idx="1822">
                  <c:v>2.3562734699999999E-4</c:v>
                </c:pt>
                <c:pt idx="1823">
                  <c:v>2.32877268E-4</c:v>
                </c:pt>
                <c:pt idx="1824">
                  <c:v>2.32241509E-4</c:v>
                </c:pt>
                <c:pt idx="1825">
                  <c:v>2.3407556E-4</c:v>
                </c:pt>
                <c:pt idx="1826">
                  <c:v>2.3464260399999999E-4</c:v>
                </c:pt>
                <c:pt idx="1827">
                  <c:v>2.2984090900000001E-4</c:v>
                </c:pt>
                <c:pt idx="1828">
                  <c:v>2.2835582799999999E-4</c:v>
                </c:pt>
                <c:pt idx="1829">
                  <c:v>2.28355173E-4</c:v>
                </c:pt>
                <c:pt idx="1830">
                  <c:v>2.3322820199999999E-4</c:v>
                </c:pt>
                <c:pt idx="1831">
                  <c:v>2.2849754900000001E-4</c:v>
                </c:pt>
                <c:pt idx="1832">
                  <c:v>2.25956319E-4</c:v>
                </c:pt>
                <c:pt idx="1833">
                  <c:v>2.28140765E-4</c:v>
                </c:pt>
                <c:pt idx="1834">
                  <c:v>2.2976742199999999E-4</c:v>
                </c:pt>
                <c:pt idx="1835">
                  <c:v>2.2588572799999999E-4</c:v>
                </c:pt>
                <c:pt idx="1836">
                  <c:v>2.3040206E-4</c:v>
                </c:pt>
                <c:pt idx="1837">
                  <c:v>2.26026459E-4</c:v>
                </c:pt>
                <c:pt idx="1838">
                  <c:v>2.2659245600000001E-4</c:v>
                </c:pt>
                <c:pt idx="1839">
                  <c:v>2.3449894800000001E-4</c:v>
                </c:pt>
                <c:pt idx="1840">
                  <c:v>2.2751066699999999E-4</c:v>
                </c:pt>
                <c:pt idx="1841">
                  <c:v>2.3612126800000001E-4</c:v>
                </c:pt>
                <c:pt idx="1842">
                  <c:v>2.2899018899999999E-4</c:v>
                </c:pt>
                <c:pt idx="1843">
                  <c:v>2.31394108E-4</c:v>
                </c:pt>
                <c:pt idx="1844">
                  <c:v>2.3245369100000001E-4</c:v>
                </c:pt>
                <c:pt idx="1845">
                  <c:v>2.2715484399999999E-4</c:v>
                </c:pt>
                <c:pt idx="1846">
                  <c:v>2.2687325E-4</c:v>
                </c:pt>
                <c:pt idx="1847">
                  <c:v>2.2426151600000001E-4</c:v>
                </c:pt>
                <c:pt idx="1848">
                  <c:v>2.3174475099999999E-4</c:v>
                </c:pt>
                <c:pt idx="1849">
                  <c:v>2.2800496700000001E-4</c:v>
                </c:pt>
                <c:pt idx="1850">
                  <c:v>2.3315724699999999E-4</c:v>
                </c:pt>
                <c:pt idx="1851">
                  <c:v>2.3280785499999999E-4</c:v>
                </c:pt>
                <c:pt idx="1852">
                  <c:v>2.2397894599999999E-4</c:v>
                </c:pt>
                <c:pt idx="1853">
                  <c:v>2.32239385E-4</c:v>
                </c:pt>
                <c:pt idx="1854">
                  <c:v>2.3231090700000001E-4</c:v>
                </c:pt>
                <c:pt idx="1855">
                  <c:v>2.32732287E-4</c:v>
                </c:pt>
                <c:pt idx="1856">
                  <c:v>2.2807350600000001E-4</c:v>
                </c:pt>
                <c:pt idx="1857">
                  <c:v>2.2722862200000001E-4</c:v>
                </c:pt>
                <c:pt idx="1858">
                  <c:v>2.30899852E-4</c:v>
                </c:pt>
                <c:pt idx="1859">
                  <c:v>2.3301436199999999E-4</c:v>
                </c:pt>
                <c:pt idx="1860">
                  <c:v>2.26098302E-4</c:v>
                </c:pt>
                <c:pt idx="1861">
                  <c:v>2.2969656899999999E-4</c:v>
                </c:pt>
                <c:pt idx="1862">
                  <c:v>2.3231106799999999E-4</c:v>
                </c:pt>
                <c:pt idx="1863">
                  <c:v>2.2538853199999999E-4</c:v>
                </c:pt>
                <c:pt idx="1864">
                  <c:v>2.2461473400000001E-4</c:v>
                </c:pt>
                <c:pt idx="1865">
                  <c:v>2.3407417799999999E-4</c:v>
                </c:pt>
                <c:pt idx="1866">
                  <c:v>2.2447093199999999E-4</c:v>
                </c:pt>
                <c:pt idx="1867">
                  <c:v>2.31887607E-4</c:v>
                </c:pt>
                <c:pt idx="1868">
                  <c:v>2.2560318800000001E-4</c:v>
                </c:pt>
                <c:pt idx="1869">
                  <c:v>2.2566843800000001E-4</c:v>
                </c:pt>
                <c:pt idx="1870">
                  <c:v>2.2757813E-4</c:v>
                </c:pt>
                <c:pt idx="1871">
                  <c:v>2.3096802800000001E-4</c:v>
                </c:pt>
                <c:pt idx="1872">
                  <c:v>2.28707489E-4</c:v>
                </c:pt>
                <c:pt idx="1873">
                  <c:v>2.33367944E-4</c:v>
                </c:pt>
                <c:pt idx="1874">
                  <c:v>2.3237963600000001E-4</c:v>
                </c:pt>
                <c:pt idx="1875">
                  <c:v>2.3576637600000001E-4</c:v>
                </c:pt>
                <c:pt idx="1876">
                  <c:v>2.3202653400000001E-4</c:v>
                </c:pt>
                <c:pt idx="1877">
                  <c:v>2.3732378E-4</c:v>
                </c:pt>
                <c:pt idx="1878">
                  <c:v>2.33648403E-4</c:v>
                </c:pt>
                <c:pt idx="1879">
                  <c:v>2.3527364799999999E-4</c:v>
                </c:pt>
                <c:pt idx="1880">
                  <c:v>2.3145912600000001E-4</c:v>
                </c:pt>
                <c:pt idx="1881">
                  <c:v>2.29976504E-4</c:v>
                </c:pt>
                <c:pt idx="1882">
                  <c:v>2.34003499E-4</c:v>
                </c:pt>
                <c:pt idx="1883">
                  <c:v>2.26164149E-4</c:v>
                </c:pt>
                <c:pt idx="1884">
                  <c:v>2.3294336300000001E-4</c:v>
                </c:pt>
                <c:pt idx="1885">
                  <c:v>2.3718074999999999E-4</c:v>
                </c:pt>
                <c:pt idx="1886">
                  <c:v>2.3520055400000001E-4</c:v>
                </c:pt>
                <c:pt idx="1887">
                  <c:v>2.3365092099999999E-4</c:v>
                </c:pt>
                <c:pt idx="1888">
                  <c:v>2.2722271400000001E-4</c:v>
                </c:pt>
                <c:pt idx="1889">
                  <c:v>2.3251768999999999E-4</c:v>
                </c:pt>
                <c:pt idx="1890">
                  <c:v>2.35979111E-4</c:v>
                </c:pt>
                <c:pt idx="1891">
                  <c:v>2.31673679E-4</c:v>
                </c:pt>
                <c:pt idx="1892">
                  <c:v>2.2771779900000001E-4</c:v>
                </c:pt>
                <c:pt idx="1893">
                  <c:v>2.3301398299999999E-4</c:v>
                </c:pt>
                <c:pt idx="1894">
                  <c:v>2.32236489E-4</c:v>
                </c:pt>
                <c:pt idx="1895">
                  <c:v>2.3280225299999999E-4</c:v>
                </c:pt>
                <c:pt idx="1896">
                  <c:v>2.31247119E-4</c:v>
                </c:pt>
                <c:pt idx="1897">
                  <c:v>2.3513288799999999E-4</c:v>
                </c:pt>
                <c:pt idx="1898">
                  <c:v>2.27366429E-4</c:v>
                </c:pt>
                <c:pt idx="1899">
                  <c:v>2.3414292099999999E-4</c:v>
                </c:pt>
                <c:pt idx="1900">
                  <c:v>2.3859152899999999E-4</c:v>
                </c:pt>
                <c:pt idx="1901">
                  <c:v>2.3047394599999999E-4</c:v>
                </c:pt>
                <c:pt idx="1902">
                  <c:v>2.34919833E-4</c:v>
                </c:pt>
                <c:pt idx="1903">
                  <c:v>2.28353267E-4</c:v>
                </c:pt>
                <c:pt idx="1904">
                  <c:v>2.3499061400000001E-4</c:v>
                </c:pt>
                <c:pt idx="1905">
                  <c:v>2.29835918E-4</c:v>
                </c:pt>
                <c:pt idx="1906">
                  <c:v>2.2821294299999999E-4</c:v>
                </c:pt>
                <c:pt idx="1907">
                  <c:v>2.3131772500000001E-4</c:v>
                </c:pt>
                <c:pt idx="1908">
                  <c:v>2.34425228E-4</c:v>
                </c:pt>
                <c:pt idx="1909">
                  <c:v>2.3492006599999999E-4</c:v>
                </c:pt>
                <c:pt idx="1910">
                  <c:v>2.2616368399999999E-4</c:v>
                </c:pt>
                <c:pt idx="1911">
                  <c:v>2.2786106300000001E-4</c:v>
                </c:pt>
                <c:pt idx="1912">
                  <c:v>2.3266077899999999E-4</c:v>
                </c:pt>
                <c:pt idx="1913">
                  <c:v>2.26447693E-4</c:v>
                </c:pt>
                <c:pt idx="1914">
                  <c:v>2.3068363999999999E-4</c:v>
                </c:pt>
                <c:pt idx="1915">
                  <c:v>2.2976435100000001E-4</c:v>
                </c:pt>
                <c:pt idx="1916">
                  <c:v>2.3703654E-4</c:v>
                </c:pt>
                <c:pt idx="1917">
                  <c:v>2.2461245E-4</c:v>
                </c:pt>
                <c:pt idx="1918">
                  <c:v>2.28493765E-4</c:v>
                </c:pt>
                <c:pt idx="1919">
                  <c:v>2.28070232E-4</c:v>
                </c:pt>
                <c:pt idx="1920">
                  <c:v>2.2906184299999999E-4</c:v>
                </c:pt>
                <c:pt idx="1921">
                  <c:v>2.2877744E-4</c:v>
                </c:pt>
                <c:pt idx="1922">
                  <c:v>2.28142584E-4</c:v>
                </c:pt>
                <c:pt idx="1923">
                  <c:v>2.3047182199999999E-4</c:v>
                </c:pt>
                <c:pt idx="1924">
                  <c:v>2.34004401E-4</c:v>
                </c:pt>
                <c:pt idx="1925">
                  <c:v>2.2983897399999999E-4</c:v>
                </c:pt>
                <c:pt idx="1926">
                  <c:v>2.31739818E-4</c:v>
                </c:pt>
                <c:pt idx="1927">
                  <c:v>2.2531600600000001E-4</c:v>
                </c:pt>
                <c:pt idx="1928">
                  <c:v>2.3188331399999999E-4</c:v>
                </c:pt>
                <c:pt idx="1929">
                  <c:v>2.3089625799999999E-4</c:v>
                </c:pt>
                <c:pt idx="1930">
                  <c:v>2.3244980500000001E-4</c:v>
                </c:pt>
                <c:pt idx="1931">
                  <c:v>2.3181352300000001E-4</c:v>
                </c:pt>
                <c:pt idx="1932">
                  <c:v>2.2849494400000001E-4</c:v>
                </c:pt>
                <c:pt idx="1933">
                  <c:v>2.3181359599999999E-4</c:v>
                </c:pt>
                <c:pt idx="1934">
                  <c:v>2.2948425599999999E-4</c:v>
                </c:pt>
                <c:pt idx="1935">
                  <c:v>2.33646977E-4</c:v>
                </c:pt>
                <c:pt idx="1936">
                  <c:v>2.26586388E-4</c:v>
                </c:pt>
                <c:pt idx="1937">
                  <c:v>2.2475376299999999E-4</c:v>
                </c:pt>
                <c:pt idx="1938">
                  <c:v>2.2877739700000001E-4</c:v>
                </c:pt>
                <c:pt idx="1939">
                  <c:v>2.2927066300000001E-4</c:v>
                </c:pt>
                <c:pt idx="1940">
                  <c:v>2.3018868500000001E-4</c:v>
                </c:pt>
                <c:pt idx="1941">
                  <c:v>2.3068365399999999E-4</c:v>
                </c:pt>
                <c:pt idx="1942">
                  <c:v>2.26942095E-4</c:v>
                </c:pt>
                <c:pt idx="1943">
                  <c:v>2.24470277E-4</c:v>
                </c:pt>
                <c:pt idx="1944">
                  <c:v>2.3103484999999999E-4</c:v>
                </c:pt>
                <c:pt idx="1945">
                  <c:v>2.21646769E-4</c:v>
                </c:pt>
                <c:pt idx="1946">
                  <c:v>2.2920199299999999E-4</c:v>
                </c:pt>
                <c:pt idx="1947">
                  <c:v>2.2665905999999999E-4</c:v>
                </c:pt>
                <c:pt idx="1948">
                  <c:v>2.2418789700000001E-4</c:v>
                </c:pt>
                <c:pt idx="1949">
                  <c:v>2.2044593099999999E-4</c:v>
                </c:pt>
                <c:pt idx="1950">
                  <c:v>2.23692521E-4</c:v>
                </c:pt>
                <c:pt idx="1951">
                  <c:v>2.23128329E-4</c:v>
                </c:pt>
                <c:pt idx="1952">
                  <c:v>2.2538716400000001E-4</c:v>
                </c:pt>
                <c:pt idx="1953">
                  <c:v>2.29058103E-4</c:v>
                </c:pt>
                <c:pt idx="1954">
                  <c:v>2.22702758E-4</c:v>
                </c:pt>
                <c:pt idx="1955">
                  <c:v>2.2863686899999999E-4</c:v>
                </c:pt>
                <c:pt idx="1956">
                  <c:v>2.3216509699999999E-4</c:v>
                </c:pt>
                <c:pt idx="1957">
                  <c:v>2.1783396400000001E-4</c:v>
                </c:pt>
                <c:pt idx="1958">
                  <c:v>2.19813053E-4</c:v>
                </c:pt>
                <c:pt idx="1959">
                  <c:v>2.2291604499999999E-4</c:v>
                </c:pt>
                <c:pt idx="1960">
                  <c:v>2.2206878900000001E-4</c:v>
                </c:pt>
                <c:pt idx="1961">
                  <c:v>2.2792996599999999E-4</c:v>
                </c:pt>
                <c:pt idx="1962">
                  <c:v>2.2771654799999999E-4</c:v>
                </c:pt>
                <c:pt idx="1963">
                  <c:v>2.2517718E-4</c:v>
                </c:pt>
                <c:pt idx="1964">
                  <c:v>2.2722357199999999E-4</c:v>
                </c:pt>
                <c:pt idx="1965">
                  <c:v>2.18893896E-4</c:v>
                </c:pt>
                <c:pt idx="1966">
                  <c:v>2.2644722799999999E-4</c:v>
                </c:pt>
                <c:pt idx="1967">
                  <c:v>2.2461097999999999E-4</c:v>
                </c:pt>
                <c:pt idx="1968">
                  <c:v>2.19668436E-4</c:v>
                </c:pt>
                <c:pt idx="1969">
                  <c:v>2.1726785100000001E-4</c:v>
                </c:pt>
                <c:pt idx="1970">
                  <c:v>2.2326814400000001E-4</c:v>
                </c:pt>
                <c:pt idx="1971">
                  <c:v>2.2475270100000001E-4</c:v>
                </c:pt>
                <c:pt idx="1972">
                  <c:v>2.2658916700000001E-4</c:v>
                </c:pt>
                <c:pt idx="1973">
                  <c:v>2.1917482100000001E-4</c:v>
                </c:pt>
                <c:pt idx="1974">
                  <c:v>2.20870643E-4</c:v>
                </c:pt>
                <c:pt idx="1975">
                  <c:v>2.16277913E-4</c:v>
                </c:pt>
                <c:pt idx="1976">
                  <c:v>2.1726734100000001E-4</c:v>
                </c:pt>
                <c:pt idx="1977">
                  <c:v>2.19670968E-4</c:v>
                </c:pt>
                <c:pt idx="1978">
                  <c:v>2.2129571899999999E-4</c:v>
                </c:pt>
                <c:pt idx="1979">
                  <c:v>2.1959973699999999E-4</c:v>
                </c:pt>
                <c:pt idx="1980">
                  <c:v>2.1959906700000001E-4</c:v>
                </c:pt>
                <c:pt idx="1981">
                  <c:v>2.2284651600000001E-4</c:v>
                </c:pt>
                <c:pt idx="1982">
                  <c:v>2.2192957099999999E-4</c:v>
                </c:pt>
                <c:pt idx="1983">
                  <c:v>2.27153723E-4</c:v>
                </c:pt>
                <c:pt idx="1984">
                  <c:v>2.1924653299999999E-4</c:v>
                </c:pt>
                <c:pt idx="1985">
                  <c:v>2.18188114E-4</c:v>
                </c:pt>
                <c:pt idx="1986">
                  <c:v>2.1444512799999999E-4</c:v>
                </c:pt>
                <c:pt idx="1987">
                  <c:v>2.1988344100000001E-4</c:v>
                </c:pt>
                <c:pt idx="1988">
                  <c:v>2.1557645199999999E-4</c:v>
                </c:pt>
                <c:pt idx="1989">
                  <c:v>2.2066004699999999E-4</c:v>
                </c:pt>
                <c:pt idx="1990">
                  <c:v>2.14234664E-4</c:v>
                </c:pt>
                <c:pt idx="1991">
                  <c:v>2.1296406299999999E-4</c:v>
                </c:pt>
                <c:pt idx="1992">
                  <c:v>2.1642356300000001E-4</c:v>
                </c:pt>
                <c:pt idx="1993">
                  <c:v>2.0957476199999999E-4</c:v>
                </c:pt>
                <c:pt idx="1994">
                  <c:v>2.1811958899999999E-4</c:v>
                </c:pt>
                <c:pt idx="1995">
                  <c:v>2.1084576999999999E-4</c:v>
                </c:pt>
                <c:pt idx="1996">
                  <c:v>2.1289293399999999E-4</c:v>
                </c:pt>
                <c:pt idx="1997">
                  <c:v>2.16282613E-4</c:v>
                </c:pt>
                <c:pt idx="1998">
                  <c:v>2.1613910200000001E-4</c:v>
                </c:pt>
                <c:pt idx="1999">
                  <c:v>2.1797735800000001E-4</c:v>
                </c:pt>
                <c:pt idx="2000">
                  <c:v>2.0915182499999999E-4</c:v>
                </c:pt>
                <c:pt idx="2001">
                  <c:v>2.04844517E-4</c:v>
                </c:pt>
                <c:pt idx="2002">
                  <c:v>2.0724676100000001E-4</c:v>
                </c:pt>
                <c:pt idx="2003">
                  <c:v>2.1635358299999999E-4</c:v>
                </c:pt>
                <c:pt idx="2004">
                  <c:v>2.0880070199999999E-4</c:v>
                </c:pt>
                <c:pt idx="2005">
                  <c:v>2.0908167099999999E-4</c:v>
                </c:pt>
                <c:pt idx="2006">
                  <c:v>2.08232857E-4</c:v>
                </c:pt>
                <c:pt idx="2007">
                  <c:v>2.1296479100000001E-4</c:v>
                </c:pt>
                <c:pt idx="2008">
                  <c:v>2.0781006600000001E-4</c:v>
                </c:pt>
                <c:pt idx="2009">
                  <c:v>2.07669917E-4</c:v>
                </c:pt>
                <c:pt idx="2010">
                  <c:v>2.0922125299999999E-4</c:v>
                </c:pt>
                <c:pt idx="2011">
                  <c:v>2.1501265299999999E-4</c:v>
                </c:pt>
                <c:pt idx="2012">
                  <c:v>2.0555165199999999E-4</c:v>
                </c:pt>
                <c:pt idx="2013">
                  <c:v>2.1267970399999999E-4</c:v>
                </c:pt>
                <c:pt idx="2014">
                  <c:v>2.1013957999999999E-4</c:v>
                </c:pt>
                <c:pt idx="2015">
                  <c:v>2.06256911E-4</c:v>
                </c:pt>
                <c:pt idx="2016">
                  <c:v>2.0399762400000001E-4</c:v>
                </c:pt>
                <c:pt idx="2017">
                  <c:v>2.0343570200000001E-4</c:v>
                </c:pt>
                <c:pt idx="2018">
                  <c:v>2.12116356E-4</c:v>
                </c:pt>
                <c:pt idx="2019">
                  <c:v>2.12611034E-4</c:v>
                </c:pt>
                <c:pt idx="2020">
                  <c:v>2.0851513499999999E-4</c:v>
                </c:pt>
                <c:pt idx="2021">
                  <c:v>2.03008181E-4</c:v>
                </c:pt>
                <c:pt idx="2022">
                  <c:v>2.0541151800000001E-4</c:v>
                </c:pt>
                <c:pt idx="2023">
                  <c:v>2.0329208899999999E-4</c:v>
                </c:pt>
                <c:pt idx="2024">
                  <c:v>2.0872885899999999E-4</c:v>
                </c:pt>
                <c:pt idx="2025">
                  <c:v>2.0329307899999999E-4</c:v>
                </c:pt>
                <c:pt idx="2026">
                  <c:v>1.9947908E-4</c:v>
                </c:pt>
                <c:pt idx="2027">
                  <c:v>2.0378584999999999E-4</c:v>
                </c:pt>
                <c:pt idx="2028">
                  <c:v>2.03433126E-4</c:v>
                </c:pt>
                <c:pt idx="2029">
                  <c:v>2.0272745999999999E-4</c:v>
                </c:pt>
                <c:pt idx="2030">
                  <c:v>2.1007013900000001E-4</c:v>
                </c:pt>
                <c:pt idx="2031">
                  <c:v>1.95878543E-4</c:v>
                </c:pt>
                <c:pt idx="2032">
                  <c:v>2.0194944200000001E-4</c:v>
                </c:pt>
                <c:pt idx="2033">
                  <c:v>2.0519854999999999E-4</c:v>
                </c:pt>
                <c:pt idx="2034">
                  <c:v>1.97007277E-4</c:v>
                </c:pt>
                <c:pt idx="2035">
                  <c:v>1.9884157500000001E-4</c:v>
                </c:pt>
                <c:pt idx="2036">
                  <c:v>2.02443363E-4</c:v>
                </c:pt>
                <c:pt idx="2037">
                  <c:v>1.9736074300000001E-4</c:v>
                </c:pt>
                <c:pt idx="2038">
                  <c:v>2.02443669E-4</c:v>
                </c:pt>
                <c:pt idx="2039">
                  <c:v>1.9559501400000001E-4</c:v>
                </c:pt>
                <c:pt idx="2040">
                  <c:v>2.01312927E-4</c:v>
                </c:pt>
                <c:pt idx="2041">
                  <c:v>1.96161971E-4</c:v>
                </c:pt>
                <c:pt idx="2042">
                  <c:v>2.0117446499999999E-4</c:v>
                </c:pt>
                <c:pt idx="2043">
                  <c:v>1.9961780300000001E-4</c:v>
                </c:pt>
                <c:pt idx="2044">
                  <c:v>1.95808898E-4</c:v>
                </c:pt>
                <c:pt idx="2045">
                  <c:v>1.98843802E-4</c:v>
                </c:pt>
                <c:pt idx="2046">
                  <c:v>1.9623017600000001E-4</c:v>
                </c:pt>
                <c:pt idx="2047">
                  <c:v>2.0032709299999999E-4</c:v>
                </c:pt>
                <c:pt idx="2048">
                  <c:v>2.03431817E-4</c:v>
                </c:pt>
                <c:pt idx="2049">
                  <c:v>1.95172935E-4</c:v>
                </c:pt>
                <c:pt idx="2050">
                  <c:v>2.0074955000000001E-4</c:v>
                </c:pt>
                <c:pt idx="2051">
                  <c:v>1.94817025E-4</c:v>
                </c:pt>
                <c:pt idx="2052">
                  <c:v>2.0082110100000001E-4</c:v>
                </c:pt>
                <c:pt idx="2053">
                  <c:v>1.9834737800000001E-4</c:v>
                </c:pt>
                <c:pt idx="2054">
                  <c:v>1.9630343000000001E-4</c:v>
                </c:pt>
                <c:pt idx="2055">
                  <c:v>1.9072364400000001E-4</c:v>
                </c:pt>
                <c:pt idx="2056">
                  <c:v>1.9128835999999999E-4</c:v>
                </c:pt>
                <c:pt idx="2057">
                  <c:v>2.04208758E-4</c:v>
                </c:pt>
                <c:pt idx="2058">
                  <c:v>1.9319573799999999E-4</c:v>
                </c:pt>
                <c:pt idx="2059">
                  <c:v>1.9884495099999999E-4</c:v>
                </c:pt>
                <c:pt idx="2060">
                  <c:v>1.9940914399999999E-4</c:v>
                </c:pt>
                <c:pt idx="2061">
                  <c:v>1.9227735200000001E-4</c:v>
                </c:pt>
                <c:pt idx="2062">
                  <c:v>1.9764325399999999E-4</c:v>
                </c:pt>
                <c:pt idx="2063">
                  <c:v>1.94466018E-4</c:v>
                </c:pt>
                <c:pt idx="2064">
                  <c:v>1.9531507900000001E-4</c:v>
                </c:pt>
                <c:pt idx="2065">
                  <c:v>1.89595361E-4</c:v>
                </c:pt>
                <c:pt idx="2066">
                  <c:v>1.89876009E-4</c:v>
                </c:pt>
                <c:pt idx="2067">
                  <c:v>1.9947852700000001E-4</c:v>
                </c:pt>
                <c:pt idx="2068">
                  <c:v>1.9199629600000001E-4</c:v>
                </c:pt>
                <c:pt idx="2069">
                  <c:v>1.9524403600000001E-4</c:v>
                </c:pt>
                <c:pt idx="2070">
                  <c:v>1.9220639700000001E-4</c:v>
                </c:pt>
                <c:pt idx="2071">
                  <c:v>1.9375997400000001E-4</c:v>
                </c:pt>
                <c:pt idx="2072">
                  <c:v>1.9425698000000001E-4</c:v>
                </c:pt>
                <c:pt idx="2073">
                  <c:v>1.9008829300000001E-4</c:v>
                </c:pt>
                <c:pt idx="2074">
                  <c:v>1.9743166900000001E-4</c:v>
                </c:pt>
                <c:pt idx="2075">
                  <c:v>1.9030072100000001E-4</c:v>
                </c:pt>
                <c:pt idx="2076">
                  <c:v>1.94044376E-4</c:v>
                </c:pt>
                <c:pt idx="2077">
                  <c:v>1.9580741399999999E-4</c:v>
                </c:pt>
                <c:pt idx="2078">
                  <c:v>1.8818117699999999E-4</c:v>
                </c:pt>
                <c:pt idx="2079">
                  <c:v>1.8585119700000001E-4</c:v>
                </c:pt>
                <c:pt idx="2080">
                  <c:v>1.8662991400000001E-4</c:v>
                </c:pt>
                <c:pt idx="2081">
                  <c:v>1.8790035400000001E-4</c:v>
                </c:pt>
                <c:pt idx="2082">
                  <c:v>1.8436930299999999E-4</c:v>
                </c:pt>
                <c:pt idx="2083">
                  <c:v>1.86417557E-4</c:v>
                </c:pt>
                <c:pt idx="2084">
                  <c:v>1.8620729700000001E-4</c:v>
                </c:pt>
                <c:pt idx="2085">
                  <c:v>1.91924759E-4</c:v>
                </c:pt>
                <c:pt idx="2086">
                  <c:v>1.9171459999999999E-4</c:v>
                </c:pt>
                <c:pt idx="2087">
                  <c:v>1.95456189E-4</c:v>
                </c:pt>
                <c:pt idx="2088">
                  <c:v>1.8225245000000001E-4</c:v>
                </c:pt>
                <c:pt idx="2089">
                  <c:v>1.8592260299999999E-4</c:v>
                </c:pt>
                <c:pt idx="2090">
                  <c:v>1.8719401899999999E-4</c:v>
                </c:pt>
                <c:pt idx="2091">
                  <c:v>1.84086937E-4</c:v>
                </c:pt>
                <c:pt idx="2092">
                  <c:v>1.85075987E-4</c:v>
                </c:pt>
                <c:pt idx="2093">
                  <c:v>1.85923258E-4</c:v>
                </c:pt>
                <c:pt idx="2094">
                  <c:v>1.85358527E-4</c:v>
                </c:pt>
                <c:pt idx="2095">
                  <c:v>1.8740605399999999E-4</c:v>
                </c:pt>
                <c:pt idx="2096">
                  <c:v>1.8691200200000001E-4</c:v>
                </c:pt>
                <c:pt idx="2097">
                  <c:v>1.85569661E-4</c:v>
                </c:pt>
                <c:pt idx="2098">
                  <c:v>1.8479378200000001E-4</c:v>
                </c:pt>
                <c:pt idx="2099">
                  <c:v>1.81120122E-4</c:v>
                </c:pt>
                <c:pt idx="2100">
                  <c:v>1.81336451E-4</c:v>
                </c:pt>
                <c:pt idx="2101">
                  <c:v>1.83028023E-4</c:v>
                </c:pt>
                <c:pt idx="2102">
                  <c:v>1.82253076E-4</c:v>
                </c:pt>
                <c:pt idx="2103">
                  <c:v>1.8959301800000001E-4</c:v>
                </c:pt>
                <c:pt idx="2104">
                  <c:v>1.85146113E-4</c:v>
                </c:pt>
                <c:pt idx="2105">
                  <c:v>1.8507712199999999E-4</c:v>
                </c:pt>
                <c:pt idx="2106">
                  <c:v>1.8020586900000001E-4</c:v>
                </c:pt>
                <c:pt idx="2107">
                  <c:v>1.86839869E-4</c:v>
                </c:pt>
                <c:pt idx="2108">
                  <c:v>1.8112205699999999E-4</c:v>
                </c:pt>
                <c:pt idx="2109">
                  <c:v>1.82956064E-4</c:v>
                </c:pt>
                <c:pt idx="2110">
                  <c:v>1.8126175600000001E-4</c:v>
                </c:pt>
                <c:pt idx="2111">
                  <c:v>1.8457975200000001E-4</c:v>
                </c:pt>
                <c:pt idx="2112">
                  <c:v>1.7773485199999999E-4</c:v>
                </c:pt>
                <c:pt idx="2113">
                  <c:v>1.8472380199999999E-4</c:v>
                </c:pt>
                <c:pt idx="2114">
                  <c:v>1.78650138E-4</c:v>
                </c:pt>
                <c:pt idx="2115">
                  <c:v>1.7886245E-4</c:v>
                </c:pt>
                <c:pt idx="2116">
                  <c:v>1.8676901500000001E-4</c:v>
                </c:pt>
                <c:pt idx="2117">
                  <c:v>1.7921622200000001E-4</c:v>
                </c:pt>
                <c:pt idx="2118">
                  <c:v>1.75966794E-4</c:v>
                </c:pt>
                <c:pt idx="2119">
                  <c:v>1.7731104200000001E-4</c:v>
                </c:pt>
                <c:pt idx="2120">
                  <c:v>1.8253327299999999E-4</c:v>
                </c:pt>
                <c:pt idx="2121">
                  <c:v>1.8196905099999999E-4</c:v>
                </c:pt>
                <c:pt idx="2122">
                  <c:v>1.7858007000000001E-4</c:v>
                </c:pt>
                <c:pt idx="2123">
                  <c:v>1.8366394200000001E-4</c:v>
                </c:pt>
                <c:pt idx="2124">
                  <c:v>1.7702826900000001E-4</c:v>
                </c:pt>
                <c:pt idx="2125">
                  <c:v>1.7434405200000001E-4</c:v>
                </c:pt>
                <c:pt idx="2126">
                  <c:v>1.80132571E-4</c:v>
                </c:pt>
                <c:pt idx="2127">
                  <c:v>1.7462587899999999E-4</c:v>
                </c:pt>
                <c:pt idx="2128">
                  <c:v>1.74487257E-4</c:v>
                </c:pt>
                <c:pt idx="2129">
                  <c:v>1.7758994399999999E-4</c:v>
                </c:pt>
                <c:pt idx="2130">
                  <c:v>1.8239399699999999E-4</c:v>
                </c:pt>
                <c:pt idx="2131">
                  <c:v>1.82535659E-4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0517056"/>
        <c:axId val="50517632"/>
      </c:scatterChart>
      <c:valAx>
        <c:axId val="5051705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Time, Hours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7632"/>
        <c:crosses val="autoZero"/>
        <c:crossBetween val="midCat"/>
        <c:majorUnit val="24"/>
      </c:valAx>
      <c:valAx>
        <c:axId val="50517632"/>
        <c:scaling>
          <c:orientation val="minMax"/>
          <c:max val="3.0000000000000046E-4"/>
          <c:min val="0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Voltage, Volts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50517056"/>
        <c:crosses val="autoZero"/>
        <c:crossBetween val="midCat"/>
        <c:majorUnit val="1.0000000000000015E-4"/>
      </c:val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FC7711-2209-43C5-BDC3-2202D2077579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1EB397-F267-423D-8DA2-CBA90EF97D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163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456696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13392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70054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826750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2283446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740142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3196805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653501" algn="l" defTabSz="913392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b="1" dirty="0" smtClean="0"/>
              <a:t>Scope of Project </a:t>
            </a:r>
          </a:p>
          <a:p>
            <a:pPr marL="571500" lvl="0" indent="-571500">
              <a:buFont typeface="Arial"/>
              <a:buChar char="•"/>
            </a:pPr>
            <a:r>
              <a:rPr lang="en-US" sz="1000" dirty="0" smtClean="0"/>
              <a:t>Our research focuses on comparing the voltage output</a:t>
            </a:r>
          </a:p>
          <a:p>
            <a:pPr lvl="0"/>
            <a:r>
              <a:rPr lang="en-US" sz="1000" dirty="0" smtClean="0"/>
              <a:t> of a BES when using a consortium of bacteria from</a:t>
            </a:r>
          </a:p>
          <a:p>
            <a:pPr lvl="0"/>
            <a:r>
              <a:rPr lang="en-US" sz="1000" dirty="0" smtClean="0"/>
              <a:t> different parts of a waste treatment plant. </a:t>
            </a:r>
          </a:p>
          <a:p>
            <a:pPr marL="571500" lvl="0" indent="-571500">
              <a:buFont typeface="Arial"/>
              <a:buChar char="•"/>
            </a:pPr>
            <a:r>
              <a:rPr lang="en-US" sz="1000" dirty="0" smtClean="0"/>
              <a:t>Samples taken from the primary clarifier (I), the front</a:t>
            </a:r>
          </a:p>
          <a:p>
            <a:pPr lvl="0"/>
            <a:r>
              <a:rPr lang="en-US" sz="1000" dirty="0" smtClean="0"/>
              <a:t> of the aeration tank (II), back of the aeration tank (III),</a:t>
            </a:r>
          </a:p>
          <a:p>
            <a:pPr lvl="0"/>
            <a:r>
              <a:rPr lang="en-US" sz="1000" dirty="0" smtClean="0"/>
              <a:t> secondary clarifier (IV), and sludge digester (V). </a:t>
            </a:r>
          </a:p>
          <a:p>
            <a:pPr marL="571500" lvl="0" indent="-571500">
              <a:buFont typeface="Arial"/>
              <a:buChar char="•"/>
            </a:pPr>
            <a:r>
              <a:rPr lang="en-US" sz="1000" dirty="0" smtClean="0"/>
              <a:t>Each sample contained different amounts and types </a:t>
            </a:r>
          </a:p>
          <a:p>
            <a:pPr lvl="0"/>
            <a:r>
              <a:rPr lang="en-US" sz="1000" dirty="0" smtClean="0"/>
              <a:t>of bacteria as each part plays a different role in </a:t>
            </a:r>
          </a:p>
          <a:p>
            <a:pPr lvl="0"/>
            <a:r>
              <a:rPr lang="en-US" sz="1000" dirty="0" smtClean="0"/>
              <a:t>wastewater treatment. 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1EB397-F267-423D-8DA2-CBA90EF97D78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80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8561216"/>
            <a:ext cx="43891200" cy="14357184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43891200" cy="185612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12731093"/>
            <a:ext cx="43891200" cy="10972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7680960"/>
            <a:ext cx="43891200" cy="245059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74216" y="24252219"/>
            <a:ext cx="27057648" cy="4234171"/>
          </a:xfrm>
        </p:spPr>
        <p:txBody>
          <a:bodyPr>
            <a:normAutofit/>
          </a:bodyPr>
          <a:lstStyle>
            <a:lvl1pPr marL="0" indent="0" algn="l">
              <a:buNone/>
              <a:defRPr sz="10600">
                <a:solidFill>
                  <a:schemeClr val="tx2"/>
                </a:solidFill>
              </a:defRPr>
            </a:lvl1pPr>
            <a:lvl2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58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778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4391" y="15034994"/>
            <a:ext cx="34441685" cy="8607202"/>
          </a:xfrm>
          <a:effectLst/>
        </p:spPr>
        <p:txBody>
          <a:bodyPr>
            <a:noAutofit/>
          </a:bodyPr>
          <a:lstStyle>
            <a:lvl1pPr marL="3072384" indent="-2194560" algn="l">
              <a:defRPr sz="259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0" y="3511291"/>
            <a:ext cx="30723840" cy="1667865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38038" y="1807284"/>
            <a:ext cx="9875520" cy="25144027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955745" y="3511294"/>
            <a:ext cx="23180578" cy="234946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5486400" y="3511296"/>
            <a:ext cx="30723840" cy="166786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8561216"/>
            <a:ext cx="43891200" cy="1435718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3891200" cy="185612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2731093"/>
            <a:ext cx="43891200" cy="10972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7680960"/>
            <a:ext cx="43891200" cy="245059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59336" y="10428710"/>
            <a:ext cx="28639997" cy="11632061"/>
          </a:xfrm>
          <a:effectLst/>
        </p:spPr>
        <p:txBody>
          <a:bodyPr anchor="b"/>
          <a:lstStyle>
            <a:lvl1pPr algn="r">
              <a:defRPr sz="221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07703" y="22116053"/>
            <a:ext cx="28658371" cy="4010208"/>
          </a:xfrm>
        </p:spPr>
        <p:txBody>
          <a:bodyPr anchor="t"/>
          <a:lstStyle>
            <a:lvl1pPr marL="0" indent="0" algn="r">
              <a:buNone/>
              <a:defRPr sz="9600">
                <a:solidFill>
                  <a:schemeClr val="tx2"/>
                </a:solidFill>
              </a:defRPr>
            </a:lvl1pPr>
            <a:lvl2pPr marL="2194560" indent="0">
              <a:buNone/>
              <a:defRPr sz="8600">
                <a:solidFill>
                  <a:schemeClr val="tx1">
                    <a:tint val="75000"/>
                  </a:schemeClr>
                </a:solidFill>
              </a:defRPr>
            </a:lvl2pPr>
            <a:lvl3pPr marL="4389120" indent="0">
              <a:buNone/>
              <a:defRPr sz="7700">
                <a:solidFill>
                  <a:schemeClr val="tx1">
                    <a:tint val="75000"/>
                  </a:schemeClr>
                </a:solidFill>
              </a:defRPr>
            </a:lvl3pPr>
            <a:lvl4pPr marL="65836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4pPr>
            <a:lvl5pPr marL="877824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5pPr>
            <a:lvl6pPr marL="1097280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6pPr>
            <a:lvl7pPr marL="1316736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7pPr>
            <a:lvl8pPr marL="1536192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8pPr>
            <a:lvl9pPr marL="17556480" indent="0">
              <a:buNone/>
              <a:defRPr sz="6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5486395" y="3511291"/>
            <a:ext cx="16064179" cy="166786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22296730" y="3511296"/>
            <a:ext cx="16064179" cy="1667865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0" y="3511296"/>
            <a:ext cx="16064179" cy="307085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50946" y="6721570"/>
            <a:ext cx="16064179" cy="13167360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7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2307050" y="3511296"/>
            <a:ext cx="16064179" cy="3070858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115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2194560" indent="0">
              <a:buNone/>
              <a:defRPr sz="9600" b="1"/>
            </a:lvl2pPr>
            <a:lvl3pPr marL="4389120" indent="0">
              <a:buNone/>
              <a:defRPr sz="8600" b="1"/>
            </a:lvl3pPr>
            <a:lvl4pPr marL="6583680" indent="0">
              <a:buNone/>
              <a:defRPr sz="7700" b="1"/>
            </a:lvl4pPr>
            <a:lvl5pPr marL="8778240" indent="0">
              <a:buNone/>
              <a:defRPr sz="7700" b="1"/>
            </a:lvl5pPr>
            <a:lvl6pPr marL="10972800" indent="0">
              <a:buNone/>
              <a:defRPr sz="7700" b="1"/>
            </a:lvl6pPr>
            <a:lvl7pPr marL="13167360" indent="0">
              <a:buNone/>
              <a:defRPr sz="7700" b="1"/>
            </a:lvl7pPr>
            <a:lvl8pPr marL="15361920" indent="0">
              <a:buNone/>
              <a:defRPr sz="7700" b="1"/>
            </a:lvl8pPr>
            <a:lvl9pPr marL="17556480" indent="0">
              <a:buNone/>
              <a:defRPr sz="7700" b="1"/>
            </a:lvl9pPr>
          </a:lstStyle>
          <a:p>
            <a:pPr marL="0" lvl="0" indent="0" algn="ctr" defTabSz="4389120" rtl="0" eaLnBrk="1" latinLnBrk="0" hangingPunct="1">
              <a:spcBef>
                <a:spcPct val="20000"/>
              </a:spcBef>
              <a:spcAft>
                <a:spcPts val="144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2296120" y="6715354"/>
            <a:ext cx="16064179" cy="13167360"/>
          </a:xfrm>
        </p:spPr>
        <p:txBody>
          <a:bodyPr>
            <a:normAutofit/>
          </a:bodyPr>
          <a:lstStyle>
            <a:lvl1pPr>
              <a:defRPr sz="8600"/>
            </a:lvl1pPr>
            <a:lvl2pPr>
              <a:defRPr sz="8600"/>
            </a:lvl2pPr>
            <a:lvl3pPr>
              <a:defRPr sz="7700"/>
            </a:lvl3pPr>
            <a:lvl4pPr>
              <a:defRPr sz="7700"/>
            </a:lvl4pPr>
            <a:lvl5pPr>
              <a:defRPr sz="7700"/>
            </a:lvl5pPr>
            <a:lvl6pPr>
              <a:defRPr sz="7700"/>
            </a:lvl6pPr>
            <a:lvl7pPr>
              <a:defRPr sz="7700"/>
            </a:lvl7pPr>
            <a:lvl8pPr>
              <a:defRPr sz="7700"/>
            </a:lvl8pPr>
            <a:lvl9pPr>
              <a:defRPr sz="7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7658" y="10607043"/>
            <a:ext cx="17453208" cy="6040766"/>
          </a:xfrm>
          <a:effectLst/>
        </p:spPr>
        <p:txBody>
          <a:bodyPr anchor="b">
            <a:noAutofit/>
          </a:bodyPr>
          <a:lstStyle>
            <a:lvl1pPr marL="1097280" indent="-1097280" algn="l">
              <a:defRPr sz="134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48874" y="3511296"/>
            <a:ext cx="19282008" cy="23494704"/>
          </a:xfrm>
        </p:spPr>
        <p:txBody>
          <a:bodyPr anchor="ctr"/>
          <a:lstStyle>
            <a:lvl1pPr>
              <a:defRPr sz="10600"/>
            </a:lvl1pPr>
            <a:lvl2pPr>
              <a:defRPr sz="9600"/>
            </a:lvl2pPr>
            <a:lvl3pPr>
              <a:defRPr sz="8600"/>
            </a:lvl3pPr>
            <a:lvl4pPr>
              <a:defRPr sz="7700"/>
            </a:lvl4pPr>
            <a:lvl5pPr>
              <a:defRPr sz="6700"/>
            </a:lvl5pPr>
            <a:lvl6pPr>
              <a:defRPr sz="9600"/>
            </a:lvl6pPr>
            <a:lvl7pPr>
              <a:defRPr sz="9600"/>
            </a:lvl7pPr>
            <a:lvl8pPr>
              <a:defRPr sz="9600"/>
            </a:lvl8pPr>
            <a:lvl9pPr>
              <a:defRPr sz="9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63672" y="16789450"/>
            <a:ext cx="16265568" cy="10269686"/>
          </a:xfrm>
        </p:spPr>
        <p:txBody>
          <a:bodyPr/>
          <a:lstStyle>
            <a:lvl1pPr marL="0" indent="0">
              <a:buNone/>
              <a:defRPr sz="6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E407-6216-4202-80E4-A30DC2F709B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8561216"/>
            <a:ext cx="43891200" cy="14357184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43891200" cy="18561216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12731093"/>
            <a:ext cx="43891200" cy="10972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7680960"/>
            <a:ext cx="43891200" cy="245059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480840" y="5486400"/>
            <a:ext cx="19751040" cy="1501346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9600"/>
            </a:lvl1pPr>
            <a:lvl2pPr marL="2194560" indent="0">
              <a:buNone/>
              <a:defRPr sz="13400"/>
            </a:lvl2pPr>
            <a:lvl3pPr marL="4389120" indent="0">
              <a:buNone/>
              <a:defRPr sz="11500"/>
            </a:lvl3pPr>
            <a:lvl4pPr marL="6583680" indent="0">
              <a:buNone/>
              <a:defRPr sz="9600"/>
            </a:lvl4pPr>
            <a:lvl5pPr marL="8778240" indent="0">
              <a:buNone/>
              <a:defRPr sz="9600"/>
            </a:lvl5pPr>
            <a:lvl6pPr marL="10972800" indent="0">
              <a:buNone/>
              <a:defRPr sz="9600"/>
            </a:lvl6pPr>
            <a:lvl7pPr marL="13167360" indent="0">
              <a:buNone/>
              <a:defRPr sz="9600"/>
            </a:lvl7pPr>
            <a:lvl8pPr marL="15361920" indent="0">
              <a:buNone/>
              <a:defRPr sz="9600"/>
            </a:lvl8pPr>
            <a:lvl9pPr marL="17556480" indent="0">
              <a:buNone/>
              <a:defRPr sz="9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213858" y="4850333"/>
            <a:ext cx="17731747" cy="10382496"/>
          </a:xfrm>
        </p:spPr>
        <p:txBody>
          <a:bodyPr anchor="b"/>
          <a:lstStyle>
            <a:lvl1pPr marL="877824" indent="-877824">
              <a:buFont typeface="Georgia" pitchFamily="18" charset="0"/>
              <a:buChar char="*"/>
              <a:defRPr sz="7700"/>
            </a:lvl1pPr>
            <a:lvl2pPr marL="2194560" indent="0">
              <a:buNone/>
              <a:defRPr sz="5800"/>
            </a:lvl2pPr>
            <a:lvl3pPr marL="4389120" indent="0">
              <a:buNone/>
              <a:defRPr sz="4800"/>
            </a:lvl3pPr>
            <a:lvl4pPr marL="6583680" indent="0">
              <a:buNone/>
              <a:defRPr sz="4300"/>
            </a:lvl4pPr>
            <a:lvl5pPr marL="8778240" indent="0">
              <a:buNone/>
              <a:defRPr sz="4300"/>
            </a:lvl5pPr>
            <a:lvl6pPr marL="10972800" indent="0">
              <a:buNone/>
              <a:defRPr sz="4300"/>
            </a:lvl6pPr>
            <a:lvl7pPr marL="13167360" indent="0">
              <a:buNone/>
              <a:defRPr sz="4300"/>
            </a:lvl7pPr>
            <a:lvl8pPr marL="15361920" indent="0">
              <a:buNone/>
              <a:defRPr sz="4300"/>
            </a:lvl8pPr>
            <a:lvl9pPr marL="17556480" indent="0">
              <a:buNone/>
              <a:defRPr sz="4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90887" y="21429221"/>
            <a:ext cx="30640982" cy="5486400"/>
          </a:xfrm>
        </p:spPr>
        <p:txBody>
          <a:bodyPr anchor="b">
            <a:noAutofit/>
          </a:bodyPr>
          <a:lstStyle>
            <a:lvl1pPr algn="l">
              <a:defRPr sz="221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4505920"/>
            <a:ext cx="43891200" cy="84124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43891200" cy="24505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18087859"/>
            <a:ext cx="43891200" cy="109728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7680960"/>
            <a:ext cx="43891200" cy="2450592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38912" tIns="219456" rIns="438912" bIns="219456"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607790" y="20986406"/>
            <a:ext cx="31260053" cy="5486400"/>
          </a:xfrm>
          <a:prstGeom prst="rect">
            <a:avLst/>
          </a:prstGeom>
          <a:effectLst/>
        </p:spPr>
        <p:txBody>
          <a:bodyPr vert="horz" lIns="438912" tIns="219456" rIns="438912" bIns="219456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0" y="3514848"/>
            <a:ext cx="30723840" cy="16678656"/>
          </a:xfrm>
          <a:prstGeom prst="rect">
            <a:avLst/>
          </a:prstGeom>
        </p:spPr>
        <p:txBody>
          <a:bodyPr vert="horz" lIns="438912" tIns="219456" rIns="438912" bIns="21945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626560" y="29626562"/>
            <a:ext cx="1207008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r">
              <a:defRPr sz="5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7B54BA5-1668-4A74-88BD-A0DADC27D973}" type="datetimeFigureOut">
              <a:rPr lang="en-US" smtClean="0"/>
              <a:pPr/>
              <a:t>6/6/2014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94558" y="29626562"/>
            <a:ext cx="16093445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l">
              <a:defRPr sz="5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8288000" y="29626562"/>
            <a:ext cx="8778240" cy="1752600"/>
          </a:xfrm>
          <a:prstGeom prst="rect">
            <a:avLst/>
          </a:prstGeom>
        </p:spPr>
        <p:txBody>
          <a:bodyPr vert="horz" lIns="438912" tIns="219456" rIns="438912" bIns="219456" rtlCol="0" anchor="ctr"/>
          <a:lstStyle>
            <a:lvl1pPr algn="ctr">
              <a:defRPr sz="58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81B5A7BA-C5F2-4C29-95AA-F7CB3930EA1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</p:sldLayoutIdLst>
  <p:timing>
    <p:tnLst>
      <p:par>
        <p:cTn id="1" dur="indefinite" restart="never" nodeType="tmRoot"/>
      </p:par>
    </p:tnLst>
  </p:timing>
  <p:txStyles>
    <p:titleStyle>
      <a:lvl1pPr marL="1536192" indent="-1536192" algn="r" defTabSz="438912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221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1097280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0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2633472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9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3950208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8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5266944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7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6671462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7988198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436608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0972800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421210" indent="-877824" algn="l" defTabSz="4389120" rtl="0" eaLnBrk="1" latinLnBrk="0" hangingPunct="1">
        <a:spcBef>
          <a:spcPct val="20000"/>
        </a:spcBef>
        <a:spcAft>
          <a:spcPts val="144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6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1pPr>
      <a:lvl2pPr marL="21945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2pPr>
      <a:lvl3pPr marL="43891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3pPr>
      <a:lvl4pPr marL="65836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4pPr>
      <a:lvl5pPr marL="877824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6pPr>
      <a:lvl7pPr marL="1316736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7pPr>
      <a:lvl8pPr marL="1536192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8pPr>
      <a:lvl9pPr marL="17556480" algn="l" defTabSz="4389120" rtl="0" eaLnBrk="1" latinLnBrk="0" hangingPunct="1">
        <a:defRPr sz="8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2.xml"/><Relationship Id="rId13" Type="http://schemas.openxmlformats.org/officeDocument/2006/relationships/image" Target="../media/image5.png"/><Relationship Id="rId3" Type="http://schemas.openxmlformats.org/officeDocument/2006/relationships/image" Target="../media/image1.jpeg"/><Relationship Id="rId7" Type="http://schemas.openxmlformats.org/officeDocument/2006/relationships/chart" Target="../charts/chart1.xml"/><Relationship Id="rId12" Type="http://schemas.openxmlformats.org/officeDocument/2006/relationships/chart" Target="../charts/chart6.xml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11" Type="http://schemas.openxmlformats.org/officeDocument/2006/relationships/chart" Target="../charts/chart5.xml"/><Relationship Id="rId5" Type="http://schemas.openxmlformats.org/officeDocument/2006/relationships/image" Target="../media/image3.jpeg"/><Relationship Id="rId15" Type="http://schemas.openxmlformats.org/officeDocument/2006/relationships/image" Target="../media/image7.tiff"/><Relationship Id="rId10" Type="http://schemas.openxmlformats.org/officeDocument/2006/relationships/chart" Target="../charts/chart4.xml"/><Relationship Id="rId4" Type="http://schemas.openxmlformats.org/officeDocument/2006/relationships/image" Target="../media/image2.jpeg"/><Relationship Id="rId9" Type="http://schemas.openxmlformats.org/officeDocument/2006/relationships/chart" Target="../charts/chart3.xml"/><Relationship Id="rId1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Rectangle 182"/>
          <p:cNvSpPr/>
          <p:nvPr/>
        </p:nvSpPr>
        <p:spPr>
          <a:xfrm>
            <a:off x="152400" y="10744200"/>
            <a:ext cx="10744200" cy="6477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9" tIns="45662" rIns="91339" bIns="45662" rtlCol="0" anchor="ctr"/>
          <a:lstStyle/>
          <a:p>
            <a:pPr algn="ctr"/>
            <a:endParaRPr lang="en-US" dirty="0"/>
          </a:p>
        </p:txBody>
      </p:sp>
      <p:sp>
        <p:nvSpPr>
          <p:cNvPr id="79" name="Rectangle 78"/>
          <p:cNvSpPr/>
          <p:nvPr/>
        </p:nvSpPr>
        <p:spPr>
          <a:xfrm>
            <a:off x="76200" y="3657601"/>
            <a:ext cx="10820400" cy="6781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9" tIns="45662" rIns="91339" bIns="45662" rtlCol="0" anchor="ctr"/>
          <a:lstStyle/>
          <a:p>
            <a:pPr algn="ctr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4059869"/>
            <a:ext cx="10134600" cy="6170785"/>
          </a:xfrm>
          <a:prstGeom prst="rect">
            <a:avLst/>
          </a:prstGeom>
          <a:noFill/>
        </p:spPr>
        <p:txBody>
          <a:bodyPr wrap="square" lIns="91325" tIns="45653" rIns="91325" bIns="45653" rtlCol="0">
            <a:spAutoFit/>
          </a:bodyPr>
          <a:lstStyle/>
          <a:p>
            <a:pPr lvl="0"/>
            <a:r>
              <a:rPr lang="en-US" sz="3200" dirty="0"/>
              <a:t> </a:t>
            </a:r>
            <a:r>
              <a:rPr lang="en-US" sz="4300" b="1" dirty="0" smtClean="0"/>
              <a:t>Introduction / Background</a:t>
            </a:r>
          </a:p>
          <a:p>
            <a:pPr lvl="0"/>
            <a:endParaRPr lang="en-US" sz="3200" dirty="0" smtClean="0"/>
          </a:p>
          <a:p>
            <a:pPr marL="457200" lvl="0" indent="-457200">
              <a:buFont typeface="Arial" pitchFamily="34" charset="0"/>
              <a:buChar char="•"/>
            </a:pPr>
            <a:r>
              <a:rPr lang="en-US" sz="3200" dirty="0" smtClean="0"/>
              <a:t>Wastewater Treatment is an energy intensive process</a:t>
            </a:r>
          </a:p>
          <a:p>
            <a:pPr marL="457200" lvl="0" indent="-457200">
              <a:buFont typeface="Arial"/>
              <a:buChar char="•"/>
            </a:pPr>
            <a:r>
              <a:rPr lang="en-US" sz="3200" dirty="0" smtClean="0"/>
              <a:t>Increased population and energy demands leads to increased energy costs</a:t>
            </a:r>
          </a:p>
          <a:p>
            <a:pPr marL="457200" lvl="0" indent="-457200">
              <a:buFont typeface="Arial"/>
              <a:buChar char="•"/>
            </a:pPr>
            <a:r>
              <a:rPr lang="en-US" sz="3200" dirty="0" err="1" smtClean="0"/>
              <a:t>Bioelectrochemical</a:t>
            </a:r>
            <a:r>
              <a:rPr lang="en-US" sz="3200" dirty="0" smtClean="0"/>
              <a:t> Fuel Cells (BEFCs) is a promising technology to achieve sustainable wastewater treatment</a:t>
            </a:r>
          </a:p>
          <a:p>
            <a:pPr marL="457200" lvl="0" indent="-457200">
              <a:buFont typeface="Arial"/>
              <a:buChar char="•"/>
            </a:pPr>
            <a:r>
              <a:rPr lang="en-US" sz="3200" dirty="0" smtClean="0"/>
              <a:t>Energy generation by BEFCs can be implemented at different locations of an actual wastewater treatment plant to reduce net energy demand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152401"/>
            <a:ext cx="43891200" cy="5232066"/>
          </a:xfrm>
          <a:prstGeom prst="rect">
            <a:avLst/>
          </a:prstGeom>
          <a:noFill/>
        </p:spPr>
        <p:txBody>
          <a:bodyPr wrap="square" lIns="91325" tIns="45653" rIns="91325" bIns="45653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C00000"/>
                </a:solidFill>
              </a:rPr>
              <a:t>University of Southern California, Undergraduate Symposium for Scholarly and Creative Work, April 16, 2014</a:t>
            </a:r>
            <a:endParaRPr lang="en-US" sz="1900" dirty="0" smtClean="0">
              <a:solidFill>
                <a:srgbClr val="C00000"/>
              </a:solidFill>
            </a:endParaRPr>
          </a:p>
          <a:p>
            <a:pPr algn="ctr"/>
            <a:r>
              <a:rPr lang="en-US" sz="8400" dirty="0" smtClean="0"/>
              <a:t>Sustainable Energy Recovery from Wastewater Treatment by </a:t>
            </a:r>
            <a:r>
              <a:rPr lang="en-US" sz="8400" dirty="0" err="1" smtClean="0"/>
              <a:t>Bioelectrochemical</a:t>
            </a:r>
            <a:r>
              <a:rPr lang="en-US" sz="8400" dirty="0" smtClean="0"/>
              <a:t> Fuel Cells</a:t>
            </a:r>
            <a:endParaRPr lang="en-US" sz="5800" dirty="0" smtClean="0"/>
          </a:p>
          <a:p>
            <a:pPr algn="ctr"/>
            <a:r>
              <a:rPr lang="en-US" sz="5800" dirty="0" smtClean="0"/>
              <a:t>Undergraduate </a:t>
            </a:r>
            <a:r>
              <a:rPr lang="en-US" sz="5800" dirty="0"/>
              <a:t>Research Students: Peter </a:t>
            </a:r>
            <a:r>
              <a:rPr lang="en-US" sz="5800" dirty="0" smtClean="0"/>
              <a:t>Grasso </a:t>
            </a:r>
            <a:r>
              <a:rPr lang="en-US" sz="4800" dirty="0" smtClean="0"/>
              <a:t>(</a:t>
            </a:r>
            <a:r>
              <a:rPr lang="en-US" sz="4800" dirty="0" err="1" smtClean="0"/>
              <a:t>Viterbi</a:t>
            </a:r>
            <a:r>
              <a:rPr lang="en-US" sz="4800" dirty="0" smtClean="0"/>
              <a:t> CEE)</a:t>
            </a:r>
            <a:r>
              <a:rPr lang="en-US" sz="5800" dirty="0" smtClean="0"/>
              <a:t>, Erica Arnold </a:t>
            </a:r>
            <a:r>
              <a:rPr lang="en-US" sz="4800" dirty="0" smtClean="0"/>
              <a:t>(</a:t>
            </a:r>
            <a:r>
              <a:rPr lang="en-US" sz="4800" dirty="0" err="1" smtClean="0"/>
              <a:t>Viterbi</a:t>
            </a:r>
            <a:r>
              <a:rPr lang="en-US" sz="4800" dirty="0" smtClean="0"/>
              <a:t> AME)</a:t>
            </a:r>
            <a:endParaRPr lang="en-US" sz="4800" dirty="0"/>
          </a:p>
          <a:p>
            <a:pPr algn="ctr"/>
            <a:r>
              <a:rPr lang="en-US" sz="5800" dirty="0"/>
              <a:t> </a:t>
            </a:r>
            <a:r>
              <a:rPr lang="en-US" sz="4300" dirty="0"/>
              <a:t>Graduate Research Student: </a:t>
            </a:r>
            <a:r>
              <a:rPr lang="en-US" sz="4300" dirty="0" err="1" smtClean="0"/>
              <a:t>Woonhoe</a:t>
            </a:r>
            <a:r>
              <a:rPr lang="en-US" sz="4300" dirty="0" smtClean="0"/>
              <a:t> Kim</a:t>
            </a:r>
            <a:endParaRPr lang="en-US" sz="4300" dirty="0"/>
          </a:p>
          <a:p>
            <a:pPr algn="ctr"/>
            <a:r>
              <a:rPr lang="en-US" sz="4300" dirty="0" smtClean="0"/>
              <a:t>Faculty </a:t>
            </a:r>
            <a:r>
              <a:rPr lang="en-US" sz="4300" dirty="0"/>
              <a:t>Advisor: Professor </a:t>
            </a:r>
            <a:r>
              <a:rPr lang="en-US" sz="4300" dirty="0" err="1"/>
              <a:t>Massoud</a:t>
            </a:r>
            <a:r>
              <a:rPr lang="en-US" sz="4300" dirty="0"/>
              <a:t> </a:t>
            </a:r>
            <a:r>
              <a:rPr lang="en-US" sz="4300" dirty="0" err="1" smtClean="0"/>
              <a:t>Pirbazari</a:t>
            </a:r>
            <a:endParaRPr lang="en-US" sz="4300" dirty="0" smtClean="0"/>
          </a:p>
          <a:p>
            <a:pPr algn="ctr"/>
            <a:r>
              <a:rPr lang="en-US" sz="4300" dirty="0" smtClean="0">
                <a:latin typeface="Arial"/>
                <a:cs typeface="Arial"/>
              </a:rPr>
              <a:t>Sonny </a:t>
            </a:r>
            <a:r>
              <a:rPr lang="en-US" sz="4300" dirty="0" err="1" smtClean="0">
                <a:latin typeface="Arial"/>
                <a:cs typeface="Arial"/>
              </a:rPr>
              <a:t>Astani</a:t>
            </a:r>
            <a:r>
              <a:rPr lang="en-US" sz="4300" dirty="0" smtClean="0">
                <a:latin typeface="Arial"/>
                <a:cs typeface="Arial"/>
              </a:rPr>
              <a:t> Department of Civil and Environmental Engineering</a:t>
            </a:r>
            <a:endParaRPr lang="en-US" sz="4300" dirty="0"/>
          </a:p>
        </p:txBody>
      </p:sp>
      <p:sp>
        <p:nvSpPr>
          <p:cNvPr id="118" name="TextBox 117"/>
          <p:cNvSpPr txBox="1"/>
          <p:nvPr/>
        </p:nvSpPr>
        <p:spPr>
          <a:xfrm>
            <a:off x="11125200" y="8915400"/>
            <a:ext cx="7772400" cy="753917"/>
          </a:xfrm>
          <a:prstGeom prst="rect">
            <a:avLst/>
          </a:prstGeom>
          <a:noFill/>
        </p:spPr>
        <p:txBody>
          <a:bodyPr wrap="square" lIns="91325" tIns="45653" rIns="91325" bIns="45653" rtlCol="0">
            <a:spAutoFit/>
          </a:bodyPr>
          <a:lstStyle/>
          <a:p>
            <a:r>
              <a:rPr lang="en-US" sz="4300" b="1" dirty="0" smtClean="0"/>
              <a:t>Research </a:t>
            </a:r>
            <a:r>
              <a:rPr lang="en-US" sz="4300" b="1" dirty="0"/>
              <a:t>Results</a:t>
            </a:r>
          </a:p>
        </p:txBody>
      </p:sp>
      <p:sp>
        <p:nvSpPr>
          <p:cNvPr id="105" name="TextBox 104"/>
          <p:cNvSpPr txBox="1"/>
          <p:nvPr/>
        </p:nvSpPr>
        <p:spPr>
          <a:xfrm>
            <a:off x="1143000" y="26212800"/>
            <a:ext cx="8216437" cy="984768"/>
          </a:xfrm>
          <a:prstGeom prst="rect">
            <a:avLst/>
          </a:prstGeom>
          <a:noFill/>
        </p:spPr>
        <p:txBody>
          <a:bodyPr wrap="none" lIns="91339" tIns="45662" rIns="91339" bIns="45662" rtlCol="0">
            <a:spAutoFit/>
          </a:bodyPr>
          <a:lstStyle/>
          <a:p>
            <a:r>
              <a:rPr lang="en-US" sz="2900" b="1" dirty="0"/>
              <a:t>Anode </a:t>
            </a:r>
            <a:r>
              <a:rPr lang="en-US" sz="2900" b="1" dirty="0" smtClean="0"/>
              <a:t>Reaction: C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H</a:t>
            </a:r>
            <a:r>
              <a:rPr lang="en-US" sz="2900" b="1" baseline="-25000" dirty="0" smtClean="0"/>
              <a:t>3</a:t>
            </a:r>
            <a:r>
              <a:rPr lang="en-US" sz="2900" b="1" dirty="0" smtClean="0"/>
              <a:t>O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+2H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O-&gt;2CO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+8H</a:t>
            </a:r>
            <a:r>
              <a:rPr lang="en-US" sz="2900" b="1" baseline="30000" dirty="0" smtClean="0"/>
              <a:t>+</a:t>
            </a:r>
            <a:r>
              <a:rPr lang="en-US" sz="2900" b="1" dirty="0" smtClean="0"/>
              <a:t>+8e</a:t>
            </a:r>
            <a:r>
              <a:rPr lang="en-US" sz="2900" b="1" baseline="30000" dirty="0" smtClean="0"/>
              <a:t>-</a:t>
            </a:r>
            <a:endParaRPr lang="en-US" sz="2900" b="1" baseline="30000" dirty="0"/>
          </a:p>
          <a:p>
            <a:r>
              <a:rPr lang="en-US" sz="2900" b="1" dirty="0"/>
              <a:t>Cathode Reaction</a:t>
            </a:r>
            <a:r>
              <a:rPr lang="en-US" sz="2900" b="1" dirty="0" smtClean="0"/>
              <a:t>:2O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+9H</a:t>
            </a:r>
            <a:r>
              <a:rPr lang="en-US" sz="2900" b="1" baseline="30000" dirty="0" smtClean="0"/>
              <a:t>+</a:t>
            </a:r>
            <a:r>
              <a:rPr lang="en-US" sz="2900" b="1" dirty="0" smtClean="0"/>
              <a:t>+8e</a:t>
            </a:r>
            <a:r>
              <a:rPr lang="en-US" sz="2900" b="1" baseline="30000" dirty="0" smtClean="0"/>
              <a:t>-</a:t>
            </a:r>
            <a:r>
              <a:rPr lang="en-US" sz="2900" b="1" dirty="0" smtClean="0"/>
              <a:t>-&gt;4H</a:t>
            </a:r>
            <a:r>
              <a:rPr lang="en-US" sz="2900" b="1" baseline="-25000" dirty="0" smtClean="0"/>
              <a:t>2</a:t>
            </a:r>
            <a:r>
              <a:rPr lang="en-US" sz="2900" b="1" dirty="0" smtClean="0"/>
              <a:t>O</a:t>
            </a:r>
            <a:endParaRPr lang="en-US" sz="2900" b="1" dirty="0"/>
          </a:p>
        </p:txBody>
      </p:sp>
      <p:grpSp>
        <p:nvGrpSpPr>
          <p:cNvPr id="194" name="Group 193"/>
          <p:cNvGrpSpPr/>
          <p:nvPr/>
        </p:nvGrpSpPr>
        <p:grpSpPr>
          <a:xfrm>
            <a:off x="33299400" y="10363200"/>
            <a:ext cx="10591801" cy="5401362"/>
            <a:chOff x="32838887" y="10363200"/>
            <a:chExt cx="11052314" cy="5401362"/>
          </a:xfrm>
        </p:grpSpPr>
        <p:sp>
          <p:nvSpPr>
            <p:cNvPr id="125" name="Rectangle 124"/>
            <p:cNvSpPr/>
            <p:nvPr/>
          </p:nvSpPr>
          <p:spPr>
            <a:xfrm>
              <a:off x="32838887" y="11049000"/>
              <a:ext cx="10823713" cy="45720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339" tIns="45662" rIns="91339" bIns="45662" rtlCol="0" anchor="ctr"/>
            <a:lstStyle/>
            <a:p>
              <a:pPr algn="ctr"/>
              <a:endParaRPr lang="en-US" dirty="0"/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3236453" y="10363200"/>
              <a:ext cx="10654748" cy="5401362"/>
            </a:xfrm>
            <a:prstGeom prst="rect">
              <a:avLst/>
            </a:prstGeom>
            <a:noFill/>
          </p:spPr>
          <p:txBody>
            <a:bodyPr wrap="square" lIns="91339" tIns="45662" rIns="91339" bIns="45662" rtlCol="0">
              <a:spAutoFit/>
            </a:bodyPr>
            <a:lstStyle/>
            <a:p>
              <a:pPr marL="342523" indent="-342523"/>
              <a:r>
                <a:rPr lang="en-US" sz="4300" b="1" dirty="0" smtClean="0"/>
                <a:t>Summary</a:t>
              </a:r>
            </a:p>
            <a:p>
              <a:pPr marL="342523" indent="-342523">
                <a:buFont typeface="Arial" pitchFamily="34" charset="0"/>
                <a:buChar char="•"/>
              </a:pPr>
              <a:endParaRPr lang="en-US" sz="3200" dirty="0"/>
            </a:p>
            <a:p>
              <a:pPr marL="342523" indent="-342523">
                <a:buFont typeface="Arial" pitchFamily="34" charset="0"/>
                <a:buChar char="•"/>
              </a:pPr>
              <a:r>
                <a:rPr lang="en-US" sz="3200" dirty="0" smtClean="0"/>
                <a:t>BEFC was successfully used to </a:t>
              </a:r>
              <a:r>
                <a:rPr lang="en-US" sz="3200" dirty="0"/>
                <a:t> </a:t>
              </a:r>
              <a:r>
                <a:rPr lang="en-US" sz="3200" dirty="0" smtClean="0"/>
                <a:t>generate energy by different consortium of bacteria taken from different bioreactors in an actual wastewater treatment plant</a:t>
              </a:r>
            </a:p>
            <a:p>
              <a:pPr marL="342523" indent="-342523">
                <a:buFont typeface="Arial" pitchFamily="34" charset="0"/>
                <a:buChar char="•"/>
              </a:pPr>
              <a:r>
                <a:rPr lang="en-US" sz="3200" dirty="0" smtClean="0"/>
                <a:t>Type of amended nutrients affected the performance of the BEFC process. </a:t>
              </a:r>
            </a:p>
            <a:p>
              <a:pPr marL="342523" indent="-342523">
                <a:buFont typeface="Arial" pitchFamily="34" charset="0"/>
                <a:buChar char="•"/>
              </a:pPr>
              <a:r>
                <a:rPr lang="en-US" sz="3200" dirty="0" smtClean="0"/>
                <a:t>Energy production decreased significantly when membrane fouling occurred </a:t>
              </a:r>
            </a:p>
            <a:p>
              <a:pPr marL="342523" indent="-342523">
                <a:buFont typeface="Arial" pitchFamily="34" charset="0"/>
                <a:buChar char="•"/>
              </a:pPr>
              <a:endParaRPr lang="en-US" sz="1400" dirty="0"/>
            </a:p>
          </p:txBody>
        </p:sp>
      </p:grpSp>
      <p:sp>
        <p:nvSpPr>
          <p:cNvPr id="126" name="Rectangle 125"/>
          <p:cNvSpPr/>
          <p:nvPr/>
        </p:nvSpPr>
        <p:spPr>
          <a:xfrm>
            <a:off x="33375600" y="24688800"/>
            <a:ext cx="10287000" cy="44957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7" name="TextBox 116"/>
          <p:cNvSpPr txBox="1"/>
          <p:nvPr/>
        </p:nvSpPr>
        <p:spPr>
          <a:xfrm>
            <a:off x="33528000" y="24917400"/>
            <a:ext cx="10210800" cy="3708687"/>
          </a:xfrm>
          <a:prstGeom prst="rect">
            <a:avLst/>
          </a:prstGeom>
          <a:noFill/>
        </p:spPr>
        <p:txBody>
          <a:bodyPr wrap="square" lIns="91426" tIns="45710" rIns="91426" bIns="45710" rtlCol="0">
            <a:spAutoFit/>
          </a:bodyPr>
          <a:lstStyle/>
          <a:p>
            <a:r>
              <a:rPr lang="en-US" sz="4300" b="1" dirty="0"/>
              <a:t>Future Research</a:t>
            </a:r>
            <a:r>
              <a:rPr lang="en-US" sz="2900" b="1" dirty="0"/>
              <a:t> </a:t>
            </a:r>
            <a:endParaRPr lang="en-US" sz="2900" b="1" dirty="0" smtClean="0"/>
          </a:p>
          <a:p>
            <a:endParaRPr lang="en-US" sz="3200" b="1" dirty="0"/>
          </a:p>
          <a:p>
            <a:pPr marL="571500" lvl="0" indent="-571500">
              <a:buFont typeface="Arial"/>
              <a:buChar char="•"/>
            </a:pPr>
            <a:r>
              <a:rPr lang="en-US" sz="3200" dirty="0" smtClean="0"/>
              <a:t>Investigate the performance of the BEFC technology by using different types of electrodes and proton exchange membranes</a:t>
            </a:r>
          </a:p>
          <a:p>
            <a:pPr marL="571500" lvl="0" indent="-571500">
              <a:buFont typeface="Arial"/>
              <a:buChar char="•"/>
            </a:pPr>
            <a:r>
              <a:rPr lang="en-US" sz="3200" dirty="0" smtClean="0"/>
              <a:t>Design and construct an </a:t>
            </a:r>
            <a:r>
              <a:rPr lang="en-US" sz="3200" dirty="0" err="1" smtClean="0"/>
              <a:t>upscaled</a:t>
            </a:r>
            <a:r>
              <a:rPr lang="en-US" sz="3200" dirty="0" smtClean="0"/>
              <a:t> BEFC unit for future experiments</a:t>
            </a:r>
            <a:endParaRPr lang="en-US" sz="3200" dirty="0"/>
          </a:p>
        </p:txBody>
      </p:sp>
      <p:sp>
        <p:nvSpPr>
          <p:cNvPr id="189" name="Rectangle 188"/>
          <p:cNvSpPr/>
          <p:nvPr/>
        </p:nvSpPr>
        <p:spPr>
          <a:xfrm>
            <a:off x="33451800" y="29489400"/>
            <a:ext cx="10134600" cy="314615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9" tIns="45662" rIns="91339" bIns="45662" rtlCol="0" anchor="ctr"/>
          <a:lstStyle/>
          <a:p>
            <a:pPr algn="ctr"/>
            <a:endParaRPr lang="en-US" dirty="0"/>
          </a:p>
        </p:txBody>
      </p:sp>
      <p:sp>
        <p:nvSpPr>
          <p:cNvPr id="263" name="TextBox 262"/>
          <p:cNvSpPr txBox="1"/>
          <p:nvPr/>
        </p:nvSpPr>
        <p:spPr>
          <a:xfrm>
            <a:off x="33604200" y="29565600"/>
            <a:ext cx="9906000" cy="2816038"/>
          </a:xfrm>
          <a:prstGeom prst="rect">
            <a:avLst/>
          </a:prstGeom>
          <a:noFill/>
        </p:spPr>
        <p:txBody>
          <a:bodyPr wrap="square" lIns="91339" tIns="45662" rIns="91339" bIns="45662" rtlCol="0">
            <a:spAutoFit/>
          </a:bodyPr>
          <a:lstStyle/>
          <a:p>
            <a:r>
              <a:rPr lang="en-US" sz="4300" b="1" dirty="0" smtClean="0"/>
              <a:t>Acknowledgements</a:t>
            </a:r>
          </a:p>
          <a:p>
            <a:endParaRPr lang="en-US" sz="3200" dirty="0"/>
          </a:p>
          <a:p>
            <a:r>
              <a:rPr lang="en-US" sz="3400" dirty="0"/>
              <a:t>We would like to </a:t>
            </a:r>
            <a:r>
              <a:rPr lang="en-US" sz="3400" dirty="0" smtClean="0"/>
              <a:t>express our appreciation to the USC Women in Science and Engineering for </a:t>
            </a:r>
            <a:r>
              <a:rPr lang="en-US" sz="3400" dirty="0"/>
              <a:t>providing partial </a:t>
            </a:r>
            <a:r>
              <a:rPr lang="en-US" sz="3400" dirty="0" smtClean="0"/>
              <a:t>funding for </a:t>
            </a:r>
            <a:r>
              <a:rPr lang="en-US" sz="3400" dirty="0"/>
              <a:t>this </a:t>
            </a:r>
            <a:r>
              <a:rPr lang="en-US" sz="3400" dirty="0" smtClean="0"/>
              <a:t>project.</a:t>
            </a:r>
            <a:endParaRPr lang="en-US" sz="3400" dirty="0"/>
          </a:p>
        </p:txBody>
      </p:sp>
      <p:grpSp>
        <p:nvGrpSpPr>
          <p:cNvPr id="271" name="Group 270"/>
          <p:cNvGrpSpPr/>
          <p:nvPr/>
        </p:nvGrpSpPr>
        <p:grpSpPr>
          <a:xfrm>
            <a:off x="304800" y="30975830"/>
            <a:ext cx="6299479" cy="1724112"/>
            <a:chOff x="4240740" y="30975830"/>
            <a:chExt cx="6299479" cy="1724112"/>
          </a:xfrm>
        </p:grpSpPr>
        <p:pic>
          <p:nvPicPr>
            <p:cNvPr id="270" name="Picture 26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4184" y="30975830"/>
              <a:ext cx="4926035" cy="1724112"/>
            </a:xfrm>
            <a:prstGeom prst="rect">
              <a:avLst/>
            </a:prstGeom>
          </p:spPr>
        </p:pic>
        <p:pic>
          <p:nvPicPr>
            <p:cNvPr id="269" name="Picture 26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0740" y="30975830"/>
              <a:ext cx="1724112" cy="1724112"/>
            </a:xfrm>
            <a:prstGeom prst="rect">
              <a:avLst/>
            </a:prstGeom>
          </p:spPr>
        </p:pic>
      </p:grpSp>
      <p:pic>
        <p:nvPicPr>
          <p:cNvPr id="84" name="Picture 83" descr="Capture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1200" y="22860000"/>
            <a:ext cx="17286697" cy="8614079"/>
          </a:xfrm>
          <a:prstGeom prst="rect">
            <a:avLst/>
          </a:prstGeom>
        </p:spPr>
      </p:pic>
      <p:pic>
        <p:nvPicPr>
          <p:cNvPr id="39" name="Picture 38" descr="Symposium Photo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299400" y="16078200"/>
            <a:ext cx="10363200" cy="8382000"/>
          </a:xfrm>
          <a:prstGeom prst="rect">
            <a:avLst/>
          </a:prstGeom>
          <a:ln>
            <a:solidFill>
              <a:srgbClr val="00206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7" name="TextBox 86"/>
          <p:cNvSpPr txBox="1"/>
          <p:nvPr/>
        </p:nvSpPr>
        <p:spPr>
          <a:xfrm>
            <a:off x="10058400" y="31394400"/>
            <a:ext cx="2393069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300" b="1" dirty="0" smtClean="0"/>
              <a:t>Integrated </a:t>
            </a:r>
            <a:r>
              <a:rPr lang="en-US" sz="4300" b="1" dirty="0" err="1" smtClean="0"/>
              <a:t>Biodigester</a:t>
            </a:r>
            <a:r>
              <a:rPr lang="en-US" sz="4300" b="1" dirty="0" smtClean="0"/>
              <a:t> Latrine and BES system</a:t>
            </a:r>
          </a:p>
          <a:p>
            <a:pPr algn="ctr"/>
            <a:r>
              <a:rPr lang="en-US" sz="4300" dirty="0" smtClean="0"/>
              <a:t>(suggested for rural areas in Ghana, Africa)</a:t>
            </a:r>
            <a:endParaRPr lang="en-US" sz="4300" dirty="0"/>
          </a:p>
        </p:txBody>
      </p:sp>
      <p:sp>
        <p:nvSpPr>
          <p:cNvPr id="123" name="Rectangle 122"/>
          <p:cNvSpPr/>
          <p:nvPr/>
        </p:nvSpPr>
        <p:spPr>
          <a:xfrm>
            <a:off x="152400" y="17602200"/>
            <a:ext cx="10744200" cy="130302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9" tIns="45662" rIns="91339" bIns="45662" rtlCol="0" anchor="ctr"/>
          <a:lstStyle/>
          <a:p>
            <a:pPr algn="ctr"/>
            <a:endParaRPr lang="en-US" dirty="0"/>
          </a:p>
        </p:txBody>
      </p:sp>
      <p:sp>
        <p:nvSpPr>
          <p:cNvPr id="179" name="Rectangle 178"/>
          <p:cNvSpPr/>
          <p:nvPr/>
        </p:nvSpPr>
        <p:spPr>
          <a:xfrm>
            <a:off x="12573000" y="5410200"/>
            <a:ext cx="18669000" cy="342900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91339" tIns="45662" rIns="91339" bIns="45662" rtlCol="0" anchor="ctr"/>
          <a:lstStyle/>
          <a:p>
            <a:pPr algn="ctr"/>
            <a:endParaRPr lang="en-US" dirty="0"/>
          </a:p>
        </p:txBody>
      </p:sp>
      <p:grpSp>
        <p:nvGrpSpPr>
          <p:cNvPr id="178" name="Group 177"/>
          <p:cNvGrpSpPr/>
          <p:nvPr/>
        </p:nvGrpSpPr>
        <p:grpSpPr>
          <a:xfrm>
            <a:off x="13868400" y="14020800"/>
            <a:ext cx="14935200" cy="8686800"/>
            <a:chOff x="13868400" y="11887200"/>
            <a:chExt cx="15925800" cy="10439400"/>
          </a:xfrm>
        </p:grpSpPr>
        <p:graphicFrame>
          <p:nvGraphicFramePr>
            <p:cNvPr id="34" name="Chart 33"/>
            <p:cNvGraphicFramePr/>
            <p:nvPr/>
          </p:nvGraphicFramePr>
          <p:xfrm>
            <a:off x="22174200" y="18516600"/>
            <a:ext cx="7315200" cy="36576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7"/>
            </a:graphicData>
          </a:graphic>
        </p:graphicFrame>
        <p:graphicFrame>
          <p:nvGraphicFramePr>
            <p:cNvPr id="35" name="Chart 34"/>
            <p:cNvGraphicFramePr/>
            <p:nvPr/>
          </p:nvGraphicFramePr>
          <p:xfrm>
            <a:off x="13944600" y="18821400"/>
            <a:ext cx="7162800" cy="3505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8"/>
            </a:graphicData>
          </a:graphic>
        </p:graphicFrame>
        <p:graphicFrame>
          <p:nvGraphicFramePr>
            <p:cNvPr id="37" name="Chart 36"/>
            <p:cNvGraphicFramePr/>
            <p:nvPr/>
          </p:nvGraphicFramePr>
          <p:xfrm>
            <a:off x="13868400" y="12039600"/>
            <a:ext cx="7038975" cy="2743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9"/>
            </a:graphicData>
          </a:graphic>
        </p:graphicFrame>
        <p:graphicFrame>
          <p:nvGraphicFramePr>
            <p:cNvPr id="41" name="Chart 40"/>
            <p:cNvGraphicFramePr/>
            <p:nvPr/>
          </p:nvGraphicFramePr>
          <p:xfrm>
            <a:off x="21993809" y="11887200"/>
            <a:ext cx="7705143" cy="31242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0"/>
            </a:graphicData>
          </a:graphic>
        </p:graphicFrame>
        <p:graphicFrame>
          <p:nvGraphicFramePr>
            <p:cNvPr id="42" name="Chart 41"/>
            <p:cNvGraphicFramePr/>
            <p:nvPr/>
          </p:nvGraphicFramePr>
          <p:xfrm>
            <a:off x="21945600" y="15163800"/>
            <a:ext cx="7848600" cy="296227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1"/>
            </a:graphicData>
          </a:graphic>
        </p:graphicFrame>
        <p:graphicFrame>
          <p:nvGraphicFramePr>
            <p:cNvPr id="99" name="Chart 98"/>
            <p:cNvGraphicFramePr/>
            <p:nvPr/>
          </p:nvGraphicFramePr>
          <p:xfrm>
            <a:off x="14173200" y="15239999"/>
            <a:ext cx="7048500" cy="314893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2"/>
            </a:graphicData>
          </a:graphic>
        </p:graphicFrame>
        <p:grpSp>
          <p:nvGrpSpPr>
            <p:cNvPr id="1029" name="Group 5"/>
            <p:cNvGrpSpPr>
              <a:grpSpLocks/>
            </p:cNvGrpSpPr>
            <p:nvPr/>
          </p:nvGrpSpPr>
          <p:grpSpPr bwMode="auto">
            <a:xfrm>
              <a:off x="19637375" y="12619990"/>
              <a:ext cx="465455" cy="425450"/>
              <a:chOff x="4629" y="568"/>
              <a:chExt cx="733" cy="670"/>
            </a:xfrm>
          </p:grpSpPr>
          <p:sp>
            <p:nvSpPr>
              <p:cNvPr id="1030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31" name="Text Box 7"/>
              <p:cNvSpPr txBox="1">
                <a:spLocks noChangeArrowheads="1"/>
              </p:cNvSpPr>
              <p:nvPr/>
            </p:nvSpPr>
            <p:spPr bwMode="auto">
              <a:xfrm>
                <a:off x="4629" y="568"/>
                <a:ext cx="733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1</a:t>
                </a: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56" name="Group 8"/>
            <p:cNvGrpSpPr>
              <a:grpSpLocks/>
            </p:cNvGrpSpPr>
            <p:nvPr/>
          </p:nvGrpSpPr>
          <p:grpSpPr bwMode="auto">
            <a:xfrm>
              <a:off x="19964400" y="15824835"/>
              <a:ext cx="404495" cy="425450"/>
              <a:chOff x="4664" y="575"/>
              <a:chExt cx="637" cy="670"/>
            </a:xfrm>
          </p:grpSpPr>
          <p:sp>
            <p:nvSpPr>
              <p:cNvPr id="157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" name="Text Box 10"/>
              <p:cNvSpPr txBox="1">
                <a:spLocks noChangeArrowheads="1"/>
              </p:cNvSpPr>
              <p:nvPr/>
            </p:nvSpPr>
            <p:spPr bwMode="auto">
              <a:xfrm>
                <a:off x="4664" y="575"/>
                <a:ext cx="637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4</a:t>
                </a:r>
                <a:endPara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2" name="Group 8"/>
            <p:cNvGrpSpPr>
              <a:grpSpLocks/>
            </p:cNvGrpSpPr>
            <p:nvPr/>
          </p:nvGrpSpPr>
          <p:grpSpPr bwMode="auto">
            <a:xfrm>
              <a:off x="27736800" y="12527915"/>
              <a:ext cx="513715" cy="425450"/>
              <a:chOff x="4664" y="543"/>
              <a:chExt cx="809" cy="670"/>
            </a:xfrm>
          </p:grpSpPr>
          <p:sp>
            <p:nvSpPr>
              <p:cNvPr id="163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4" name="Text Box 10"/>
              <p:cNvSpPr txBox="1">
                <a:spLocks noChangeArrowheads="1"/>
              </p:cNvSpPr>
              <p:nvPr/>
            </p:nvSpPr>
            <p:spPr bwMode="auto">
              <a:xfrm>
                <a:off x="4664" y="543"/>
                <a:ext cx="809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2</a:t>
                </a:r>
                <a:endPara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5" name="Group 8"/>
            <p:cNvGrpSpPr>
              <a:grpSpLocks/>
            </p:cNvGrpSpPr>
            <p:nvPr/>
          </p:nvGrpSpPr>
          <p:grpSpPr bwMode="auto">
            <a:xfrm>
              <a:off x="28117800" y="15733395"/>
              <a:ext cx="376555" cy="425450"/>
              <a:chOff x="4664" y="551"/>
              <a:chExt cx="593" cy="670"/>
            </a:xfrm>
          </p:grpSpPr>
          <p:sp>
            <p:nvSpPr>
              <p:cNvPr id="166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7" name="Text Box 10"/>
              <p:cNvSpPr txBox="1">
                <a:spLocks noChangeArrowheads="1"/>
              </p:cNvSpPr>
              <p:nvPr/>
            </p:nvSpPr>
            <p:spPr bwMode="auto">
              <a:xfrm>
                <a:off x="4664" y="551"/>
                <a:ext cx="593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3</a:t>
                </a:r>
                <a:endPara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68" name="Group 8"/>
            <p:cNvGrpSpPr>
              <a:grpSpLocks/>
            </p:cNvGrpSpPr>
            <p:nvPr/>
          </p:nvGrpSpPr>
          <p:grpSpPr bwMode="auto">
            <a:xfrm>
              <a:off x="28169235" y="19245580"/>
              <a:ext cx="462915" cy="425450"/>
              <a:chOff x="4625" y="562"/>
              <a:chExt cx="729" cy="670"/>
            </a:xfrm>
          </p:grpSpPr>
          <p:sp>
            <p:nvSpPr>
              <p:cNvPr id="169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0" name="Text Box 10"/>
              <p:cNvSpPr txBox="1">
                <a:spLocks noChangeArrowheads="1"/>
              </p:cNvSpPr>
              <p:nvPr/>
            </p:nvSpPr>
            <p:spPr bwMode="auto">
              <a:xfrm>
                <a:off x="4625" y="562"/>
                <a:ext cx="729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6</a:t>
                </a:r>
                <a:endPara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71" name="Group 8"/>
            <p:cNvGrpSpPr>
              <a:grpSpLocks/>
            </p:cNvGrpSpPr>
            <p:nvPr/>
          </p:nvGrpSpPr>
          <p:grpSpPr bwMode="auto">
            <a:xfrm>
              <a:off x="20040600" y="19396075"/>
              <a:ext cx="412750" cy="425450"/>
              <a:chOff x="4664" y="559"/>
              <a:chExt cx="650" cy="670"/>
            </a:xfrm>
          </p:grpSpPr>
          <p:sp>
            <p:nvSpPr>
              <p:cNvPr id="172" name="Oval 33"/>
              <p:cNvSpPr>
                <a:spLocks noChangeArrowheads="1"/>
              </p:cNvSpPr>
              <p:nvPr/>
            </p:nvSpPr>
            <p:spPr bwMode="auto">
              <a:xfrm>
                <a:off x="4664" y="614"/>
                <a:ext cx="540" cy="540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4579B8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73" name="Text Box 10"/>
              <p:cNvSpPr txBox="1">
                <a:spLocks noChangeArrowheads="1"/>
              </p:cNvSpPr>
              <p:nvPr/>
            </p:nvSpPr>
            <p:spPr bwMode="auto">
              <a:xfrm>
                <a:off x="4669" y="559"/>
                <a:ext cx="645" cy="6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11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 </a:t>
                </a:r>
                <a:r>
                  <a: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cs typeface="Arial" pitchFamily="34" charset="0"/>
                  </a:rPr>
                  <a:t>5</a:t>
                </a:r>
                <a:endParaRPr kumimoji="0" lang="en-US" sz="17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182" name="Group 181"/>
          <p:cNvGrpSpPr/>
          <p:nvPr/>
        </p:nvGrpSpPr>
        <p:grpSpPr>
          <a:xfrm>
            <a:off x="14325600" y="9055945"/>
            <a:ext cx="17938674" cy="4583855"/>
            <a:chOff x="14706600" y="7152693"/>
            <a:chExt cx="17938674" cy="4583855"/>
          </a:xfrm>
        </p:grpSpPr>
        <p:grpSp>
          <p:nvGrpSpPr>
            <p:cNvPr id="1122" name="Group 98"/>
            <p:cNvGrpSpPr>
              <a:grpSpLocks/>
            </p:cNvGrpSpPr>
            <p:nvPr/>
          </p:nvGrpSpPr>
          <p:grpSpPr bwMode="auto">
            <a:xfrm>
              <a:off x="14706600" y="7152693"/>
              <a:ext cx="17938674" cy="4583855"/>
              <a:chOff x="1364" y="1745"/>
              <a:chExt cx="13356" cy="5804"/>
            </a:xfrm>
          </p:grpSpPr>
          <p:grpSp>
            <p:nvGrpSpPr>
              <p:cNvPr id="1125" name="Group 101"/>
              <p:cNvGrpSpPr>
                <a:grpSpLocks/>
              </p:cNvGrpSpPr>
              <p:nvPr/>
            </p:nvGrpSpPr>
            <p:grpSpPr bwMode="auto">
              <a:xfrm>
                <a:off x="1364" y="1745"/>
                <a:ext cx="13356" cy="5804"/>
                <a:chOff x="1364" y="1745"/>
                <a:chExt cx="13356" cy="5804"/>
              </a:xfrm>
            </p:grpSpPr>
            <p:grpSp>
              <p:nvGrpSpPr>
                <p:cNvPr id="1136" name="Group 112"/>
                <p:cNvGrpSpPr>
                  <a:grpSpLocks/>
                </p:cNvGrpSpPr>
                <p:nvPr/>
              </p:nvGrpSpPr>
              <p:grpSpPr bwMode="auto">
                <a:xfrm>
                  <a:off x="1364" y="1745"/>
                  <a:ext cx="13356" cy="5804"/>
                  <a:chOff x="1441" y="1729"/>
                  <a:chExt cx="13356" cy="5804"/>
                </a:xfrm>
              </p:grpSpPr>
              <p:sp>
                <p:nvSpPr>
                  <p:cNvPr id="1137" name="Text Box 14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81" y="5119"/>
                    <a:ext cx="2160" cy="54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ts val="1000"/>
                      </a:spcAft>
                      <a:buClrTx/>
                      <a:buSzTx/>
                      <a:buFontTx/>
                      <a:buNone/>
                      <a:tabLst/>
                    </a:pPr>
                    <a:r>
                      <a:rPr kumimoji="0" 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Arial" pitchFamily="34" charset="0"/>
                      </a:rPr>
                      <a:t>Sludge digester </a:t>
                    </a:r>
                    <a:endParaRPr kumimoji="0" lang="en-US" sz="18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pitchFamily="34" charset="0"/>
                      <a:cs typeface="Arial" pitchFamily="34" charset="0"/>
                    </a:endParaRPr>
                  </a:p>
                </p:txBody>
              </p:sp>
              <p:grpSp>
                <p:nvGrpSpPr>
                  <p:cNvPr id="1140" name="Group 116"/>
                  <p:cNvGrpSpPr>
                    <a:grpSpLocks/>
                  </p:cNvGrpSpPr>
                  <p:nvPr/>
                </p:nvGrpSpPr>
                <p:grpSpPr bwMode="auto">
                  <a:xfrm>
                    <a:off x="1441" y="1729"/>
                    <a:ext cx="13356" cy="5804"/>
                    <a:chOff x="1441" y="1729"/>
                    <a:chExt cx="13356" cy="5804"/>
                  </a:xfrm>
                </p:grpSpPr>
                <p:sp>
                  <p:nvSpPr>
                    <p:cNvPr id="1141" name="Straight Connector 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7560" y="3240"/>
                      <a:ext cx="900" cy="0"/>
                    </a:xfrm>
                    <a:prstGeom prst="line">
                      <a:avLst/>
                    </a:prstGeom>
                    <a:noFill/>
                    <a:ln w="25400">
                      <a:solidFill>
                        <a:srgbClr val="4F81BD"/>
                      </a:solidFill>
                      <a:round/>
                      <a:headEnd/>
                      <a:tailEnd/>
                    </a:ln>
                    <a:effectLst>
                      <a:outerShdw dist="20000" dir="5400000" rotWithShape="0">
                        <a:srgbClr val="808080">
                          <a:alpha val="37999"/>
                        </a:srgbClr>
                      </a:outerShdw>
                    </a:effec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1142" name="Group 1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441" y="1729"/>
                      <a:ext cx="13356" cy="5804"/>
                      <a:chOff x="1441" y="1729"/>
                      <a:chExt cx="13356" cy="5804"/>
                    </a:xfrm>
                  </p:grpSpPr>
                  <p:sp>
                    <p:nvSpPr>
                      <p:cNvPr id="1144" name="Can 1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2520" y="2340"/>
                        <a:ext cx="1260" cy="1800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rotWithShape="1">
                        <a:gsLst>
                          <a:gs pos="0">
                            <a:srgbClr val="A7BFDE"/>
                          </a:gs>
                          <a:gs pos="100000">
                            <a:srgbClr val="4F81BD"/>
                          </a:gs>
                        </a:gsLst>
                        <a:lin ang="5400000"/>
                      </a:gradFill>
                      <a:ln w="9525">
                        <a:solidFill>
                          <a:srgbClr val="4579B8"/>
                        </a:solidFill>
                        <a:round/>
                        <a:headEnd/>
                        <a:tailEnd/>
                      </a:ln>
                      <a:effectLst>
                        <a:outerShdw dist="23000" dir="5400000" rotWithShape="0">
                          <a:srgbClr val="808080">
                            <a:alpha val="34999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5" name="Can 2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8460" y="2340"/>
                        <a:ext cx="1260" cy="1800"/>
                      </a:xfrm>
                      <a:prstGeom prst="can">
                        <a:avLst>
                          <a:gd name="adj" fmla="val 25000"/>
                        </a:avLst>
                      </a:prstGeom>
                      <a:gradFill rotWithShape="1">
                        <a:gsLst>
                          <a:gs pos="0">
                            <a:srgbClr val="A7BFDE"/>
                          </a:gs>
                          <a:gs pos="100000">
                            <a:srgbClr val="4F81BD"/>
                          </a:gs>
                        </a:gsLst>
                        <a:lin ang="5400000"/>
                      </a:gradFill>
                      <a:ln w="9525">
                        <a:solidFill>
                          <a:srgbClr val="4579B8"/>
                        </a:solidFill>
                        <a:round/>
                        <a:headEnd/>
                        <a:tailEnd/>
                      </a:ln>
                      <a:effectLst>
                        <a:outerShdw dist="23000" dir="5400000" rotWithShape="0">
                          <a:srgbClr val="808080">
                            <a:alpha val="34999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6" name="Cube 3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4680" y="2520"/>
                        <a:ext cx="2880" cy="1620"/>
                      </a:xfrm>
                      <a:prstGeom prst="cube">
                        <a:avLst>
                          <a:gd name="adj" fmla="val 25000"/>
                        </a:avLst>
                      </a:prstGeom>
                      <a:gradFill rotWithShape="1">
                        <a:gsLst>
                          <a:gs pos="0">
                            <a:srgbClr val="A7BFDE"/>
                          </a:gs>
                          <a:gs pos="100000">
                            <a:srgbClr val="4F81BD"/>
                          </a:gs>
                        </a:gsLst>
                        <a:lin ang="5400000"/>
                      </a:gradFill>
                      <a:ln w="9525">
                        <a:solidFill>
                          <a:srgbClr val="4579B8"/>
                        </a:solidFill>
                        <a:miter lim="800000"/>
                        <a:headEnd/>
                        <a:tailEnd/>
                      </a:ln>
                      <a:effectLst>
                        <a:outerShdw dist="23000" dir="5400000" rotWithShape="0">
                          <a:srgbClr val="808080">
                            <a:alpha val="34999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7" name="Trapezoid 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420" y="5760"/>
                        <a:ext cx="2520" cy="1080"/>
                      </a:xfrm>
                      <a:custGeom>
                        <a:avLst/>
                        <a:gdLst>
                          <a:gd name="T0" fmla="*/ 0 w 1600200"/>
                          <a:gd name="T1" fmla="*/ 685800 h 685800"/>
                          <a:gd name="T2" fmla="*/ 171450 w 1600200"/>
                          <a:gd name="T3" fmla="*/ 0 h 685800"/>
                          <a:gd name="T4" fmla="*/ 1428750 w 1600200"/>
                          <a:gd name="T5" fmla="*/ 0 h 685800"/>
                          <a:gd name="T6" fmla="*/ 1600200 w 1600200"/>
                          <a:gd name="T7" fmla="*/ 685800 h 685800"/>
                          <a:gd name="T8" fmla="*/ 0 w 1600200"/>
                          <a:gd name="T9" fmla="*/ 685800 h 68580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0" t="0" r="r" b="b"/>
                        <a:pathLst>
                          <a:path w="1600200" h="685800">
                            <a:moveTo>
                              <a:pt x="0" y="685800"/>
                            </a:moveTo>
                            <a:lnTo>
                              <a:pt x="171450" y="0"/>
                            </a:lnTo>
                            <a:lnTo>
                              <a:pt x="1428750" y="0"/>
                            </a:lnTo>
                            <a:lnTo>
                              <a:pt x="1600200" y="685800"/>
                            </a:lnTo>
                            <a:lnTo>
                              <a:pt x="0" y="685800"/>
                            </a:lnTo>
                            <a:close/>
                          </a:path>
                        </a:pathLst>
                      </a:custGeom>
                      <a:gradFill rotWithShape="1">
                        <a:gsLst>
                          <a:gs pos="0">
                            <a:srgbClr val="A7BFDE"/>
                          </a:gs>
                          <a:gs pos="100000">
                            <a:srgbClr val="4F81BD"/>
                          </a:gs>
                        </a:gsLst>
                        <a:lin ang="5400000"/>
                      </a:gradFill>
                      <a:ln w="9525">
                        <a:solidFill>
                          <a:srgbClr val="4579B8"/>
                        </a:solidFill>
                        <a:round/>
                        <a:headEnd/>
                        <a:tailEnd/>
                      </a:ln>
                      <a:effectLst>
                        <a:outerShdw dist="23000" dir="5400000" rotWithShape="0">
                          <a:srgbClr val="808080">
                            <a:alpha val="34999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ctr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148" name="Straight Connector 5"/>
                      <p:cNvSpPr>
                        <a:spLocks noChangeShapeType="1"/>
                      </p:cNvSpPr>
                      <p:nvPr/>
                    </p:nvSpPr>
                    <p:spPr bwMode="auto">
                      <a:xfrm>
                        <a:off x="3780" y="3420"/>
                        <a:ext cx="900" cy="0"/>
                      </a:xfrm>
                      <a:prstGeom prst="line">
                        <a:avLst/>
                      </a:prstGeom>
                      <a:noFill/>
                      <a:ln w="25400">
                        <a:solidFill>
                          <a:srgbClr val="4F81BD"/>
                        </a:solidFill>
                        <a:round/>
                        <a:headEnd/>
                        <a:tailEnd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endParaRPr lang="en-US"/>
                      </a:p>
                    </p:txBody>
                  </p:sp>
                  <p:cxnSp>
                    <p:nvCxnSpPr>
                      <p:cNvPr id="1149" name="Elbow Connector 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rot="10800000" flipV="1">
                        <a:off x="5580" y="3780"/>
                        <a:ext cx="2880" cy="2520"/>
                      </a:xfrm>
                      <a:prstGeom prst="bentConnector3">
                        <a:avLst>
                          <a:gd name="adj1" fmla="val 16921"/>
                        </a:avLst>
                      </a:prstGeom>
                      <a:noFill/>
                      <a:ln w="25400">
                        <a:solidFill>
                          <a:srgbClr val="4F81BD"/>
                        </a:solidFill>
                        <a:miter lim="800000"/>
                        <a:headEnd/>
                        <a:tailEnd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cxnSp>
                    <p:nvCxnSpPr>
                      <p:cNvPr id="1150" name="Elbow Connector 8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3060" y="4140"/>
                        <a:ext cx="540" cy="1980"/>
                      </a:xfrm>
                      <a:prstGeom prst="bentConnector3">
                        <a:avLst>
                          <a:gd name="adj1" fmla="val 50000"/>
                        </a:avLst>
                      </a:prstGeom>
                      <a:noFill/>
                      <a:ln w="25400">
                        <a:solidFill>
                          <a:srgbClr val="4F81BD"/>
                        </a:solidFill>
                        <a:miter lim="800000"/>
                        <a:headEnd/>
                        <a:tailEnd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cxnSp>
                    <p:nvCxnSpPr>
                      <p:cNvPr id="1151" name="Straight Arrow Connector 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1441" y="3420"/>
                        <a:ext cx="1080" cy="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4F81BD"/>
                        </a:solidFill>
                        <a:round/>
                        <a:headEnd/>
                        <a:tailEnd type="arrow" w="med" len="med"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cxnSp>
                    <p:nvCxnSpPr>
                      <p:cNvPr id="1152" name="Straight Arrow Connector 10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>
                        <a:off x="9720" y="3240"/>
                        <a:ext cx="1080" cy="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4F81BD"/>
                        </a:solidFill>
                        <a:round/>
                        <a:headEnd/>
                        <a:tailEnd type="arrow" w="med" len="med"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sp>
                    <p:nvSpPr>
                      <p:cNvPr id="1153" name="Text Box 11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5526" y="1922"/>
                        <a:ext cx="2160" cy="5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Aeration tank 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54" name="Text Box 12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2746" y="1729"/>
                        <a:ext cx="2340" cy="5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Primary Clarifier  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55" name="Text Box 13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533" y="1729"/>
                        <a:ext cx="2520" cy="54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8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Secondary clarifier  </a:t>
                        </a:r>
                        <a:endPara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sp>
                    <p:nvSpPr>
                      <p:cNvPr id="1156" name="Text Box 15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8306" y="5022"/>
                        <a:ext cx="4425" cy="251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ts val="100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1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Predominant Bacteria in Sample Locations</a:t>
                        </a:r>
                        <a:endPara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endParaRP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1: </a:t>
                        </a: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hemoorganotrophic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heterotrophs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(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Ae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) </a:t>
                        </a: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2: </a:t>
                        </a: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hemoorganotrophic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heterotrophs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 (F)</a:t>
                        </a: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3: </a:t>
                        </a: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hemolithotrophic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autotrophs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 (F)</a:t>
                        </a: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4: </a:t>
                        </a: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hemoorganotrophic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autotrophs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+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heterotrophs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(F)</a:t>
                        </a:r>
                        <a:endPara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endParaRP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5: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Chemorganotrophic</a:t>
                        </a:r>
                        <a:r>
                          <a:rPr kumimoji="0" lang="en-US" sz="1600" b="0" i="0" u="none" strike="noStrike" cap="none" normalizeH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heterotrophs</a:t>
                        </a:r>
                        <a:r>
                          <a:rPr kumimoji="0" lang="en-US" sz="1600" b="0" i="0" u="none" strike="noStrike" cap="none" normalizeH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+ </a:t>
                        </a:r>
                        <a:r>
                          <a:rPr kumimoji="0" lang="en-US" sz="1600" b="0" i="0" u="none" strike="noStrike" cap="none" normalizeH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autotrophs</a:t>
                        </a:r>
                        <a:r>
                          <a:rPr kumimoji="0" lang="en-US" sz="1600" b="0" i="0" u="none" strike="noStrike" cap="none" normalizeH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(F)</a:t>
                        </a:r>
                        <a:endPara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Arial" pitchFamily="34" charset="0"/>
                        </a:endParaRP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Sample 6: </a:t>
                        </a: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C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hemolithotrophic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r>
                          <a:rPr kumimoji="0" lang="en-US" sz="1600" b="0" i="0" u="none" strike="noStrike" cap="none" normalizeH="0" baseline="0" dirty="0" err="1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autotrophs</a:t>
                        </a: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(An)</a:t>
                        </a:r>
                      </a:p>
                      <a:p>
                        <a:pPr marL="457200" marR="0" lvl="1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spcAft>
                            <a:spcPct val="0"/>
                          </a:spcAft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 </a:t>
                        </a:r>
                        <a:endPara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  <p:cxnSp>
                    <p:nvCxnSpPr>
                      <p:cNvPr id="1157" name="Straight Arrow Connector 16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2880" y="4140"/>
                        <a:ext cx="0" cy="54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17365D"/>
                        </a:solidFill>
                        <a:round/>
                        <a:headEnd/>
                        <a:tailEnd type="arrow" w="med" len="med"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cxnSp>
                    <p:nvCxnSpPr>
                      <p:cNvPr id="1158" name="Straight Arrow Connector 17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V="1">
                        <a:off x="5400" y="3960"/>
                        <a:ext cx="0" cy="54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17375E"/>
                        </a:solidFill>
                        <a:round/>
                        <a:headEnd/>
                        <a:tailEnd type="arrow" w="med" len="med"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cxnSp>
                    <p:nvCxnSpPr>
                      <p:cNvPr id="1159" name="Straight Arrow Connector 19"/>
                      <p:cNvCxnSpPr>
                        <a:cxnSpLocks noChangeShapeType="1"/>
                      </p:cNvCxnSpPr>
                      <p:nvPr/>
                    </p:nvCxnSpPr>
                    <p:spPr bwMode="auto">
                      <a:xfrm flipH="1">
                        <a:off x="7920" y="4680"/>
                        <a:ext cx="720" cy="0"/>
                      </a:xfrm>
                      <a:prstGeom prst="straightConnector1">
                        <a:avLst/>
                      </a:prstGeom>
                      <a:noFill/>
                      <a:ln w="25400">
                        <a:solidFill>
                          <a:srgbClr val="17375E"/>
                        </a:solidFill>
                        <a:round/>
                        <a:headEnd/>
                        <a:tailEnd type="arrow" w="med" len="med"/>
                      </a:ln>
                      <a:effectLst>
                        <a:outerShdw dist="20000" dir="5400000" rotWithShape="0">
                          <a:srgbClr val="808080">
                            <a:alpha val="37999"/>
                          </a:srgbClr>
                        </a:outerShdw>
                      </a:effectLst>
                    </p:spPr>
                  </p:cxnSp>
                  <p:sp>
                    <p:nvSpPr>
                      <p:cNvPr id="1163" name="Text Box 26"/>
                      <p:cNvSpPr txBox="1">
                        <a:spLocks noChangeArrowheads="1"/>
                      </p:cNvSpPr>
                      <p:nvPr/>
                    </p:nvSpPr>
                    <p:spPr bwMode="auto">
                      <a:xfrm>
                        <a:off x="12277" y="4926"/>
                        <a:ext cx="2520" cy="10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F: Facultative</a:t>
                        </a:r>
                      </a:p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kumimoji="0" lang="en-US" sz="1600" b="0" i="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latin typeface="Calibri" pitchFamily="34" charset="0"/>
                            <a:cs typeface="Arial" pitchFamily="34" charset="0"/>
                          </a:rPr>
                          <a:t>An: Anaerobic</a:t>
                        </a:r>
                      </a:p>
                      <a:p>
                        <a:pPr marL="0" marR="0" lvl="0" indent="0" algn="l" defTabSz="914400" rtl="0" eaLnBrk="1" fontAlgn="base" latinLnBrk="0" hangingPunct="1">
                          <a:lnSpc>
                            <a:spcPct val="100000"/>
                          </a:lnSpc>
                          <a:spcBef>
                            <a:spcPct val="0"/>
                          </a:spcBef>
                          <a:buClrTx/>
                          <a:buSzTx/>
                          <a:buFontTx/>
                          <a:buNone/>
                          <a:tabLst/>
                        </a:pPr>
                        <a:r>
                          <a:rPr lang="en-US" sz="1600" dirty="0" err="1" smtClean="0">
                            <a:latin typeface="Calibri" pitchFamily="34" charset="0"/>
                            <a:cs typeface="Arial" pitchFamily="34" charset="0"/>
                          </a:rPr>
                          <a:t>Ae</a:t>
                        </a:r>
                        <a:r>
                          <a:rPr lang="en-US" sz="1600" dirty="0" smtClean="0">
                            <a:latin typeface="Calibri" pitchFamily="34" charset="0"/>
                            <a:cs typeface="Arial" pitchFamily="34" charset="0"/>
                          </a:rPr>
                          <a:t>: Aerobic</a:t>
                        </a:r>
                        <a:endPara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endParaRPr>
                      </a:p>
                    </p:txBody>
                  </p:sp>
                </p:grpSp>
              </p:grpSp>
            </p:grpSp>
            <p:cxnSp>
              <p:nvCxnSpPr>
                <p:cNvPr id="1166" name="Straight Arrow Connector 20"/>
                <p:cNvCxnSpPr>
                  <a:cxnSpLocks noChangeShapeType="1"/>
                </p:cNvCxnSpPr>
                <p:nvPr/>
              </p:nvCxnSpPr>
              <p:spPr bwMode="auto">
                <a:xfrm flipV="1">
                  <a:off x="4500" y="6459"/>
                  <a:ext cx="0" cy="540"/>
                </a:xfrm>
                <a:prstGeom prst="straightConnector1">
                  <a:avLst/>
                </a:prstGeom>
                <a:noFill/>
                <a:ln w="25400">
                  <a:solidFill>
                    <a:srgbClr val="17375E"/>
                  </a:solidFill>
                  <a:round/>
                  <a:headEnd/>
                  <a:tailEnd type="arrow" w="med" len="med"/>
                </a:ln>
                <a:effectLst>
                  <a:outerShdw dist="20000" dir="5400000" rotWithShape="0">
                    <a:srgbClr val="808080">
                      <a:alpha val="37999"/>
                    </a:srgbClr>
                  </a:outerShdw>
                </a:effectLst>
              </p:spPr>
            </p:cxnSp>
          </p:grpSp>
          <p:cxnSp>
            <p:nvCxnSpPr>
              <p:cNvPr id="1167" name="Straight Arrow Connector 18"/>
              <p:cNvCxnSpPr>
                <a:cxnSpLocks noChangeShapeType="1"/>
              </p:cNvCxnSpPr>
              <p:nvPr/>
            </p:nvCxnSpPr>
            <p:spPr bwMode="auto">
              <a:xfrm flipV="1">
                <a:off x="6662" y="3960"/>
                <a:ext cx="0" cy="540"/>
              </a:xfrm>
              <a:prstGeom prst="straightConnector1">
                <a:avLst/>
              </a:prstGeom>
              <a:noFill/>
              <a:ln w="25400">
                <a:solidFill>
                  <a:srgbClr val="17375E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181" name="Group 180"/>
            <p:cNvGrpSpPr/>
            <p:nvPr/>
          </p:nvGrpSpPr>
          <p:grpSpPr>
            <a:xfrm>
              <a:off x="16383000" y="8267700"/>
              <a:ext cx="8267700" cy="3353435"/>
              <a:chOff x="16459200" y="7353300"/>
              <a:chExt cx="8267700" cy="3353435"/>
            </a:xfrm>
          </p:grpSpPr>
          <p:grpSp>
            <p:nvGrpSpPr>
              <p:cNvPr id="1032" name="Group 8"/>
              <p:cNvGrpSpPr>
                <a:grpSpLocks/>
              </p:cNvGrpSpPr>
              <p:nvPr/>
            </p:nvGrpSpPr>
            <p:grpSpPr bwMode="auto">
              <a:xfrm>
                <a:off x="24384000" y="8343900"/>
                <a:ext cx="342900" cy="381635"/>
                <a:chOff x="4664" y="614"/>
                <a:chExt cx="540" cy="601"/>
              </a:xfrm>
            </p:grpSpPr>
            <p:sp>
              <p:nvSpPr>
                <p:cNvPr id="1033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034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</a:t>
                  </a: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5</a:t>
                  </a:r>
                  <a:endPara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1" name="Group 8"/>
              <p:cNvGrpSpPr>
                <a:grpSpLocks/>
              </p:cNvGrpSpPr>
              <p:nvPr/>
            </p:nvGrpSpPr>
            <p:grpSpPr bwMode="auto">
              <a:xfrm>
                <a:off x="19888200" y="8420100"/>
                <a:ext cx="342900" cy="381635"/>
                <a:chOff x="4664" y="614"/>
                <a:chExt cx="540" cy="601"/>
              </a:xfrm>
            </p:grpSpPr>
            <p:sp>
              <p:nvSpPr>
                <p:cNvPr id="142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3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</a:t>
                  </a: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2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4" name="Group 8"/>
              <p:cNvGrpSpPr>
                <a:grpSpLocks/>
              </p:cNvGrpSpPr>
              <p:nvPr/>
            </p:nvGrpSpPr>
            <p:grpSpPr bwMode="auto">
              <a:xfrm>
                <a:off x="21640800" y="8343900"/>
                <a:ext cx="342900" cy="787400"/>
                <a:chOff x="4664" y="614"/>
                <a:chExt cx="540" cy="1240"/>
              </a:xfrm>
            </p:grpSpPr>
            <p:sp>
              <p:nvSpPr>
                <p:cNvPr id="145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6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119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</a:t>
                  </a: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3</a:t>
                  </a:r>
                </a:p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47" name="Group 8"/>
              <p:cNvGrpSpPr>
                <a:grpSpLocks/>
              </p:cNvGrpSpPr>
              <p:nvPr/>
            </p:nvGrpSpPr>
            <p:grpSpPr bwMode="auto">
              <a:xfrm>
                <a:off x="22936200" y="8572500"/>
                <a:ext cx="342900" cy="381635"/>
                <a:chOff x="4664" y="614"/>
                <a:chExt cx="540" cy="601"/>
              </a:xfrm>
            </p:grpSpPr>
            <p:sp>
              <p:nvSpPr>
                <p:cNvPr id="148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</a:t>
                  </a: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4</a:t>
                  </a:r>
                  <a:endParaRPr kumimoji="0" lang="en-US" sz="18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0" name="Group 8"/>
              <p:cNvGrpSpPr>
                <a:grpSpLocks/>
              </p:cNvGrpSpPr>
              <p:nvPr/>
            </p:nvGrpSpPr>
            <p:grpSpPr bwMode="auto">
              <a:xfrm>
                <a:off x="16459200" y="8496300"/>
                <a:ext cx="342900" cy="381635"/>
                <a:chOff x="4664" y="614"/>
                <a:chExt cx="540" cy="601"/>
              </a:xfrm>
            </p:grpSpPr>
            <p:sp>
              <p:nvSpPr>
                <p:cNvPr id="151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1</a:t>
                  </a:r>
                  <a:endPara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grpSp>
            <p:nvGrpSpPr>
              <p:cNvPr id="153" name="Group 8"/>
              <p:cNvGrpSpPr>
                <a:grpSpLocks/>
              </p:cNvGrpSpPr>
              <p:nvPr/>
            </p:nvGrpSpPr>
            <p:grpSpPr bwMode="auto">
              <a:xfrm>
                <a:off x="18745200" y="10325100"/>
                <a:ext cx="342900" cy="381635"/>
                <a:chOff x="4664" y="614"/>
                <a:chExt cx="540" cy="601"/>
              </a:xfrm>
            </p:grpSpPr>
            <p:sp>
              <p:nvSpPr>
                <p:cNvPr id="154" name="Oval 33"/>
                <p:cNvSpPr>
                  <a:spLocks noChangeArrowheads="1"/>
                </p:cNvSpPr>
                <p:nvPr/>
              </p:nvSpPr>
              <p:spPr bwMode="auto">
                <a:xfrm>
                  <a:off x="4664" y="614"/>
                  <a:ext cx="540" cy="540"/>
                </a:xfrm>
                <a:prstGeom prst="ellipse">
                  <a:avLst/>
                </a:prstGeom>
                <a:solidFill>
                  <a:srgbClr val="FF6600"/>
                </a:solidFill>
                <a:ln w="9525">
                  <a:solidFill>
                    <a:srgbClr val="4579B8"/>
                  </a:solidFill>
                  <a:round/>
                  <a:headEnd/>
                  <a:tailEnd/>
                </a:ln>
                <a:effectLst>
                  <a:outerShdw dist="23000" dir="5400000" rotWithShape="0">
                    <a:srgbClr val="808080">
                      <a:alpha val="34999"/>
                    </a:srgbClr>
                  </a:outerShdw>
                </a:effectLst>
              </p:spPr>
              <p:txBody>
                <a:bodyPr vert="horz" wrap="square" lIns="91440" tIns="45720" rIns="91440" bIns="45720" numCol="1" anchor="ctr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5" name="Text Box 10"/>
                <p:cNvSpPr txBox="1">
                  <a:spLocks noChangeArrowheads="1"/>
                </p:cNvSpPr>
                <p:nvPr/>
              </p:nvSpPr>
              <p:spPr bwMode="auto">
                <a:xfrm>
                  <a:off x="4664" y="658"/>
                  <a:ext cx="540" cy="5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  <a:spAutoFit/>
                </a:bodyPr>
                <a:lstStyle/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ts val="100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sz="11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 </a:t>
                  </a:r>
                  <a:r>
                    <a:rPr kumimoji="0" lang="en-US" sz="1700" b="0" i="0" u="none" strike="noStrike" cap="none" normalizeH="0" baseline="0" dirty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Calibri" pitchFamily="34" charset="0"/>
                      <a:cs typeface="Arial" pitchFamily="34" charset="0"/>
                    </a:rPr>
                    <a:t>6</a:t>
                  </a:r>
                  <a:endParaRPr kumimoji="0" lang="en-US" sz="1700" b="0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</p:grpSp>
          <p:cxnSp>
            <p:nvCxnSpPr>
              <p:cNvPr id="174" name="Straight Arrow Connector 19"/>
              <p:cNvCxnSpPr>
                <a:cxnSpLocks noChangeShapeType="1"/>
                <a:stCxn id="148" idx="0"/>
              </p:cNvCxnSpPr>
              <p:nvPr/>
            </p:nvCxnSpPr>
            <p:spPr bwMode="auto">
              <a:xfrm rot="5400000" flipH="1" flipV="1">
                <a:off x="22690803" y="7770147"/>
                <a:ext cx="1219200" cy="385506"/>
              </a:xfrm>
              <a:prstGeom prst="straightConnector1">
                <a:avLst/>
              </a:prstGeom>
              <a:noFill/>
              <a:ln w="25400">
                <a:solidFill>
                  <a:srgbClr val="17375E"/>
                </a:solidFill>
                <a:round/>
                <a:headEnd/>
                <a:tailEnd type="arrow" w="med" len="med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</p:grpSp>
      <p:sp>
        <p:nvSpPr>
          <p:cNvPr id="30" name="TextBox 29"/>
          <p:cNvSpPr txBox="1"/>
          <p:nvPr/>
        </p:nvSpPr>
        <p:spPr>
          <a:xfrm>
            <a:off x="12803395" y="5486400"/>
            <a:ext cx="19200605" cy="3216148"/>
          </a:xfrm>
          <a:prstGeom prst="rect">
            <a:avLst/>
          </a:prstGeom>
          <a:noFill/>
        </p:spPr>
        <p:txBody>
          <a:bodyPr wrap="square" lIns="91339" tIns="45662" rIns="91339" bIns="45662" rtlCol="0">
            <a:spAutoFit/>
          </a:bodyPr>
          <a:lstStyle/>
          <a:p>
            <a:r>
              <a:rPr lang="en-US" sz="4300" b="1" dirty="0" smtClean="0"/>
              <a:t>Research Objective: </a:t>
            </a:r>
          </a:p>
          <a:p>
            <a:endParaRPr lang="en-US" sz="3200" b="1" dirty="0" smtClean="0"/>
          </a:p>
          <a:p>
            <a:r>
              <a:rPr lang="en-US" sz="3200" dirty="0" smtClean="0"/>
              <a:t>To compare the BEFC power output when inoculated with microorganism obtained from different locations in a wastewater treatment facility.  As each reactor in the treatment facility contains a unique consortium of bacteria, our goal is to determine which reactor achieves the optimal power generation.</a:t>
            </a:r>
            <a:endParaRPr lang="en-US" sz="3200" dirty="0"/>
          </a:p>
        </p:txBody>
      </p:sp>
      <p:sp>
        <p:nvSpPr>
          <p:cNvPr id="104" name="TextBox 103"/>
          <p:cNvSpPr txBox="1"/>
          <p:nvPr/>
        </p:nvSpPr>
        <p:spPr>
          <a:xfrm>
            <a:off x="381000" y="17983200"/>
            <a:ext cx="10631105" cy="12187835"/>
          </a:xfrm>
          <a:prstGeom prst="rect">
            <a:avLst/>
          </a:prstGeom>
          <a:noFill/>
        </p:spPr>
        <p:txBody>
          <a:bodyPr wrap="square" lIns="91339" tIns="45662" rIns="91339" bIns="45662" rtlCol="0">
            <a:spAutoFit/>
          </a:bodyPr>
          <a:lstStyle/>
          <a:p>
            <a:pPr marL="342523" indent="-342523"/>
            <a:r>
              <a:rPr lang="en-US" sz="4400" b="1" dirty="0" smtClean="0"/>
              <a:t> </a:t>
            </a:r>
            <a:r>
              <a:rPr lang="en-US" sz="4300" b="1" dirty="0" smtClean="0"/>
              <a:t>Dual Chamber BEFC Unit</a:t>
            </a:r>
          </a:p>
          <a:p>
            <a:pPr marL="342523" indent="-342523"/>
            <a:r>
              <a:rPr lang="en-US" sz="2800" dirty="0" smtClean="0"/>
              <a:t>         (Used in these Experiments)</a:t>
            </a:r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/>
            <a:r>
              <a:rPr lang="en-US" sz="1400" dirty="0" smtClean="0"/>
              <a:t>                                                   </a:t>
            </a:r>
            <a:r>
              <a:rPr lang="en-US" sz="1400" dirty="0" err="1" smtClean="0"/>
              <a:t>Biofouling</a:t>
            </a:r>
            <a:r>
              <a:rPr lang="en-US" sz="1400" dirty="0" smtClean="0"/>
              <a:t>  of  the proton exchange membrane</a:t>
            </a:r>
          </a:p>
          <a:p>
            <a:pPr marL="342523" indent="-342523">
              <a:buFont typeface="Arial" pitchFamily="34" charset="0"/>
              <a:buChar char="•"/>
            </a:pPr>
            <a:endParaRPr lang="en-US" sz="1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1400" dirty="0" smtClean="0"/>
          </a:p>
          <a:p>
            <a:pPr marL="342523" indent="-342523"/>
            <a:r>
              <a:rPr lang="en-US" sz="3400" dirty="0" smtClean="0"/>
              <a:t>                                                      </a:t>
            </a:r>
            <a:r>
              <a:rPr lang="en-US" sz="1400" dirty="0" smtClean="0"/>
              <a:t>Scanning Electron Micrograph of                                                           	                                                 Proton Exchange  Membrane</a:t>
            </a:r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endParaRPr lang="en-US" sz="3400" dirty="0" smtClean="0"/>
          </a:p>
          <a:p>
            <a:pPr marL="342523" indent="-342523"/>
            <a:endParaRPr lang="en-US" sz="3400" dirty="0" smtClean="0"/>
          </a:p>
          <a:p>
            <a:pPr marL="342523" indent="-342523"/>
            <a:r>
              <a:rPr lang="en-US" sz="1400" dirty="0" smtClean="0"/>
              <a:t>		                                                  Scanning Electron Micrograph of </a:t>
            </a:r>
          </a:p>
          <a:p>
            <a:pPr marL="342523" indent="-342523"/>
            <a:r>
              <a:rPr lang="en-US" sz="1400" dirty="0" smtClean="0"/>
              <a:t>		                                                  Anode  Electrode </a:t>
            </a:r>
          </a:p>
          <a:p>
            <a:pPr marL="342523" indent="-342523"/>
            <a:endParaRPr lang="en-US" sz="3400" dirty="0" smtClean="0"/>
          </a:p>
          <a:p>
            <a:pPr marL="342523" indent="-342523">
              <a:buFont typeface="Arial" pitchFamily="34" charset="0"/>
              <a:buChar char="•"/>
            </a:pPr>
            <a:r>
              <a:rPr lang="en-US" sz="3200" dirty="0" smtClean="0"/>
              <a:t>Bacteria serve as a biocatalyst, reducing organic carbon (wastewater) in the anode, and in the process generating carbon </a:t>
            </a:r>
            <a:r>
              <a:rPr lang="en-US" sz="3200" dirty="0"/>
              <a:t>dioxide, electrons, and </a:t>
            </a:r>
            <a:r>
              <a:rPr lang="en-US" sz="3200" dirty="0" smtClean="0"/>
              <a:t>protons </a:t>
            </a:r>
            <a:endParaRPr lang="en-US" sz="3200" dirty="0"/>
          </a:p>
          <a:p>
            <a:pPr marL="342523" indent="-342523">
              <a:buFont typeface="Arial" pitchFamily="34" charset="0"/>
              <a:buChar char="•"/>
            </a:pPr>
            <a:r>
              <a:rPr lang="en-US" sz="3200" dirty="0" smtClean="0"/>
              <a:t>Electrons are transported through an external electric circuit to the cathode where oxygen serves as a terminal electron acceptor</a:t>
            </a:r>
            <a:endParaRPr lang="en-US" sz="3200" baseline="30000" dirty="0"/>
          </a:p>
          <a:p>
            <a:pPr marL="342523" indent="-342523">
              <a:buFont typeface="Arial" pitchFamily="34" charset="0"/>
              <a:buChar char="•"/>
            </a:pPr>
            <a:r>
              <a:rPr lang="en-US" sz="3200" dirty="0"/>
              <a:t>Proton exchange membrane (PEM) allows for the passage of protons across </a:t>
            </a:r>
            <a:r>
              <a:rPr lang="en-US" sz="3200" dirty="0" smtClean="0"/>
              <a:t>compartments</a:t>
            </a:r>
            <a:endParaRPr lang="en-US" sz="3200" dirty="0"/>
          </a:p>
        </p:txBody>
      </p:sp>
      <p:sp>
        <p:nvSpPr>
          <p:cNvPr id="190" name="TextBox 189"/>
          <p:cNvSpPr txBox="1"/>
          <p:nvPr/>
        </p:nvSpPr>
        <p:spPr>
          <a:xfrm>
            <a:off x="228600" y="11201400"/>
            <a:ext cx="10972800" cy="4693457"/>
          </a:xfrm>
          <a:prstGeom prst="rect">
            <a:avLst/>
          </a:prstGeom>
          <a:noFill/>
        </p:spPr>
        <p:txBody>
          <a:bodyPr wrap="square" lIns="91325" tIns="45653" rIns="91325" bIns="45653" rtlCol="0">
            <a:spAutoFit/>
          </a:bodyPr>
          <a:lstStyle/>
          <a:p>
            <a:pPr lvl="0"/>
            <a:r>
              <a:rPr lang="en-US" sz="4200" b="1" dirty="0" err="1" smtClean="0"/>
              <a:t>Bioelectrochemcial</a:t>
            </a:r>
            <a:r>
              <a:rPr lang="en-US" sz="4200" b="1" dirty="0" smtClean="0"/>
              <a:t> Fuel Cell Technology</a:t>
            </a:r>
            <a:r>
              <a:rPr lang="en-US" sz="4300" b="1" dirty="0" smtClean="0"/>
              <a:t> </a:t>
            </a:r>
          </a:p>
          <a:p>
            <a:pPr lvl="0"/>
            <a:endParaRPr lang="en-US" sz="3200" dirty="0" smtClean="0"/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BEFCs exploit bacteria’s natural ability to catalyze the conversion of organic matter into energy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The superior performance of BEFCs is likely due to the coexistence of aerobic and anaerobic microorganisms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BEFCs have q low carbon footprint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en-US" sz="3200" dirty="0" smtClean="0"/>
              <a:t>BEFCs allow simultaneous pollutant removal and energy recovery </a:t>
            </a:r>
          </a:p>
        </p:txBody>
      </p:sp>
      <p:grpSp>
        <p:nvGrpSpPr>
          <p:cNvPr id="193" name="Group 192"/>
          <p:cNvGrpSpPr/>
          <p:nvPr/>
        </p:nvGrpSpPr>
        <p:grpSpPr>
          <a:xfrm>
            <a:off x="33223202" y="5105400"/>
            <a:ext cx="10439400" cy="4953000"/>
            <a:chOff x="33369206" y="5105400"/>
            <a:chExt cx="10293394" cy="4953000"/>
          </a:xfrm>
        </p:grpSpPr>
        <p:sp>
          <p:nvSpPr>
            <p:cNvPr id="192" name="Rectangle 191"/>
            <p:cNvSpPr/>
            <p:nvPr/>
          </p:nvSpPr>
          <p:spPr>
            <a:xfrm>
              <a:off x="33369206" y="5105400"/>
              <a:ext cx="10293394" cy="4953000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91339" tIns="45662" rIns="91339" bIns="45662"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33604200" y="5410200"/>
              <a:ext cx="10058400" cy="420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300" b="1" dirty="0" smtClean="0"/>
                <a:t>Discussion</a:t>
              </a:r>
              <a:endParaRPr lang="en-US" sz="4300" dirty="0" smtClean="0"/>
            </a:p>
            <a:p>
              <a:pPr>
                <a:buFont typeface="Arial" pitchFamily="34" charset="0"/>
                <a:buChar char="•"/>
              </a:pPr>
              <a:endParaRPr lang="en-US" sz="3200" dirty="0" smtClean="0"/>
            </a:p>
            <a:p>
              <a:pPr>
                <a:buFont typeface="Arial" pitchFamily="34" charset="0"/>
                <a:buChar char="•"/>
              </a:pPr>
              <a:r>
                <a:rPr lang="en-US" sz="3200" dirty="0" smtClean="0"/>
                <a:t>Energy generation at the start of the aeration tank is greater than the energy generation at the ending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3200" dirty="0" smtClean="0"/>
                <a:t>Anaerobic sludge produces consistent energy generation over an extended time period</a:t>
              </a:r>
            </a:p>
            <a:p>
              <a:pPr>
                <a:buFont typeface="Arial" pitchFamily="34" charset="0"/>
                <a:buChar char="•"/>
              </a:pPr>
              <a:r>
                <a:rPr lang="en-US" sz="3200" dirty="0" smtClean="0"/>
                <a:t>BEFC technologies can be beneficial to both </a:t>
              </a:r>
              <a:r>
                <a:rPr lang="en-US" sz="3200" u="sng" dirty="0" smtClean="0"/>
                <a:t>developing</a:t>
              </a:r>
              <a:r>
                <a:rPr lang="en-US" sz="3200" dirty="0" smtClean="0"/>
                <a:t> and </a:t>
              </a:r>
              <a:r>
                <a:rPr lang="en-US" sz="3200" u="sng" dirty="0" smtClean="0"/>
                <a:t>developed</a:t>
              </a:r>
              <a:r>
                <a:rPr lang="en-US" sz="3200" dirty="0" smtClean="0"/>
                <a:t> nations</a:t>
              </a:r>
            </a:p>
          </p:txBody>
        </p:sp>
      </p:grpSp>
      <p:pic>
        <p:nvPicPr>
          <p:cNvPr id="81" name="Picture 80" descr="twochamberedbottlemfc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43000" y="20927451"/>
            <a:ext cx="5638800" cy="4098973"/>
          </a:xfrm>
          <a:prstGeom prst="rect">
            <a:avLst/>
          </a:prstGeom>
        </p:spPr>
      </p:pic>
      <p:pic>
        <p:nvPicPr>
          <p:cNvPr id="83" name="Picture 82" descr="ce210_mfc_ProtonExchangeMembrane.tif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315200" y="18135600"/>
            <a:ext cx="2743200" cy="2194560"/>
          </a:xfrm>
          <a:prstGeom prst="rect">
            <a:avLst/>
          </a:prstGeom>
        </p:spPr>
      </p:pic>
      <p:pic>
        <p:nvPicPr>
          <p:cNvPr id="85" name="Picture 84" descr="CE 210 MFC anode electrode 1.tif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467600" y="22555200"/>
            <a:ext cx="2895600" cy="2316480"/>
          </a:xfrm>
          <a:prstGeom prst="rect">
            <a:avLst/>
          </a:prstGeom>
        </p:spPr>
      </p:pic>
      <p:pic>
        <p:nvPicPr>
          <p:cNvPr id="86" name="Picture 85" descr="IMG_0227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 rot="5400000">
            <a:off x="1647825" y="19078575"/>
            <a:ext cx="1200150" cy="1600200"/>
          </a:xfrm>
          <a:prstGeom prst="rect">
            <a:avLst/>
          </a:prstGeom>
        </p:spPr>
      </p:pic>
      <p:cxnSp>
        <p:nvCxnSpPr>
          <p:cNvPr id="90" name="Straight Arrow Connector 89"/>
          <p:cNvCxnSpPr/>
          <p:nvPr/>
        </p:nvCxnSpPr>
        <p:spPr>
          <a:xfrm rot="16200000" flipV="1">
            <a:off x="1600200" y="22021800"/>
            <a:ext cx="3505200" cy="609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Arrow Connector 93"/>
          <p:cNvCxnSpPr/>
          <p:nvPr/>
        </p:nvCxnSpPr>
        <p:spPr>
          <a:xfrm rot="5400000" flipH="1" flipV="1">
            <a:off x="3695700" y="20459700"/>
            <a:ext cx="3657600" cy="3429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Arrow Connector 95"/>
          <p:cNvCxnSpPr/>
          <p:nvPr/>
        </p:nvCxnSpPr>
        <p:spPr>
          <a:xfrm flipV="1">
            <a:off x="5410200" y="23850600"/>
            <a:ext cx="1905000" cy="304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Arrow Connector 204"/>
          <p:cNvCxnSpPr/>
          <p:nvPr/>
        </p:nvCxnSpPr>
        <p:spPr>
          <a:xfrm rot="10800000" flipV="1">
            <a:off x="2133600" y="19812000"/>
            <a:ext cx="990600" cy="152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3922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2348</TotalTime>
  <Words>591</Words>
  <Application>Microsoft Office PowerPoint</Application>
  <PresentationFormat>Custom</PresentationFormat>
  <Paragraphs>120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Slipstream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 Grasso</dc:creator>
  <cp:lastModifiedBy>Dr. Pirbazari</cp:lastModifiedBy>
  <cp:revision>155</cp:revision>
  <dcterms:created xsi:type="dcterms:W3CDTF">2013-04-16T17:33:51Z</dcterms:created>
  <dcterms:modified xsi:type="dcterms:W3CDTF">2014-06-07T01:32:04Z</dcterms:modified>
</cp:coreProperties>
</file>